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753" r:id="rId2"/>
  </p:sldMasterIdLst>
  <p:notesMasterIdLst>
    <p:notesMasterId r:id="rId47"/>
  </p:notesMasterIdLst>
  <p:handoutMasterIdLst>
    <p:handoutMasterId r:id="rId48"/>
  </p:handoutMasterIdLst>
  <p:sldIdLst>
    <p:sldId id="861" r:id="rId3"/>
    <p:sldId id="858" r:id="rId4"/>
    <p:sldId id="860" r:id="rId5"/>
    <p:sldId id="802" r:id="rId6"/>
    <p:sldId id="803" r:id="rId7"/>
    <p:sldId id="804" r:id="rId8"/>
    <p:sldId id="805" r:id="rId9"/>
    <p:sldId id="806" r:id="rId10"/>
    <p:sldId id="807" r:id="rId11"/>
    <p:sldId id="801" r:id="rId12"/>
    <p:sldId id="840" r:id="rId13"/>
    <p:sldId id="808" r:id="rId14"/>
    <p:sldId id="842" r:id="rId15"/>
    <p:sldId id="809" r:id="rId16"/>
    <p:sldId id="841" r:id="rId17"/>
    <p:sldId id="810" r:id="rId18"/>
    <p:sldId id="843" r:id="rId19"/>
    <p:sldId id="824" r:id="rId20"/>
    <p:sldId id="825" r:id="rId21"/>
    <p:sldId id="799" r:id="rId22"/>
    <p:sldId id="826" r:id="rId23"/>
    <p:sldId id="827" r:id="rId24"/>
    <p:sldId id="828" r:id="rId25"/>
    <p:sldId id="829" r:id="rId26"/>
    <p:sldId id="830" r:id="rId27"/>
    <p:sldId id="797" r:id="rId28"/>
    <p:sldId id="834" r:id="rId29"/>
    <p:sldId id="836" r:id="rId30"/>
    <p:sldId id="835" r:id="rId31"/>
    <p:sldId id="844" r:id="rId32"/>
    <p:sldId id="845" r:id="rId33"/>
    <p:sldId id="853" r:id="rId34"/>
    <p:sldId id="846" r:id="rId35"/>
    <p:sldId id="854" r:id="rId36"/>
    <p:sldId id="847" r:id="rId37"/>
    <p:sldId id="855" r:id="rId38"/>
    <p:sldId id="848" r:id="rId39"/>
    <p:sldId id="856" r:id="rId40"/>
    <p:sldId id="863" r:id="rId41"/>
    <p:sldId id="865" r:id="rId42"/>
    <p:sldId id="866" r:id="rId43"/>
    <p:sldId id="867" r:id="rId44"/>
    <p:sldId id="868" r:id="rId45"/>
    <p:sldId id="813" r:id="rId46"/>
  </p:sldIdLst>
  <p:sldSz cx="12192000" cy="6858000"/>
  <p:notesSz cx="7099300" cy="10234613"/>
  <p:defaultText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HOWEET" id="{D34E524A-D6EF-4CBC-A13A-51C3740B0549}">
          <p14:sldIdLst>
            <p14:sldId id="861"/>
            <p14:sldId id="858"/>
            <p14:sldId id="860"/>
            <p14:sldId id="802"/>
            <p14:sldId id="803"/>
            <p14:sldId id="804"/>
            <p14:sldId id="805"/>
            <p14:sldId id="806"/>
            <p14:sldId id="807"/>
            <p14:sldId id="801"/>
            <p14:sldId id="840"/>
            <p14:sldId id="808"/>
            <p14:sldId id="842"/>
            <p14:sldId id="809"/>
            <p14:sldId id="841"/>
            <p14:sldId id="810"/>
            <p14:sldId id="843"/>
            <p14:sldId id="824"/>
            <p14:sldId id="825"/>
            <p14:sldId id="799"/>
            <p14:sldId id="826"/>
            <p14:sldId id="827"/>
            <p14:sldId id="828"/>
            <p14:sldId id="829"/>
            <p14:sldId id="830"/>
            <p14:sldId id="797"/>
            <p14:sldId id="834"/>
            <p14:sldId id="836"/>
            <p14:sldId id="835"/>
            <p14:sldId id="844"/>
            <p14:sldId id="845"/>
            <p14:sldId id="853"/>
            <p14:sldId id="846"/>
            <p14:sldId id="854"/>
            <p14:sldId id="847"/>
            <p14:sldId id="855"/>
            <p14:sldId id="848"/>
            <p14:sldId id="856"/>
            <p14:sldId id="863"/>
            <p14:sldId id="865"/>
            <p14:sldId id="866"/>
            <p14:sldId id="867"/>
            <p14:sldId id="868"/>
            <p14:sldId id="813"/>
          </p14:sldIdLst>
        </p14:section>
      </p14:sectionLst>
    </p:ext>
    <p:ext uri="{EFAFB233-063F-42B5-8137-9DF3F51BA10A}">
      <p15:sldGuideLst xmlns="" xmlns:p15="http://schemas.microsoft.com/office/powerpoint/2012/main">
        <p15:guide id="1" orient="horz" pos="2251" userDrawn="1">
          <p15:clr>
            <a:srgbClr val="A4A3A4"/>
          </p15:clr>
        </p15:guide>
        <p15:guide id="3" orient="horz" pos="3159" userDrawn="1">
          <p15:clr>
            <a:srgbClr val="A4A3A4"/>
          </p15:clr>
        </p15:guide>
        <p15:guide id="5" orient="horz" pos="981" userDrawn="1">
          <p15:clr>
            <a:srgbClr val="A4A3A4"/>
          </p15:clr>
        </p15:guide>
        <p15:guide id="6" pos="3840" userDrawn="1">
          <p15:clr>
            <a:srgbClr val="A4A3A4"/>
          </p15:clr>
        </p15:guide>
        <p15:guide id="7" pos="575" userDrawn="1">
          <p15:clr>
            <a:srgbClr val="A4A3A4"/>
          </p15:clr>
        </p15:guide>
        <p15:guide id="8" pos="7105" userDrawn="1">
          <p15:clr>
            <a:srgbClr val="A4A3A4"/>
          </p15:clr>
        </p15:guide>
        <p15:guide id="9" pos="7408" userDrawn="1">
          <p15:clr>
            <a:srgbClr val="A4A3A4"/>
          </p15:clr>
        </p15:guide>
        <p15:guide id="10" pos="303" userDrawn="1">
          <p15:clr>
            <a:srgbClr val="A4A3A4"/>
          </p15:clr>
        </p15:guide>
        <p15:guide id="11" pos="1965" userDrawn="1">
          <p15:clr>
            <a:srgbClr val="A4A3A4"/>
          </p15:clr>
        </p15:guide>
        <p15:guide id="12" pos="5715" userDrawn="1">
          <p15:clr>
            <a:srgbClr val="A4A3A4"/>
          </p15:clr>
        </p15:guide>
        <p15:guide id="13" pos="4384" userDrawn="1">
          <p15:clr>
            <a:srgbClr val="A4A3A4"/>
          </p15:clr>
        </p15:guide>
        <p15:guide id="14" orient="horz" pos="3295" userDrawn="1">
          <p15:clr>
            <a:srgbClr val="A4A3A4"/>
          </p15:clr>
        </p15:guide>
        <p15:guide id="15" orient="horz" pos="2160" userDrawn="1">
          <p15:clr>
            <a:srgbClr val="A4A3A4"/>
          </p15:clr>
        </p15:guide>
      </p15:sldGuideLst>
    </p:ext>
    <p:ext uri="{2D200454-40CA-4A62-9FC3-DE9A4176ACB9}">
      <p15:notesGuideLst xmlns=""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1E26"/>
    <a:srgbClr val="D3363C"/>
    <a:srgbClr val="F7252A"/>
    <a:srgbClr val="E81F27"/>
    <a:srgbClr val="F39C12"/>
    <a:srgbClr val="C0392B"/>
    <a:srgbClr val="16A085"/>
    <a:srgbClr val="FFCC00"/>
    <a:srgbClr val="B82B21"/>
    <a:srgbClr val="2DB6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15" autoAdjust="0"/>
    <p:restoredTop sz="95461" autoAdjust="0"/>
  </p:normalViewPr>
  <p:slideViewPr>
    <p:cSldViewPr>
      <p:cViewPr>
        <p:scale>
          <a:sx n="79" d="100"/>
          <a:sy n="79" d="100"/>
        </p:scale>
        <p:origin x="168" y="270"/>
      </p:cViewPr>
      <p:guideLst>
        <p:guide orient="horz" pos="2251"/>
        <p:guide orient="horz" pos="3159"/>
        <p:guide orient="horz" pos="981"/>
        <p:guide orient="horz" pos="3295"/>
        <p:guide orient="horz" pos="2160"/>
        <p:guide pos="3840"/>
        <p:guide pos="575"/>
        <p:guide pos="7105"/>
        <p:guide pos="7408"/>
        <p:guide pos="303"/>
        <p:guide pos="1965"/>
        <p:guide pos="5715"/>
        <p:guide pos="4384"/>
      </p:guideLst>
    </p:cSldViewPr>
  </p:slideViewPr>
  <p:outlineViewPr>
    <p:cViewPr>
      <p:scale>
        <a:sx n="33" d="100"/>
        <a:sy n="33" d="100"/>
      </p:scale>
      <p:origin x="0" y="0"/>
    </p:cViewPr>
  </p:outlineViewPr>
  <p:notesTextViewPr>
    <p:cViewPr>
      <p:scale>
        <a:sx n="150" d="100"/>
        <a:sy n="150" d="100"/>
      </p:scale>
      <p:origin x="0" y="0"/>
    </p:cViewPr>
  </p:notesTextViewPr>
  <p:notesViewPr>
    <p:cSldViewPr>
      <p:cViewPr varScale="1">
        <p:scale>
          <a:sx n="86" d="100"/>
          <a:sy n="86" d="100"/>
        </p:scale>
        <p:origin x="2928" y="7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F6AF8F-0C6B-49BD-9C72-76B2CDBF25D8}" type="doc">
      <dgm:prSet loTypeId="urn:microsoft.com/office/officeart/2005/8/layout/funnel1" loCatId="process" qsTypeId="urn:microsoft.com/office/officeart/2005/8/quickstyle/3d3" qsCatId="3D" csTypeId="urn:microsoft.com/office/officeart/2005/8/colors/colorful4" csCatId="colorful" phldr="1"/>
      <dgm:spPr/>
      <dgm:t>
        <a:bodyPr/>
        <a:lstStyle/>
        <a:p>
          <a:endParaRPr lang="tr-TR"/>
        </a:p>
      </dgm:t>
    </dgm:pt>
    <dgm:pt modelId="{1EDEC688-F136-4D80-850E-607A77A93207}">
      <dgm:prSet phldrT="[Metin]"/>
      <dgm:spPr/>
      <dgm:t>
        <a:bodyPr/>
        <a:lstStyle/>
        <a:p>
          <a:r>
            <a:rPr lang="tr-TR" dirty="0" smtClean="0"/>
            <a:t>Bilim Sanayi ve Teknoloji Bakanlığına Bağlı Kurum ve Kuruluşlar</a:t>
          </a:r>
          <a:endParaRPr lang="tr-TR" dirty="0"/>
        </a:p>
      </dgm:t>
    </dgm:pt>
    <dgm:pt modelId="{74DF7479-9483-4DF6-9B57-3246E4A2EC0A}" type="parTrans" cxnId="{413B113F-D9E9-4A5D-BA0A-E0FB89A94B69}">
      <dgm:prSet/>
      <dgm:spPr/>
      <dgm:t>
        <a:bodyPr/>
        <a:lstStyle/>
        <a:p>
          <a:endParaRPr lang="tr-TR"/>
        </a:p>
      </dgm:t>
    </dgm:pt>
    <dgm:pt modelId="{A9311F1E-28A3-4F55-8AA5-339BF66EBDE0}" type="sibTrans" cxnId="{413B113F-D9E9-4A5D-BA0A-E0FB89A94B69}">
      <dgm:prSet/>
      <dgm:spPr/>
      <dgm:t>
        <a:bodyPr/>
        <a:lstStyle/>
        <a:p>
          <a:endParaRPr lang="tr-TR"/>
        </a:p>
      </dgm:t>
    </dgm:pt>
    <dgm:pt modelId="{1076E086-D2B3-40EB-86E8-EC866D22904D}">
      <dgm:prSet phldrT="[Metin]"/>
      <dgm:spPr/>
      <dgm:t>
        <a:bodyPr/>
        <a:lstStyle/>
        <a:p>
          <a:r>
            <a:rPr lang="tr-TR" dirty="0" smtClean="0"/>
            <a:t>Millî Eğitim Bakanlığına Bağlı Kurum ve Kuruluşlar</a:t>
          </a:r>
          <a:endParaRPr lang="tr-TR" dirty="0"/>
        </a:p>
      </dgm:t>
    </dgm:pt>
    <dgm:pt modelId="{88A4E4C5-31D7-4147-B88E-EC5F24C30AF1}" type="parTrans" cxnId="{2696CBF4-28ED-409E-B7E8-9A91923A50BA}">
      <dgm:prSet/>
      <dgm:spPr/>
      <dgm:t>
        <a:bodyPr/>
        <a:lstStyle/>
        <a:p>
          <a:endParaRPr lang="tr-TR"/>
        </a:p>
      </dgm:t>
    </dgm:pt>
    <dgm:pt modelId="{700B6361-9BDE-4B59-9AB7-A91EB51BB07E}" type="sibTrans" cxnId="{2696CBF4-28ED-409E-B7E8-9A91923A50BA}">
      <dgm:prSet/>
      <dgm:spPr/>
      <dgm:t>
        <a:bodyPr/>
        <a:lstStyle/>
        <a:p>
          <a:endParaRPr lang="tr-TR"/>
        </a:p>
      </dgm:t>
    </dgm:pt>
    <dgm:pt modelId="{A700E7F7-B35A-4032-869A-3F04D7158A2E}">
      <dgm:prSet phldrT="[Metin]"/>
      <dgm:spPr/>
      <dgm:t>
        <a:bodyPr/>
        <a:lstStyle/>
        <a:p>
          <a:r>
            <a:rPr lang="tr-TR" dirty="0" smtClean="0"/>
            <a:t>Gençlik ve Spor Bakanlığına Bağlı Kurum ve Kuruluşlar</a:t>
          </a:r>
          <a:endParaRPr lang="tr-TR" dirty="0"/>
        </a:p>
      </dgm:t>
    </dgm:pt>
    <dgm:pt modelId="{9D8B57B4-8F3B-4FA5-94CE-4120992BEFB2}" type="parTrans" cxnId="{723B9301-0062-44CC-9381-93A921BB0228}">
      <dgm:prSet/>
      <dgm:spPr/>
      <dgm:t>
        <a:bodyPr/>
        <a:lstStyle/>
        <a:p>
          <a:endParaRPr lang="tr-TR"/>
        </a:p>
      </dgm:t>
    </dgm:pt>
    <dgm:pt modelId="{56E0CA76-9150-4888-8DFB-D73FEEF6D499}" type="sibTrans" cxnId="{723B9301-0062-44CC-9381-93A921BB0228}">
      <dgm:prSet/>
      <dgm:spPr/>
      <dgm:t>
        <a:bodyPr/>
        <a:lstStyle/>
        <a:p>
          <a:endParaRPr lang="tr-TR"/>
        </a:p>
      </dgm:t>
    </dgm:pt>
    <dgm:pt modelId="{E3450CA4-9277-4132-A06D-CE0765D060C0}">
      <dgm:prSet phldrT="[Metin]"/>
      <dgm:spPr/>
      <dgm:t>
        <a:bodyPr/>
        <a:lstStyle/>
        <a:p>
          <a:endParaRPr lang="tr-TR" dirty="0"/>
        </a:p>
      </dgm:t>
    </dgm:pt>
    <dgm:pt modelId="{AF1B59FB-2B92-48D5-B8EE-4F53C4E3D3CD}" type="sibTrans" cxnId="{08A31A37-D56E-4D5F-BEEB-A3067F100E78}">
      <dgm:prSet/>
      <dgm:spPr/>
      <dgm:t>
        <a:bodyPr/>
        <a:lstStyle/>
        <a:p>
          <a:endParaRPr lang="tr-TR"/>
        </a:p>
      </dgm:t>
    </dgm:pt>
    <dgm:pt modelId="{9CDEC968-7BEE-4835-9731-E2CBEDA4EAE3}" type="parTrans" cxnId="{08A31A37-D56E-4D5F-BEEB-A3067F100E78}">
      <dgm:prSet/>
      <dgm:spPr/>
      <dgm:t>
        <a:bodyPr/>
        <a:lstStyle/>
        <a:p>
          <a:endParaRPr lang="tr-TR"/>
        </a:p>
      </dgm:t>
    </dgm:pt>
    <dgm:pt modelId="{2042FD73-E4E6-4964-8123-0BDEEC65A76E}" type="pres">
      <dgm:prSet presAssocID="{80F6AF8F-0C6B-49BD-9C72-76B2CDBF25D8}" presName="Name0" presStyleCnt="0">
        <dgm:presLayoutVars>
          <dgm:chMax val="4"/>
          <dgm:resizeHandles val="exact"/>
        </dgm:presLayoutVars>
      </dgm:prSet>
      <dgm:spPr/>
      <dgm:t>
        <a:bodyPr/>
        <a:lstStyle/>
        <a:p>
          <a:endParaRPr lang="tr-TR"/>
        </a:p>
      </dgm:t>
    </dgm:pt>
    <dgm:pt modelId="{33AF5CA3-EAE5-456F-9BAE-A45860826C31}" type="pres">
      <dgm:prSet presAssocID="{80F6AF8F-0C6B-49BD-9C72-76B2CDBF25D8}" presName="ellipse" presStyleLbl="trBgShp" presStyleIdx="0" presStyleCnt="1" custAng="16200000" custLinFactNeighborX="-44367" custLinFactNeighborY="75914"/>
      <dgm:spPr/>
    </dgm:pt>
    <dgm:pt modelId="{8D058E04-CC3C-4C85-A2E5-F70DF05A019B}" type="pres">
      <dgm:prSet presAssocID="{80F6AF8F-0C6B-49BD-9C72-76B2CDBF25D8}" presName="arrow1" presStyleLbl="fgShp" presStyleIdx="0" presStyleCnt="1" custAng="16200000" custLinFactX="102461" custLinFactY="-175264" custLinFactNeighborX="200000" custLinFactNeighborY="-200000"/>
      <dgm:spPr/>
    </dgm:pt>
    <dgm:pt modelId="{A4E14382-A0C0-44F2-8405-9F46B4CEABE7}" type="pres">
      <dgm:prSet presAssocID="{80F6AF8F-0C6B-49BD-9C72-76B2CDBF25D8}" presName="rectangle" presStyleLbl="revTx" presStyleIdx="0" presStyleCnt="1" custLinFactNeighborX="40110" custLinFactNeighborY="-91475">
        <dgm:presLayoutVars>
          <dgm:bulletEnabled val="1"/>
        </dgm:presLayoutVars>
      </dgm:prSet>
      <dgm:spPr/>
      <dgm:t>
        <a:bodyPr/>
        <a:lstStyle/>
        <a:p>
          <a:endParaRPr lang="tr-TR"/>
        </a:p>
      </dgm:t>
    </dgm:pt>
    <dgm:pt modelId="{8D3B2576-41D8-429D-9FBD-41FB21FB7693}" type="pres">
      <dgm:prSet presAssocID="{1076E086-D2B3-40EB-86E8-EC866D22904D}" presName="item1" presStyleLbl="node1" presStyleIdx="0" presStyleCnt="3" custLinFactX="-28388" custLinFactNeighborX="-100000" custLinFactNeighborY="88113">
        <dgm:presLayoutVars>
          <dgm:bulletEnabled val="1"/>
        </dgm:presLayoutVars>
      </dgm:prSet>
      <dgm:spPr/>
      <dgm:t>
        <a:bodyPr/>
        <a:lstStyle/>
        <a:p>
          <a:endParaRPr lang="tr-TR"/>
        </a:p>
      </dgm:t>
    </dgm:pt>
    <dgm:pt modelId="{BF2C93B2-8EDB-468B-9FCC-3BAFEC69FEC5}" type="pres">
      <dgm:prSet presAssocID="{A700E7F7-B35A-4032-869A-3F04D7158A2E}" presName="item2" presStyleLbl="node1" presStyleIdx="1" presStyleCnt="3">
        <dgm:presLayoutVars>
          <dgm:bulletEnabled val="1"/>
        </dgm:presLayoutVars>
      </dgm:prSet>
      <dgm:spPr/>
      <dgm:t>
        <a:bodyPr/>
        <a:lstStyle/>
        <a:p>
          <a:endParaRPr lang="tr-TR"/>
        </a:p>
      </dgm:t>
    </dgm:pt>
    <dgm:pt modelId="{D9A5C7B9-FE87-4A00-B74A-2A3DD1840BEF}" type="pres">
      <dgm:prSet presAssocID="{E3450CA4-9277-4132-A06D-CE0765D060C0}" presName="item3" presStyleLbl="node1" presStyleIdx="2" presStyleCnt="3" custLinFactNeighborX="45138" custLinFactNeighborY="77661">
        <dgm:presLayoutVars>
          <dgm:bulletEnabled val="1"/>
        </dgm:presLayoutVars>
      </dgm:prSet>
      <dgm:spPr/>
      <dgm:t>
        <a:bodyPr/>
        <a:lstStyle/>
        <a:p>
          <a:endParaRPr lang="tr-TR"/>
        </a:p>
      </dgm:t>
    </dgm:pt>
    <dgm:pt modelId="{DE2648A0-2F56-4CCD-8C78-A32C862962A9}" type="pres">
      <dgm:prSet presAssocID="{80F6AF8F-0C6B-49BD-9C72-76B2CDBF25D8}" presName="funnel" presStyleLbl="trAlignAcc1" presStyleIdx="0" presStyleCnt="1" custAng="16200000" custScaleX="114540" custScaleY="142857" custLinFactNeighborX="-16040" custLinFactNeighborY="9408"/>
      <dgm:spPr/>
    </dgm:pt>
  </dgm:ptLst>
  <dgm:cxnLst>
    <dgm:cxn modelId="{C466E903-C370-48B4-8C61-312E82AAC8EB}" type="presOf" srcId="{80F6AF8F-0C6B-49BD-9C72-76B2CDBF25D8}" destId="{2042FD73-E4E6-4964-8123-0BDEEC65A76E}" srcOrd="0" destOrd="0" presId="urn:microsoft.com/office/officeart/2005/8/layout/funnel1"/>
    <dgm:cxn modelId="{95C642E8-970D-42A9-A325-1CC06CFE53DC}" type="presOf" srcId="{1076E086-D2B3-40EB-86E8-EC866D22904D}" destId="{BF2C93B2-8EDB-468B-9FCC-3BAFEC69FEC5}" srcOrd="0" destOrd="0" presId="urn:microsoft.com/office/officeart/2005/8/layout/funnel1"/>
    <dgm:cxn modelId="{723B9301-0062-44CC-9381-93A921BB0228}" srcId="{80F6AF8F-0C6B-49BD-9C72-76B2CDBF25D8}" destId="{A700E7F7-B35A-4032-869A-3F04D7158A2E}" srcOrd="2" destOrd="0" parTransId="{9D8B57B4-8F3B-4FA5-94CE-4120992BEFB2}" sibTransId="{56E0CA76-9150-4888-8DFB-D73FEEF6D499}"/>
    <dgm:cxn modelId="{CE285460-4580-49B9-9F0F-8F6A2434C9AA}" type="presOf" srcId="{1EDEC688-F136-4D80-850E-607A77A93207}" destId="{D9A5C7B9-FE87-4A00-B74A-2A3DD1840BEF}" srcOrd="0" destOrd="0" presId="urn:microsoft.com/office/officeart/2005/8/layout/funnel1"/>
    <dgm:cxn modelId="{08A31A37-D56E-4D5F-BEEB-A3067F100E78}" srcId="{80F6AF8F-0C6B-49BD-9C72-76B2CDBF25D8}" destId="{E3450CA4-9277-4132-A06D-CE0765D060C0}" srcOrd="3" destOrd="0" parTransId="{9CDEC968-7BEE-4835-9731-E2CBEDA4EAE3}" sibTransId="{AF1B59FB-2B92-48D5-B8EE-4F53C4E3D3CD}"/>
    <dgm:cxn modelId="{A6BF6099-8048-4087-AFA0-09B2737D5B42}" type="presOf" srcId="{A700E7F7-B35A-4032-869A-3F04D7158A2E}" destId="{8D3B2576-41D8-429D-9FBD-41FB21FB7693}" srcOrd="0" destOrd="0" presId="urn:microsoft.com/office/officeart/2005/8/layout/funnel1"/>
    <dgm:cxn modelId="{3023A640-48B8-40A2-A49E-B75BEADD0A43}" type="presOf" srcId="{E3450CA4-9277-4132-A06D-CE0765D060C0}" destId="{A4E14382-A0C0-44F2-8405-9F46B4CEABE7}" srcOrd="0" destOrd="0" presId="urn:microsoft.com/office/officeart/2005/8/layout/funnel1"/>
    <dgm:cxn modelId="{2696CBF4-28ED-409E-B7E8-9A91923A50BA}" srcId="{80F6AF8F-0C6B-49BD-9C72-76B2CDBF25D8}" destId="{1076E086-D2B3-40EB-86E8-EC866D22904D}" srcOrd="1" destOrd="0" parTransId="{88A4E4C5-31D7-4147-B88E-EC5F24C30AF1}" sibTransId="{700B6361-9BDE-4B59-9AB7-A91EB51BB07E}"/>
    <dgm:cxn modelId="{413B113F-D9E9-4A5D-BA0A-E0FB89A94B69}" srcId="{80F6AF8F-0C6B-49BD-9C72-76B2CDBF25D8}" destId="{1EDEC688-F136-4D80-850E-607A77A93207}" srcOrd="0" destOrd="0" parTransId="{74DF7479-9483-4DF6-9B57-3246E4A2EC0A}" sibTransId="{A9311F1E-28A3-4F55-8AA5-339BF66EBDE0}"/>
    <dgm:cxn modelId="{671D882E-CC76-43F4-9579-7740816A36A1}" type="presParOf" srcId="{2042FD73-E4E6-4964-8123-0BDEEC65A76E}" destId="{33AF5CA3-EAE5-456F-9BAE-A45860826C31}" srcOrd="0" destOrd="0" presId="urn:microsoft.com/office/officeart/2005/8/layout/funnel1"/>
    <dgm:cxn modelId="{F91919D7-B9E9-4BB1-8A22-8ACD9A767D11}" type="presParOf" srcId="{2042FD73-E4E6-4964-8123-0BDEEC65A76E}" destId="{8D058E04-CC3C-4C85-A2E5-F70DF05A019B}" srcOrd="1" destOrd="0" presId="urn:microsoft.com/office/officeart/2005/8/layout/funnel1"/>
    <dgm:cxn modelId="{302532B1-D980-40E3-B2D0-9EE936F3CE30}" type="presParOf" srcId="{2042FD73-E4E6-4964-8123-0BDEEC65A76E}" destId="{A4E14382-A0C0-44F2-8405-9F46B4CEABE7}" srcOrd="2" destOrd="0" presId="urn:microsoft.com/office/officeart/2005/8/layout/funnel1"/>
    <dgm:cxn modelId="{BABC51F1-1119-4DDB-95C4-6A40980DE9F7}" type="presParOf" srcId="{2042FD73-E4E6-4964-8123-0BDEEC65A76E}" destId="{8D3B2576-41D8-429D-9FBD-41FB21FB7693}" srcOrd="3" destOrd="0" presId="urn:microsoft.com/office/officeart/2005/8/layout/funnel1"/>
    <dgm:cxn modelId="{0C4372A3-F9C5-403B-92AE-B83B92F8E722}" type="presParOf" srcId="{2042FD73-E4E6-4964-8123-0BDEEC65A76E}" destId="{BF2C93B2-8EDB-468B-9FCC-3BAFEC69FEC5}" srcOrd="4" destOrd="0" presId="urn:microsoft.com/office/officeart/2005/8/layout/funnel1"/>
    <dgm:cxn modelId="{6A123260-4E3C-4339-BCB2-133A20B9C068}" type="presParOf" srcId="{2042FD73-E4E6-4964-8123-0BDEEC65A76E}" destId="{D9A5C7B9-FE87-4A00-B74A-2A3DD1840BEF}" srcOrd="5" destOrd="0" presId="urn:microsoft.com/office/officeart/2005/8/layout/funnel1"/>
    <dgm:cxn modelId="{77DCE52C-F0B3-4938-BD05-50E466D423E8}" type="presParOf" srcId="{2042FD73-E4E6-4964-8123-0BDEEC65A76E}" destId="{DE2648A0-2F56-4CCD-8C78-A32C862962A9}"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54F71A-EF4F-45DD-8054-D9D21EF93CB2}" type="doc">
      <dgm:prSet loTypeId="urn:microsoft.com/office/officeart/2008/layout/VerticalCurvedList" loCatId="list" qsTypeId="urn:microsoft.com/office/officeart/2005/8/quickstyle/simple1" qsCatId="simple" csTypeId="urn:microsoft.com/office/officeart/2005/8/colors/colorful1#3" csCatId="colorful" phldr="1"/>
      <dgm:spPr/>
      <dgm:t>
        <a:bodyPr/>
        <a:lstStyle/>
        <a:p>
          <a:endParaRPr lang="en-US"/>
        </a:p>
      </dgm:t>
    </dgm:pt>
    <dgm:pt modelId="{1EE30814-7C22-4F16-93D9-5BA45DE9F389}">
      <dgm:prSet phldrT="[Text]"/>
      <dgm:spPr/>
      <dgm:t>
        <a:bodyPr/>
        <a:lstStyle/>
        <a:p>
          <a:r>
            <a:rPr lang="tr-TR" b="1" dirty="0" smtClean="0"/>
            <a:t>Sosyal Etkinlikler Kurulu Başkanı Kullanır</a:t>
          </a:r>
          <a:endParaRPr lang="en-US" dirty="0"/>
        </a:p>
      </dgm:t>
    </dgm:pt>
    <dgm:pt modelId="{5140EBBB-8F5F-4C24-B869-37A093C65482}" type="parTrans" cxnId="{90961C17-C8C4-4B39-8B1C-B1858B3424C0}">
      <dgm:prSet/>
      <dgm:spPr/>
      <dgm:t>
        <a:bodyPr/>
        <a:lstStyle/>
        <a:p>
          <a:endParaRPr lang="en-US"/>
        </a:p>
      </dgm:t>
    </dgm:pt>
    <dgm:pt modelId="{2441AA4F-3D31-45F0-9465-7919E10F0621}" type="sibTrans" cxnId="{90961C17-C8C4-4B39-8B1C-B1858B3424C0}">
      <dgm:prSet/>
      <dgm:spPr/>
      <dgm:t>
        <a:bodyPr/>
        <a:lstStyle/>
        <a:p>
          <a:endParaRPr lang="en-US"/>
        </a:p>
      </dgm:t>
    </dgm:pt>
    <dgm:pt modelId="{77D01597-AD7B-450D-B822-2346C8D7BFED}">
      <dgm:prSet phldrT="[Text]"/>
      <dgm:spPr/>
      <dgm:t>
        <a:bodyPr/>
        <a:lstStyle/>
        <a:p>
          <a:r>
            <a:rPr lang="tr-TR" b="1" dirty="0" smtClean="0"/>
            <a:t>Öğrenci Kulüpleri Kulüp Danışman Öğretmenleri Eşleştirilir</a:t>
          </a:r>
          <a:endParaRPr lang="en-US" dirty="0"/>
        </a:p>
      </dgm:t>
    </dgm:pt>
    <dgm:pt modelId="{ECC0F6AC-14DA-4155-9A8F-4081EDFA90D0}" type="parTrans" cxnId="{B0D6E3BE-1693-464F-B836-28F45B5F290C}">
      <dgm:prSet/>
      <dgm:spPr/>
      <dgm:t>
        <a:bodyPr/>
        <a:lstStyle/>
        <a:p>
          <a:endParaRPr lang="en-US"/>
        </a:p>
      </dgm:t>
    </dgm:pt>
    <dgm:pt modelId="{BE1BC388-2B06-4E61-9611-69F2C28D82A5}" type="sibTrans" cxnId="{B0D6E3BE-1693-464F-B836-28F45B5F290C}">
      <dgm:prSet/>
      <dgm:spPr/>
      <dgm:t>
        <a:bodyPr/>
        <a:lstStyle/>
        <a:p>
          <a:endParaRPr lang="en-US"/>
        </a:p>
      </dgm:t>
    </dgm:pt>
    <dgm:pt modelId="{9E40A9B4-062B-4681-A462-F34E97A35BAA}">
      <dgm:prSet phldrT="[Text]"/>
      <dgm:spPr/>
      <dgm:t>
        <a:bodyPr/>
        <a:lstStyle/>
        <a:p>
          <a:r>
            <a:rPr lang="tr-TR" b="1" dirty="0" smtClean="0"/>
            <a:t>Eğitim Öğretimin Başında Bir Kez Tanımlanması Yeterlidir</a:t>
          </a:r>
          <a:endParaRPr lang="en-US" dirty="0"/>
        </a:p>
      </dgm:t>
    </dgm:pt>
    <dgm:pt modelId="{4BC16BBC-22E3-40B9-AB02-F50939A19D47}" type="parTrans" cxnId="{191658F6-C6CD-45E5-8C71-1324A34781D4}">
      <dgm:prSet/>
      <dgm:spPr/>
      <dgm:t>
        <a:bodyPr/>
        <a:lstStyle/>
        <a:p>
          <a:endParaRPr lang="en-US"/>
        </a:p>
      </dgm:t>
    </dgm:pt>
    <dgm:pt modelId="{B7BDBB4D-135A-471B-BFBE-AFB7A561DF1B}" type="sibTrans" cxnId="{191658F6-C6CD-45E5-8C71-1324A34781D4}">
      <dgm:prSet/>
      <dgm:spPr/>
      <dgm:t>
        <a:bodyPr/>
        <a:lstStyle/>
        <a:p>
          <a:endParaRPr lang="en-US"/>
        </a:p>
      </dgm:t>
    </dgm:pt>
    <dgm:pt modelId="{381E2F17-A887-4586-B823-29EE1C71F87B}">
      <dgm:prSet phldrT="[Text]"/>
      <dgm:spPr/>
      <dgm:t>
        <a:bodyPr/>
        <a:lstStyle/>
        <a:p>
          <a:r>
            <a:rPr lang="tr-TR" b="1" dirty="0" smtClean="0"/>
            <a:t>Öğrenci Kulübüne Birden Fazla Danışman Öğretmen Seçilebilir</a:t>
          </a:r>
          <a:endParaRPr lang="en-US" dirty="0"/>
        </a:p>
      </dgm:t>
    </dgm:pt>
    <dgm:pt modelId="{251B76CF-669C-4C4F-86DF-AEE9BBD81861}" type="parTrans" cxnId="{3E0F38F9-E0D8-4A4A-AEC6-E08A74E949F1}">
      <dgm:prSet/>
      <dgm:spPr/>
      <dgm:t>
        <a:bodyPr/>
        <a:lstStyle/>
        <a:p>
          <a:endParaRPr lang="en-US"/>
        </a:p>
      </dgm:t>
    </dgm:pt>
    <dgm:pt modelId="{01E1779F-72F8-475D-B41B-6DC3BB026174}" type="sibTrans" cxnId="{3E0F38F9-E0D8-4A4A-AEC6-E08A74E949F1}">
      <dgm:prSet/>
      <dgm:spPr/>
      <dgm:t>
        <a:bodyPr/>
        <a:lstStyle/>
        <a:p>
          <a:endParaRPr lang="en-US"/>
        </a:p>
      </dgm:t>
    </dgm:pt>
    <dgm:pt modelId="{8F12F189-9BDB-42A9-8E2A-CF7DBFC35100}">
      <dgm:prSet phldrT="[Text]"/>
      <dgm:spPr/>
      <dgm:t>
        <a:bodyPr/>
        <a:lstStyle/>
        <a:p>
          <a:r>
            <a:rPr lang="tr-TR" b="1" dirty="0" smtClean="0"/>
            <a:t>Okulunuzdaki Öğrenci Kulüpleri Raporu Alınabilir</a:t>
          </a:r>
          <a:endParaRPr lang="en-US" dirty="0"/>
        </a:p>
      </dgm:t>
    </dgm:pt>
    <dgm:pt modelId="{2BD3A4A8-261C-430E-B36D-3AE78896A1DD}" type="parTrans" cxnId="{D441EB6D-8718-4E46-852F-A4A5405B6715}">
      <dgm:prSet/>
      <dgm:spPr/>
      <dgm:t>
        <a:bodyPr/>
        <a:lstStyle/>
        <a:p>
          <a:endParaRPr lang="en-US"/>
        </a:p>
      </dgm:t>
    </dgm:pt>
    <dgm:pt modelId="{BC835F19-65CD-4FF3-8EAC-766ADE441A05}" type="sibTrans" cxnId="{D441EB6D-8718-4E46-852F-A4A5405B6715}">
      <dgm:prSet/>
      <dgm:spPr/>
      <dgm:t>
        <a:bodyPr/>
        <a:lstStyle/>
        <a:p>
          <a:endParaRPr lang="en-US"/>
        </a:p>
      </dgm:t>
    </dgm:pt>
    <dgm:pt modelId="{A8740188-BFD2-43C8-BE61-E74873F6C535}" type="pres">
      <dgm:prSet presAssocID="{4954F71A-EF4F-45DD-8054-D9D21EF93CB2}" presName="Name0" presStyleCnt="0">
        <dgm:presLayoutVars>
          <dgm:chMax val="7"/>
          <dgm:chPref val="7"/>
          <dgm:dir/>
        </dgm:presLayoutVars>
      </dgm:prSet>
      <dgm:spPr/>
      <dgm:t>
        <a:bodyPr/>
        <a:lstStyle/>
        <a:p>
          <a:endParaRPr lang="tr-TR"/>
        </a:p>
      </dgm:t>
    </dgm:pt>
    <dgm:pt modelId="{8F50AF99-BF0A-4D7E-B626-56191C7E67E5}" type="pres">
      <dgm:prSet presAssocID="{4954F71A-EF4F-45DD-8054-D9D21EF93CB2}" presName="Name1" presStyleCnt="0"/>
      <dgm:spPr/>
      <dgm:t>
        <a:bodyPr/>
        <a:lstStyle/>
        <a:p>
          <a:endParaRPr lang="tr-TR"/>
        </a:p>
      </dgm:t>
    </dgm:pt>
    <dgm:pt modelId="{B3154760-7B03-44AB-AD86-79D7AAB89411}" type="pres">
      <dgm:prSet presAssocID="{4954F71A-EF4F-45DD-8054-D9D21EF93CB2}" presName="cycle" presStyleCnt="0"/>
      <dgm:spPr/>
      <dgm:t>
        <a:bodyPr/>
        <a:lstStyle/>
        <a:p>
          <a:endParaRPr lang="tr-TR"/>
        </a:p>
      </dgm:t>
    </dgm:pt>
    <dgm:pt modelId="{38EF4A0F-C3D0-4B18-B499-783A993CDE29}" type="pres">
      <dgm:prSet presAssocID="{4954F71A-EF4F-45DD-8054-D9D21EF93CB2}" presName="srcNode" presStyleLbl="node1" presStyleIdx="0" presStyleCnt="5"/>
      <dgm:spPr/>
      <dgm:t>
        <a:bodyPr/>
        <a:lstStyle/>
        <a:p>
          <a:endParaRPr lang="tr-TR"/>
        </a:p>
      </dgm:t>
    </dgm:pt>
    <dgm:pt modelId="{D22D1553-90FA-4262-B4B7-5241C0B0AE6B}" type="pres">
      <dgm:prSet presAssocID="{4954F71A-EF4F-45DD-8054-D9D21EF93CB2}" presName="conn" presStyleLbl="parChTrans1D2" presStyleIdx="0" presStyleCnt="1"/>
      <dgm:spPr/>
      <dgm:t>
        <a:bodyPr/>
        <a:lstStyle/>
        <a:p>
          <a:endParaRPr lang="tr-TR"/>
        </a:p>
      </dgm:t>
    </dgm:pt>
    <dgm:pt modelId="{3DB4D37E-8DDE-4808-9079-78405A55CA81}" type="pres">
      <dgm:prSet presAssocID="{4954F71A-EF4F-45DD-8054-D9D21EF93CB2}" presName="extraNode" presStyleLbl="node1" presStyleIdx="0" presStyleCnt="5"/>
      <dgm:spPr/>
      <dgm:t>
        <a:bodyPr/>
        <a:lstStyle/>
        <a:p>
          <a:endParaRPr lang="tr-TR"/>
        </a:p>
      </dgm:t>
    </dgm:pt>
    <dgm:pt modelId="{3C000B45-A4F5-4F6D-80E0-762DA9D6528D}" type="pres">
      <dgm:prSet presAssocID="{4954F71A-EF4F-45DD-8054-D9D21EF93CB2}" presName="dstNode" presStyleLbl="node1" presStyleIdx="0" presStyleCnt="5"/>
      <dgm:spPr/>
      <dgm:t>
        <a:bodyPr/>
        <a:lstStyle/>
        <a:p>
          <a:endParaRPr lang="tr-TR"/>
        </a:p>
      </dgm:t>
    </dgm:pt>
    <dgm:pt modelId="{DF9C19B2-6CA0-40AE-A5A1-D8C7311F8CF6}" type="pres">
      <dgm:prSet presAssocID="{1EE30814-7C22-4F16-93D9-5BA45DE9F389}" presName="text_1" presStyleLbl="node1" presStyleIdx="0" presStyleCnt="5">
        <dgm:presLayoutVars>
          <dgm:bulletEnabled val="1"/>
        </dgm:presLayoutVars>
      </dgm:prSet>
      <dgm:spPr/>
      <dgm:t>
        <a:bodyPr/>
        <a:lstStyle/>
        <a:p>
          <a:endParaRPr lang="tr-TR"/>
        </a:p>
      </dgm:t>
    </dgm:pt>
    <dgm:pt modelId="{0D636925-D2C7-4662-9979-4BD8613FCA77}" type="pres">
      <dgm:prSet presAssocID="{1EE30814-7C22-4F16-93D9-5BA45DE9F389}" presName="accent_1" presStyleCnt="0"/>
      <dgm:spPr/>
      <dgm:t>
        <a:bodyPr/>
        <a:lstStyle/>
        <a:p>
          <a:endParaRPr lang="tr-TR"/>
        </a:p>
      </dgm:t>
    </dgm:pt>
    <dgm:pt modelId="{0BFD1990-DA2F-4171-9737-A8BACC97EAFE}" type="pres">
      <dgm:prSet presAssocID="{1EE30814-7C22-4F16-93D9-5BA45DE9F389}" presName="accentRepeatNode" presStyleLbl="solidFgAcc1" presStyleIdx="0" presStyleCnt="5"/>
      <dgm:spPr/>
      <dgm:t>
        <a:bodyPr/>
        <a:lstStyle/>
        <a:p>
          <a:endParaRPr lang="tr-TR"/>
        </a:p>
      </dgm:t>
    </dgm:pt>
    <dgm:pt modelId="{DAF00584-B3F7-40B9-8331-3203C98CF5A4}" type="pres">
      <dgm:prSet presAssocID="{77D01597-AD7B-450D-B822-2346C8D7BFED}" presName="text_2" presStyleLbl="node1" presStyleIdx="1" presStyleCnt="5">
        <dgm:presLayoutVars>
          <dgm:bulletEnabled val="1"/>
        </dgm:presLayoutVars>
      </dgm:prSet>
      <dgm:spPr/>
      <dgm:t>
        <a:bodyPr/>
        <a:lstStyle/>
        <a:p>
          <a:endParaRPr lang="tr-TR"/>
        </a:p>
      </dgm:t>
    </dgm:pt>
    <dgm:pt modelId="{6C021D49-5D53-43BA-BC62-CCD55E00B40C}" type="pres">
      <dgm:prSet presAssocID="{77D01597-AD7B-450D-B822-2346C8D7BFED}" presName="accent_2" presStyleCnt="0"/>
      <dgm:spPr/>
      <dgm:t>
        <a:bodyPr/>
        <a:lstStyle/>
        <a:p>
          <a:endParaRPr lang="tr-TR"/>
        </a:p>
      </dgm:t>
    </dgm:pt>
    <dgm:pt modelId="{EF631E36-586D-4E4C-A1C1-1369AEF7F608}" type="pres">
      <dgm:prSet presAssocID="{77D01597-AD7B-450D-B822-2346C8D7BFED}" presName="accentRepeatNode" presStyleLbl="solidFgAcc1" presStyleIdx="1" presStyleCnt="5"/>
      <dgm:spPr/>
      <dgm:t>
        <a:bodyPr/>
        <a:lstStyle/>
        <a:p>
          <a:endParaRPr lang="tr-TR"/>
        </a:p>
      </dgm:t>
    </dgm:pt>
    <dgm:pt modelId="{07B1AA16-B987-483E-9895-46C9FB0706C0}" type="pres">
      <dgm:prSet presAssocID="{9E40A9B4-062B-4681-A462-F34E97A35BAA}" presName="text_3" presStyleLbl="node1" presStyleIdx="2" presStyleCnt="5">
        <dgm:presLayoutVars>
          <dgm:bulletEnabled val="1"/>
        </dgm:presLayoutVars>
      </dgm:prSet>
      <dgm:spPr/>
      <dgm:t>
        <a:bodyPr/>
        <a:lstStyle/>
        <a:p>
          <a:endParaRPr lang="tr-TR"/>
        </a:p>
      </dgm:t>
    </dgm:pt>
    <dgm:pt modelId="{78DA9815-87FE-4637-AF32-C958EB55553C}" type="pres">
      <dgm:prSet presAssocID="{9E40A9B4-062B-4681-A462-F34E97A35BAA}" presName="accent_3" presStyleCnt="0"/>
      <dgm:spPr/>
      <dgm:t>
        <a:bodyPr/>
        <a:lstStyle/>
        <a:p>
          <a:endParaRPr lang="tr-TR"/>
        </a:p>
      </dgm:t>
    </dgm:pt>
    <dgm:pt modelId="{B98151C3-4439-4AC0-AA8C-B9C97024FA1B}" type="pres">
      <dgm:prSet presAssocID="{9E40A9B4-062B-4681-A462-F34E97A35BAA}" presName="accentRepeatNode" presStyleLbl="solidFgAcc1" presStyleIdx="2" presStyleCnt="5"/>
      <dgm:spPr/>
      <dgm:t>
        <a:bodyPr/>
        <a:lstStyle/>
        <a:p>
          <a:endParaRPr lang="tr-TR"/>
        </a:p>
      </dgm:t>
    </dgm:pt>
    <dgm:pt modelId="{D67BD059-C300-4C12-937A-139C8FD1903A}" type="pres">
      <dgm:prSet presAssocID="{381E2F17-A887-4586-B823-29EE1C71F87B}" presName="text_4" presStyleLbl="node1" presStyleIdx="3" presStyleCnt="5">
        <dgm:presLayoutVars>
          <dgm:bulletEnabled val="1"/>
        </dgm:presLayoutVars>
      </dgm:prSet>
      <dgm:spPr/>
      <dgm:t>
        <a:bodyPr/>
        <a:lstStyle/>
        <a:p>
          <a:endParaRPr lang="tr-TR"/>
        </a:p>
      </dgm:t>
    </dgm:pt>
    <dgm:pt modelId="{3F0072CE-8B50-473A-A926-672494CFF3D3}" type="pres">
      <dgm:prSet presAssocID="{381E2F17-A887-4586-B823-29EE1C71F87B}" presName="accent_4" presStyleCnt="0"/>
      <dgm:spPr/>
      <dgm:t>
        <a:bodyPr/>
        <a:lstStyle/>
        <a:p>
          <a:endParaRPr lang="tr-TR"/>
        </a:p>
      </dgm:t>
    </dgm:pt>
    <dgm:pt modelId="{B25F9691-4CC6-42CD-AC58-6B2F1380F745}" type="pres">
      <dgm:prSet presAssocID="{381E2F17-A887-4586-B823-29EE1C71F87B}" presName="accentRepeatNode" presStyleLbl="solidFgAcc1" presStyleIdx="3" presStyleCnt="5"/>
      <dgm:spPr/>
      <dgm:t>
        <a:bodyPr/>
        <a:lstStyle/>
        <a:p>
          <a:endParaRPr lang="tr-TR"/>
        </a:p>
      </dgm:t>
    </dgm:pt>
    <dgm:pt modelId="{AFC8596D-D400-4268-9EB5-2A58D4A506CA}" type="pres">
      <dgm:prSet presAssocID="{8F12F189-9BDB-42A9-8E2A-CF7DBFC35100}" presName="text_5" presStyleLbl="node1" presStyleIdx="4" presStyleCnt="5">
        <dgm:presLayoutVars>
          <dgm:bulletEnabled val="1"/>
        </dgm:presLayoutVars>
      </dgm:prSet>
      <dgm:spPr/>
      <dgm:t>
        <a:bodyPr/>
        <a:lstStyle/>
        <a:p>
          <a:endParaRPr lang="tr-TR"/>
        </a:p>
      </dgm:t>
    </dgm:pt>
    <dgm:pt modelId="{200EE643-EA0D-4072-A99F-2E1DA11FD891}" type="pres">
      <dgm:prSet presAssocID="{8F12F189-9BDB-42A9-8E2A-CF7DBFC35100}" presName="accent_5" presStyleCnt="0"/>
      <dgm:spPr/>
      <dgm:t>
        <a:bodyPr/>
        <a:lstStyle/>
        <a:p>
          <a:endParaRPr lang="tr-TR"/>
        </a:p>
      </dgm:t>
    </dgm:pt>
    <dgm:pt modelId="{F0B92C1D-E845-416C-8B3D-7B79B66A2397}" type="pres">
      <dgm:prSet presAssocID="{8F12F189-9BDB-42A9-8E2A-CF7DBFC35100}" presName="accentRepeatNode" presStyleLbl="solidFgAcc1" presStyleIdx="4" presStyleCnt="5"/>
      <dgm:spPr/>
      <dgm:t>
        <a:bodyPr/>
        <a:lstStyle/>
        <a:p>
          <a:endParaRPr lang="tr-TR"/>
        </a:p>
      </dgm:t>
    </dgm:pt>
  </dgm:ptLst>
  <dgm:cxnLst>
    <dgm:cxn modelId="{B0D6E3BE-1693-464F-B836-28F45B5F290C}" srcId="{4954F71A-EF4F-45DD-8054-D9D21EF93CB2}" destId="{77D01597-AD7B-450D-B822-2346C8D7BFED}" srcOrd="1" destOrd="0" parTransId="{ECC0F6AC-14DA-4155-9A8F-4081EDFA90D0}" sibTransId="{BE1BC388-2B06-4E61-9611-69F2C28D82A5}"/>
    <dgm:cxn modelId="{191658F6-C6CD-45E5-8C71-1324A34781D4}" srcId="{4954F71A-EF4F-45DD-8054-D9D21EF93CB2}" destId="{9E40A9B4-062B-4681-A462-F34E97A35BAA}" srcOrd="2" destOrd="0" parTransId="{4BC16BBC-22E3-40B9-AB02-F50939A19D47}" sibTransId="{B7BDBB4D-135A-471B-BFBE-AFB7A561DF1B}"/>
    <dgm:cxn modelId="{3E0F38F9-E0D8-4A4A-AEC6-E08A74E949F1}" srcId="{4954F71A-EF4F-45DD-8054-D9D21EF93CB2}" destId="{381E2F17-A887-4586-B823-29EE1C71F87B}" srcOrd="3" destOrd="0" parTransId="{251B76CF-669C-4C4F-86DF-AEE9BBD81861}" sibTransId="{01E1779F-72F8-475D-B41B-6DC3BB026174}"/>
    <dgm:cxn modelId="{D441EB6D-8718-4E46-852F-A4A5405B6715}" srcId="{4954F71A-EF4F-45DD-8054-D9D21EF93CB2}" destId="{8F12F189-9BDB-42A9-8E2A-CF7DBFC35100}" srcOrd="4" destOrd="0" parTransId="{2BD3A4A8-261C-430E-B36D-3AE78896A1DD}" sibTransId="{BC835F19-65CD-4FF3-8EAC-766ADE441A05}"/>
    <dgm:cxn modelId="{90961C17-C8C4-4B39-8B1C-B1858B3424C0}" srcId="{4954F71A-EF4F-45DD-8054-D9D21EF93CB2}" destId="{1EE30814-7C22-4F16-93D9-5BA45DE9F389}" srcOrd="0" destOrd="0" parTransId="{5140EBBB-8F5F-4C24-B869-37A093C65482}" sibTransId="{2441AA4F-3D31-45F0-9465-7919E10F0621}"/>
    <dgm:cxn modelId="{33788730-E1E4-49F3-9428-520B02BF3696}" type="presOf" srcId="{8F12F189-9BDB-42A9-8E2A-CF7DBFC35100}" destId="{AFC8596D-D400-4268-9EB5-2A58D4A506CA}" srcOrd="0" destOrd="0" presId="urn:microsoft.com/office/officeart/2008/layout/VerticalCurvedList"/>
    <dgm:cxn modelId="{6FCB5D1A-60FF-4164-9ECF-206AE65E39D3}" type="presOf" srcId="{381E2F17-A887-4586-B823-29EE1C71F87B}" destId="{D67BD059-C300-4C12-937A-139C8FD1903A}" srcOrd="0" destOrd="0" presId="urn:microsoft.com/office/officeart/2008/layout/VerticalCurvedList"/>
    <dgm:cxn modelId="{637230C4-1FFB-432E-9537-B784D53C9B75}" type="presOf" srcId="{1EE30814-7C22-4F16-93D9-5BA45DE9F389}" destId="{DF9C19B2-6CA0-40AE-A5A1-D8C7311F8CF6}" srcOrd="0" destOrd="0" presId="urn:microsoft.com/office/officeart/2008/layout/VerticalCurvedList"/>
    <dgm:cxn modelId="{D670F8C7-F5C0-44AE-9CA4-7B0750BE9C3C}" type="presOf" srcId="{77D01597-AD7B-450D-B822-2346C8D7BFED}" destId="{DAF00584-B3F7-40B9-8331-3203C98CF5A4}" srcOrd="0" destOrd="0" presId="urn:microsoft.com/office/officeart/2008/layout/VerticalCurvedList"/>
    <dgm:cxn modelId="{28880099-388B-4E4F-BC76-D4532F80D3B0}" type="presOf" srcId="{2441AA4F-3D31-45F0-9465-7919E10F0621}" destId="{D22D1553-90FA-4262-B4B7-5241C0B0AE6B}" srcOrd="0" destOrd="0" presId="urn:microsoft.com/office/officeart/2008/layout/VerticalCurvedList"/>
    <dgm:cxn modelId="{FC5A5CC8-5040-43B5-A2CE-C5FD0E7FBDD1}" type="presOf" srcId="{9E40A9B4-062B-4681-A462-F34E97A35BAA}" destId="{07B1AA16-B987-483E-9895-46C9FB0706C0}" srcOrd="0" destOrd="0" presId="urn:microsoft.com/office/officeart/2008/layout/VerticalCurvedList"/>
    <dgm:cxn modelId="{5F994FDA-3E7C-4BB5-93C1-4AB201496ABB}" type="presOf" srcId="{4954F71A-EF4F-45DD-8054-D9D21EF93CB2}" destId="{A8740188-BFD2-43C8-BE61-E74873F6C535}" srcOrd="0" destOrd="0" presId="urn:microsoft.com/office/officeart/2008/layout/VerticalCurvedList"/>
    <dgm:cxn modelId="{65E85ADF-C816-4720-AEC3-88F1F2F59C84}" type="presParOf" srcId="{A8740188-BFD2-43C8-BE61-E74873F6C535}" destId="{8F50AF99-BF0A-4D7E-B626-56191C7E67E5}" srcOrd="0" destOrd="0" presId="urn:microsoft.com/office/officeart/2008/layout/VerticalCurvedList"/>
    <dgm:cxn modelId="{471A1C2B-3D32-4AFC-852A-04DEA33D61BF}" type="presParOf" srcId="{8F50AF99-BF0A-4D7E-B626-56191C7E67E5}" destId="{B3154760-7B03-44AB-AD86-79D7AAB89411}" srcOrd="0" destOrd="0" presId="urn:microsoft.com/office/officeart/2008/layout/VerticalCurvedList"/>
    <dgm:cxn modelId="{D4D77A53-44CA-44BC-A762-52CC38E41BCE}" type="presParOf" srcId="{B3154760-7B03-44AB-AD86-79D7AAB89411}" destId="{38EF4A0F-C3D0-4B18-B499-783A993CDE29}" srcOrd="0" destOrd="0" presId="urn:microsoft.com/office/officeart/2008/layout/VerticalCurvedList"/>
    <dgm:cxn modelId="{BEF5A0D3-C01E-446E-9C4A-4A50259B9EE3}" type="presParOf" srcId="{B3154760-7B03-44AB-AD86-79D7AAB89411}" destId="{D22D1553-90FA-4262-B4B7-5241C0B0AE6B}" srcOrd="1" destOrd="0" presId="urn:microsoft.com/office/officeart/2008/layout/VerticalCurvedList"/>
    <dgm:cxn modelId="{C5414178-2F21-4AF7-A33A-6A11217E14B5}" type="presParOf" srcId="{B3154760-7B03-44AB-AD86-79D7AAB89411}" destId="{3DB4D37E-8DDE-4808-9079-78405A55CA81}" srcOrd="2" destOrd="0" presId="urn:microsoft.com/office/officeart/2008/layout/VerticalCurvedList"/>
    <dgm:cxn modelId="{58F0D4BC-E084-459E-8652-5E8D8C0DD9FD}" type="presParOf" srcId="{B3154760-7B03-44AB-AD86-79D7AAB89411}" destId="{3C000B45-A4F5-4F6D-80E0-762DA9D6528D}" srcOrd="3" destOrd="0" presId="urn:microsoft.com/office/officeart/2008/layout/VerticalCurvedList"/>
    <dgm:cxn modelId="{D1099D9E-AD72-45F6-8967-FDFAB11576F3}" type="presParOf" srcId="{8F50AF99-BF0A-4D7E-B626-56191C7E67E5}" destId="{DF9C19B2-6CA0-40AE-A5A1-D8C7311F8CF6}" srcOrd="1" destOrd="0" presId="urn:microsoft.com/office/officeart/2008/layout/VerticalCurvedList"/>
    <dgm:cxn modelId="{66BD7E6D-03C9-456E-8475-049CC45EFB26}" type="presParOf" srcId="{8F50AF99-BF0A-4D7E-B626-56191C7E67E5}" destId="{0D636925-D2C7-4662-9979-4BD8613FCA77}" srcOrd="2" destOrd="0" presId="urn:microsoft.com/office/officeart/2008/layout/VerticalCurvedList"/>
    <dgm:cxn modelId="{B11C0E42-0F63-4128-8736-70E786144B1F}" type="presParOf" srcId="{0D636925-D2C7-4662-9979-4BD8613FCA77}" destId="{0BFD1990-DA2F-4171-9737-A8BACC97EAFE}" srcOrd="0" destOrd="0" presId="urn:microsoft.com/office/officeart/2008/layout/VerticalCurvedList"/>
    <dgm:cxn modelId="{12A954BA-E11B-4E80-906A-761429D5DE38}" type="presParOf" srcId="{8F50AF99-BF0A-4D7E-B626-56191C7E67E5}" destId="{DAF00584-B3F7-40B9-8331-3203C98CF5A4}" srcOrd="3" destOrd="0" presId="urn:microsoft.com/office/officeart/2008/layout/VerticalCurvedList"/>
    <dgm:cxn modelId="{CAF3BB32-3D48-42B6-B237-CF3A47D7AD29}" type="presParOf" srcId="{8F50AF99-BF0A-4D7E-B626-56191C7E67E5}" destId="{6C021D49-5D53-43BA-BC62-CCD55E00B40C}" srcOrd="4" destOrd="0" presId="urn:microsoft.com/office/officeart/2008/layout/VerticalCurvedList"/>
    <dgm:cxn modelId="{8D88B119-47FF-46EB-B480-A6E5596A06C5}" type="presParOf" srcId="{6C021D49-5D53-43BA-BC62-CCD55E00B40C}" destId="{EF631E36-586D-4E4C-A1C1-1369AEF7F608}" srcOrd="0" destOrd="0" presId="urn:microsoft.com/office/officeart/2008/layout/VerticalCurvedList"/>
    <dgm:cxn modelId="{7707BEA8-C877-4D03-BB11-F0A661143B6A}" type="presParOf" srcId="{8F50AF99-BF0A-4D7E-B626-56191C7E67E5}" destId="{07B1AA16-B987-483E-9895-46C9FB0706C0}" srcOrd="5" destOrd="0" presId="urn:microsoft.com/office/officeart/2008/layout/VerticalCurvedList"/>
    <dgm:cxn modelId="{0BA8BC88-3019-4A84-AA1C-F80111361782}" type="presParOf" srcId="{8F50AF99-BF0A-4D7E-B626-56191C7E67E5}" destId="{78DA9815-87FE-4637-AF32-C958EB55553C}" srcOrd="6" destOrd="0" presId="urn:microsoft.com/office/officeart/2008/layout/VerticalCurvedList"/>
    <dgm:cxn modelId="{B33856DC-560A-4604-AC49-9DF1461DD3EE}" type="presParOf" srcId="{78DA9815-87FE-4637-AF32-C958EB55553C}" destId="{B98151C3-4439-4AC0-AA8C-B9C97024FA1B}" srcOrd="0" destOrd="0" presId="urn:microsoft.com/office/officeart/2008/layout/VerticalCurvedList"/>
    <dgm:cxn modelId="{E84F45DE-0646-4919-89B4-496720AA3895}" type="presParOf" srcId="{8F50AF99-BF0A-4D7E-B626-56191C7E67E5}" destId="{D67BD059-C300-4C12-937A-139C8FD1903A}" srcOrd="7" destOrd="0" presId="urn:microsoft.com/office/officeart/2008/layout/VerticalCurvedList"/>
    <dgm:cxn modelId="{E4656642-A60C-4760-B2A5-56B1895FC085}" type="presParOf" srcId="{8F50AF99-BF0A-4D7E-B626-56191C7E67E5}" destId="{3F0072CE-8B50-473A-A926-672494CFF3D3}" srcOrd="8" destOrd="0" presId="urn:microsoft.com/office/officeart/2008/layout/VerticalCurvedList"/>
    <dgm:cxn modelId="{613E3516-5884-455E-9345-D058610A7C74}" type="presParOf" srcId="{3F0072CE-8B50-473A-A926-672494CFF3D3}" destId="{B25F9691-4CC6-42CD-AC58-6B2F1380F745}" srcOrd="0" destOrd="0" presId="urn:microsoft.com/office/officeart/2008/layout/VerticalCurvedList"/>
    <dgm:cxn modelId="{53B0D35C-89AE-4614-A761-9D997B59D971}" type="presParOf" srcId="{8F50AF99-BF0A-4D7E-B626-56191C7E67E5}" destId="{AFC8596D-D400-4268-9EB5-2A58D4A506CA}" srcOrd="9" destOrd="0" presId="urn:microsoft.com/office/officeart/2008/layout/VerticalCurvedList"/>
    <dgm:cxn modelId="{FC90360E-DF65-4380-ADA5-E7963E1EB5E1}" type="presParOf" srcId="{8F50AF99-BF0A-4D7E-B626-56191C7E67E5}" destId="{200EE643-EA0D-4072-A99F-2E1DA11FD891}" srcOrd="10" destOrd="0" presId="urn:microsoft.com/office/officeart/2008/layout/VerticalCurvedList"/>
    <dgm:cxn modelId="{39F4095B-3502-4746-BAF7-E73747E59B28}" type="presParOf" srcId="{200EE643-EA0D-4072-A99F-2E1DA11FD891}" destId="{F0B92C1D-E845-416C-8B3D-7B79B66A239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54F71A-EF4F-45DD-8054-D9D21EF93CB2}" type="doc">
      <dgm:prSet loTypeId="urn:microsoft.com/office/officeart/2008/layout/VerticalCurvedList" loCatId="list" qsTypeId="urn:microsoft.com/office/officeart/2005/8/quickstyle/simple1" qsCatId="simple" csTypeId="urn:microsoft.com/office/officeart/2005/8/colors/colorful1#4" csCatId="colorful" phldr="1"/>
      <dgm:spPr/>
      <dgm:t>
        <a:bodyPr/>
        <a:lstStyle/>
        <a:p>
          <a:endParaRPr lang="en-US"/>
        </a:p>
      </dgm:t>
    </dgm:pt>
    <dgm:pt modelId="{1EE30814-7C22-4F16-93D9-5BA45DE9F389}">
      <dgm:prSet phldrT="[Text]"/>
      <dgm:spPr/>
      <dgm:t>
        <a:bodyPr/>
        <a:lstStyle/>
        <a:p>
          <a:r>
            <a:rPr lang="tr-TR" b="1" dirty="0" smtClean="0"/>
            <a:t>Sınıf Şube Rehber Öğretmeni Kullanır</a:t>
          </a:r>
          <a:endParaRPr lang="en-US" dirty="0"/>
        </a:p>
      </dgm:t>
    </dgm:pt>
    <dgm:pt modelId="{5140EBBB-8F5F-4C24-B869-37A093C65482}" type="parTrans" cxnId="{90961C17-C8C4-4B39-8B1C-B1858B3424C0}">
      <dgm:prSet/>
      <dgm:spPr/>
      <dgm:t>
        <a:bodyPr/>
        <a:lstStyle/>
        <a:p>
          <a:endParaRPr lang="en-US"/>
        </a:p>
      </dgm:t>
    </dgm:pt>
    <dgm:pt modelId="{2441AA4F-3D31-45F0-9465-7919E10F0621}" type="sibTrans" cxnId="{90961C17-C8C4-4B39-8B1C-B1858B3424C0}">
      <dgm:prSet/>
      <dgm:spPr/>
      <dgm:t>
        <a:bodyPr/>
        <a:lstStyle/>
        <a:p>
          <a:endParaRPr lang="en-US"/>
        </a:p>
      </dgm:t>
    </dgm:pt>
    <dgm:pt modelId="{77D01597-AD7B-450D-B822-2346C8D7BFED}">
      <dgm:prSet phldrT="[Text]"/>
      <dgm:spPr/>
      <dgm:t>
        <a:bodyPr/>
        <a:lstStyle/>
        <a:p>
          <a:r>
            <a:rPr lang="tr-TR" b="1" dirty="0" smtClean="0"/>
            <a:t>Okulda açılan Öğrenci Kulüpleri İle Öğrencileri Eşleştirilir</a:t>
          </a:r>
          <a:endParaRPr lang="en-US" b="1" dirty="0"/>
        </a:p>
      </dgm:t>
    </dgm:pt>
    <dgm:pt modelId="{ECC0F6AC-14DA-4155-9A8F-4081EDFA90D0}" type="parTrans" cxnId="{B0D6E3BE-1693-464F-B836-28F45B5F290C}">
      <dgm:prSet/>
      <dgm:spPr/>
      <dgm:t>
        <a:bodyPr/>
        <a:lstStyle/>
        <a:p>
          <a:endParaRPr lang="en-US"/>
        </a:p>
      </dgm:t>
    </dgm:pt>
    <dgm:pt modelId="{BE1BC388-2B06-4E61-9611-69F2C28D82A5}" type="sibTrans" cxnId="{B0D6E3BE-1693-464F-B836-28F45B5F290C}">
      <dgm:prSet/>
      <dgm:spPr/>
      <dgm:t>
        <a:bodyPr/>
        <a:lstStyle/>
        <a:p>
          <a:endParaRPr lang="en-US"/>
        </a:p>
      </dgm:t>
    </dgm:pt>
    <dgm:pt modelId="{9E40A9B4-062B-4681-A462-F34E97A35BAA}">
      <dgm:prSet phldrT="[Text]"/>
      <dgm:spPr/>
      <dgm:t>
        <a:bodyPr/>
        <a:lstStyle/>
        <a:p>
          <a:r>
            <a:rPr lang="tr-TR" b="1" dirty="0" smtClean="0"/>
            <a:t>Eğitim Öğretimin Başında Bir Kez Tanımlanması Yeterlidir</a:t>
          </a:r>
          <a:endParaRPr lang="en-US" dirty="0"/>
        </a:p>
      </dgm:t>
    </dgm:pt>
    <dgm:pt modelId="{4BC16BBC-22E3-40B9-AB02-F50939A19D47}" type="parTrans" cxnId="{191658F6-C6CD-45E5-8C71-1324A34781D4}">
      <dgm:prSet/>
      <dgm:spPr/>
      <dgm:t>
        <a:bodyPr/>
        <a:lstStyle/>
        <a:p>
          <a:endParaRPr lang="en-US"/>
        </a:p>
      </dgm:t>
    </dgm:pt>
    <dgm:pt modelId="{B7BDBB4D-135A-471B-BFBE-AFB7A561DF1B}" type="sibTrans" cxnId="{191658F6-C6CD-45E5-8C71-1324A34781D4}">
      <dgm:prSet/>
      <dgm:spPr/>
      <dgm:t>
        <a:bodyPr/>
        <a:lstStyle/>
        <a:p>
          <a:endParaRPr lang="en-US"/>
        </a:p>
      </dgm:t>
    </dgm:pt>
    <dgm:pt modelId="{381E2F17-A887-4586-B823-29EE1C71F87B}">
      <dgm:prSet phldrT="[Text]"/>
      <dgm:spPr/>
      <dgm:t>
        <a:bodyPr/>
        <a:lstStyle/>
        <a:p>
          <a:r>
            <a:rPr lang="tr-TR" b="1" dirty="0" smtClean="0"/>
            <a:t>Öğrenci Birden Fazla Kulübe Üye Olabilir</a:t>
          </a:r>
          <a:endParaRPr lang="en-US" dirty="0"/>
        </a:p>
      </dgm:t>
    </dgm:pt>
    <dgm:pt modelId="{251B76CF-669C-4C4F-86DF-AEE9BBD81861}" type="parTrans" cxnId="{3E0F38F9-E0D8-4A4A-AEC6-E08A74E949F1}">
      <dgm:prSet/>
      <dgm:spPr/>
      <dgm:t>
        <a:bodyPr/>
        <a:lstStyle/>
        <a:p>
          <a:endParaRPr lang="en-US"/>
        </a:p>
      </dgm:t>
    </dgm:pt>
    <dgm:pt modelId="{01E1779F-72F8-475D-B41B-6DC3BB026174}" type="sibTrans" cxnId="{3E0F38F9-E0D8-4A4A-AEC6-E08A74E949F1}">
      <dgm:prSet/>
      <dgm:spPr/>
      <dgm:t>
        <a:bodyPr/>
        <a:lstStyle/>
        <a:p>
          <a:endParaRPr lang="en-US"/>
        </a:p>
      </dgm:t>
    </dgm:pt>
    <dgm:pt modelId="{8F12F189-9BDB-42A9-8E2A-CF7DBFC35100}">
      <dgm:prSet phldrT="[Text]"/>
      <dgm:spPr/>
      <dgm:t>
        <a:bodyPr/>
        <a:lstStyle/>
        <a:p>
          <a:r>
            <a:rPr lang="tr-TR" b="1" dirty="0" smtClean="0"/>
            <a:t>Öğrenci Kulüpleri ve Kulüp Öğrenci Listeleri Raporları Alınabilir </a:t>
          </a:r>
          <a:endParaRPr lang="en-US" dirty="0"/>
        </a:p>
      </dgm:t>
    </dgm:pt>
    <dgm:pt modelId="{2BD3A4A8-261C-430E-B36D-3AE78896A1DD}" type="parTrans" cxnId="{D441EB6D-8718-4E46-852F-A4A5405B6715}">
      <dgm:prSet/>
      <dgm:spPr/>
      <dgm:t>
        <a:bodyPr/>
        <a:lstStyle/>
        <a:p>
          <a:endParaRPr lang="en-US"/>
        </a:p>
      </dgm:t>
    </dgm:pt>
    <dgm:pt modelId="{BC835F19-65CD-4FF3-8EAC-766ADE441A05}" type="sibTrans" cxnId="{D441EB6D-8718-4E46-852F-A4A5405B6715}">
      <dgm:prSet/>
      <dgm:spPr/>
      <dgm:t>
        <a:bodyPr/>
        <a:lstStyle/>
        <a:p>
          <a:endParaRPr lang="en-US"/>
        </a:p>
      </dgm:t>
    </dgm:pt>
    <dgm:pt modelId="{A8740188-BFD2-43C8-BE61-E74873F6C535}" type="pres">
      <dgm:prSet presAssocID="{4954F71A-EF4F-45DD-8054-D9D21EF93CB2}" presName="Name0" presStyleCnt="0">
        <dgm:presLayoutVars>
          <dgm:chMax val="7"/>
          <dgm:chPref val="7"/>
          <dgm:dir/>
        </dgm:presLayoutVars>
      </dgm:prSet>
      <dgm:spPr/>
      <dgm:t>
        <a:bodyPr/>
        <a:lstStyle/>
        <a:p>
          <a:endParaRPr lang="tr-TR"/>
        </a:p>
      </dgm:t>
    </dgm:pt>
    <dgm:pt modelId="{8F50AF99-BF0A-4D7E-B626-56191C7E67E5}" type="pres">
      <dgm:prSet presAssocID="{4954F71A-EF4F-45DD-8054-D9D21EF93CB2}" presName="Name1" presStyleCnt="0"/>
      <dgm:spPr/>
      <dgm:t>
        <a:bodyPr/>
        <a:lstStyle/>
        <a:p>
          <a:endParaRPr lang="tr-TR"/>
        </a:p>
      </dgm:t>
    </dgm:pt>
    <dgm:pt modelId="{B3154760-7B03-44AB-AD86-79D7AAB89411}" type="pres">
      <dgm:prSet presAssocID="{4954F71A-EF4F-45DD-8054-D9D21EF93CB2}" presName="cycle" presStyleCnt="0"/>
      <dgm:spPr/>
      <dgm:t>
        <a:bodyPr/>
        <a:lstStyle/>
        <a:p>
          <a:endParaRPr lang="tr-TR"/>
        </a:p>
      </dgm:t>
    </dgm:pt>
    <dgm:pt modelId="{38EF4A0F-C3D0-4B18-B499-783A993CDE29}" type="pres">
      <dgm:prSet presAssocID="{4954F71A-EF4F-45DD-8054-D9D21EF93CB2}" presName="srcNode" presStyleLbl="node1" presStyleIdx="0" presStyleCnt="5"/>
      <dgm:spPr/>
      <dgm:t>
        <a:bodyPr/>
        <a:lstStyle/>
        <a:p>
          <a:endParaRPr lang="tr-TR"/>
        </a:p>
      </dgm:t>
    </dgm:pt>
    <dgm:pt modelId="{D22D1553-90FA-4262-B4B7-5241C0B0AE6B}" type="pres">
      <dgm:prSet presAssocID="{4954F71A-EF4F-45DD-8054-D9D21EF93CB2}" presName="conn" presStyleLbl="parChTrans1D2" presStyleIdx="0" presStyleCnt="1"/>
      <dgm:spPr/>
      <dgm:t>
        <a:bodyPr/>
        <a:lstStyle/>
        <a:p>
          <a:endParaRPr lang="tr-TR"/>
        </a:p>
      </dgm:t>
    </dgm:pt>
    <dgm:pt modelId="{3DB4D37E-8DDE-4808-9079-78405A55CA81}" type="pres">
      <dgm:prSet presAssocID="{4954F71A-EF4F-45DD-8054-D9D21EF93CB2}" presName="extraNode" presStyleLbl="node1" presStyleIdx="0" presStyleCnt="5"/>
      <dgm:spPr/>
      <dgm:t>
        <a:bodyPr/>
        <a:lstStyle/>
        <a:p>
          <a:endParaRPr lang="tr-TR"/>
        </a:p>
      </dgm:t>
    </dgm:pt>
    <dgm:pt modelId="{3C000B45-A4F5-4F6D-80E0-762DA9D6528D}" type="pres">
      <dgm:prSet presAssocID="{4954F71A-EF4F-45DD-8054-D9D21EF93CB2}" presName="dstNode" presStyleLbl="node1" presStyleIdx="0" presStyleCnt="5"/>
      <dgm:spPr/>
      <dgm:t>
        <a:bodyPr/>
        <a:lstStyle/>
        <a:p>
          <a:endParaRPr lang="tr-TR"/>
        </a:p>
      </dgm:t>
    </dgm:pt>
    <dgm:pt modelId="{DF9C19B2-6CA0-40AE-A5A1-D8C7311F8CF6}" type="pres">
      <dgm:prSet presAssocID="{1EE30814-7C22-4F16-93D9-5BA45DE9F389}" presName="text_1" presStyleLbl="node1" presStyleIdx="0" presStyleCnt="5">
        <dgm:presLayoutVars>
          <dgm:bulletEnabled val="1"/>
        </dgm:presLayoutVars>
      </dgm:prSet>
      <dgm:spPr/>
      <dgm:t>
        <a:bodyPr/>
        <a:lstStyle/>
        <a:p>
          <a:endParaRPr lang="tr-TR"/>
        </a:p>
      </dgm:t>
    </dgm:pt>
    <dgm:pt modelId="{0D636925-D2C7-4662-9979-4BD8613FCA77}" type="pres">
      <dgm:prSet presAssocID="{1EE30814-7C22-4F16-93D9-5BA45DE9F389}" presName="accent_1" presStyleCnt="0"/>
      <dgm:spPr/>
      <dgm:t>
        <a:bodyPr/>
        <a:lstStyle/>
        <a:p>
          <a:endParaRPr lang="tr-TR"/>
        </a:p>
      </dgm:t>
    </dgm:pt>
    <dgm:pt modelId="{0BFD1990-DA2F-4171-9737-A8BACC97EAFE}" type="pres">
      <dgm:prSet presAssocID="{1EE30814-7C22-4F16-93D9-5BA45DE9F389}" presName="accentRepeatNode" presStyleLbl="solidFgAcc1" presStyleIdx="0" presStyleCnt="5"/>
      <dgm:spPr/>
      <dgm:t>
        <a:bodyPr/>
        <a:lstStyle/>
        <a:p>
          <a:endParaRPr lang="tr-TR"/>
        </a:p>
      </dgm:t>
    </dgm:pt>
    <dgm:pt modelId="{DAF00584-B3F7-40B9-8331-3203C98CF5A4}" type="pres">
      <dgm:prSet presAssocID="{77D01597-AD7B-450D-B822-2346C8D7BFED}" presName="text_2" presStyleLbl="node1" presStyleIdx="1" presStyleCnt="5">
        <dgm:presLayoutVars>
          <dgm:bulletEnabled val="1"/>
        </dgm:presLayoutVars>
      </dgm:prSet>
      <dgm:spPr/>
      <dgm:t>
        <a:bodyPr/>
        <a:lstStyle/>
        <a:p>
          <a:endParaRPr lang="tr-TR"/>
        </a:p>
      </dgm:t>
    </dgm:pt>
    <dgm:pt modelId="{6C021D49-5D53-43BA-BC62-CCD55E00B40C}" type="pres">
      <dgm:prSet presAssocID="{77D01597-AD7B-450D-B822-2346C8D7BFED}" presName="accent_2" presStyleCnt="0"/>
      <dgm:spPr/>
      <dgm:t>
        <a:bodyPr/>
        <a:lstStyle/>
        <a:p>
          <a:endParaRPr lang="tr-TR"/>
        </a:p>
      </dgm:t>
    </dgm:pt>
    <dgm:pt modelId="{EF631E36-586D-4E4C-A1C1-1369AEF7F608}" type="pres">
      <dgm:prSet presAssocID="{77D01597-AD7B-450D-B822-2346C8D7BFED}" presName="accentRepeatNode" presStyleLbl="solidFgAcc1" presStyleIdx="1" presStyleCnt="5"/>
      <dgm:spPr/>
      <dgm:t>
        <a:bodyPr/>
        <a:lstStyle/>
        <a:p>
          <a:endParaRPr lang="tr-TR"/>
        </a:p>
      </dgm:t>
    </dgm:pt>
    <dgm:pt modelId="{07B1AA16-B987-483E-9895-46C9FB0706C0}" type="pres">
      <dgm:prSet presAssocID="{9E40A9B4-062B-4681-A462-F34E97A35BAA}" presName="text_3" presStyleLbl="node1" presStyleIdx="2" presStyleCnt="5">
        <dgm:presLayoutVars>
          <dgm:bulletEnabled val="1"/>
        </dgm:presLayoutVars>
      </dgm:prSet>
      <dgm:spPr/>
      <dgm:t>
        <a:bodyPr/>
        <a:lstStyle/>
        <a:p>
          <a:endParaRPr lang="tr-TR"/>
        </a:p>
      </dgm:t>
    </dgm:pt>
    <dgm:pt modelId="{78DA9815-87FE-4637-AF32-C958EB55553C}" type="pres">
      <dgm:prSet presAssocID="{9E40A9B4-062B-4681-A462-F34E97A35BAA}" presName="accent_3" presStyleCnt="0"/>
      <dgm:spPr/>
      <dgm:t>
        <a:bodyPr/>
        <a:lstStyle/>
        <a:p>
          <a:endParaRPr lang="tr-TR"/>
        </a:p>
      </dgm:t>
    </dgm:pt>
    <dgm:pt modelId="{B98151C3-4439-4AC0-AA8C-B9C97024FA1B}" type="pres">
      <dgm:prSet presAssocID="{9E40A9B4-062B-4681-A462-F34E97A35BAA}" presName="accentRepeatNode" presStyleLbl="solidFgAcc1" presStyleIdx="2" presStyleCnt="5"/>
      <dgm:spPr/>
      <dgm:t>
        <a:bodyPr/>
        <a:lstStyle/>
        <a:p>
          <a:endParaRPr lang="tr-TR"/>
        </a:p>
      </dgm:t>
    </dgm:pt>
    <dgm:pt modelId="{D67BD059-C300-4C12-937A-139C8FD1903A}" type="pres">
      <dgm:prSet presAssocID="{381E2F17-A887-4586-B823-29EE1C71F87B}" presName="text_4" presStyleLbl="node1" presStyleIdx="3" presStyleCnt="5">
        <dgm:presLayoutVars>
          <dgm:bulletEnabled val="1"/>
        </dgm:presLayoutVars>
      </dgm:prSet>
      <dgm:spPr/>
      <dgm:t>
        <a:bodyPr/>
        <a:lstStyle/>
        <a:p>
          <a:endParaRPr lang="tr-TR"/>
        </a:p>
      </dgm:t>
    </dgm:pt>
    <dgm:pt modelId="{3F0072CE-8B50-473A-A926-672494CFF3D3}" type="pres">
      <dgm:prSet presAssocID="{381E2F17-A887-4586-B823-29EE1C71F87B}" presName="accent_4" presStyleCnt="0"/>
      <dgm:spPr/>
      <dgm:t>
        <a:bodyPr/>
        <a:lstStyle/>
        <a:p>
          <a:endParaRPr lang="tr-TR"/>
        </a:p>
      </dgm:t>
    </dgm:pt>
    <dgm:pt modelId="{B25F9691-4CC6-42CD-AC58-6B2F1380F745}" type="pres">
      <dgm:prSet presAssocID="{381E2F17-A887-4586-B823-29EE1C71F87B}" presName="accentRepeatNode" presStyleLbl="solidFgAcc1" presStyleIdx="3" presStyleCnt="5"/>
      <dgm:spPr/>
      <dgm:t>
        <a:bodyPr/>
        <a:lstStyle/>
        <a:p>
          <a:endParaRPr lang="tr-TR"/>
        </a:p>
      </dgm:t>
    </dgm:pt>
    <dgm:pt modelId="{AFC8596D-D400-4268-9EB5-2A58D4A506CA}" type="pres">
      <dgm:prSet presAssocID="{8F12F189-9BDB-42A9-8E2A-CF7DBFC35100}" presName="text_5" presStyleLbl="node1" presStyleIdx="4" presStyleCnt="5">
        <dgm:presLayoutVars>
          <dgm:bulletEnabled val="1"/>
        </dgm:presLayoutVars>
      </dgm:prSet>
      <dgm:spPr/>
      <dgm:t>
        <a:bodyPr/>
        <a:lstStyle/>
        <a:p>
          <a:endParaRPr lang="tr-TR"/>
        </a:p>
      </dgm:t>
    </dgm:pt>
    <dgm:pt modelId="{200EE643-EA0D-4072-A99F-2E1DA11FD891}" type="pres">
      <dgm:prSet presAssocID="{8F12F189-9BDB-42A9-8E2A-CF7DBFC35100}" presName="accent_5" presStyleCnt="0"/>
      <dgm:spPr/>
      <dgm:t>
        <a:bodyPr/>
        <a:lstStyle/>
        <a:p>
          <a:endParaRPr lang="tr-TR"/>
        </a:p>
      </dgm:t>
    </dgm:pt>
    <dgm:pt modelId="{F0B92C1D-E845-416C-8B3D-7B79B66A2397}" type="pres">
      <dgm:prSet presAssocID="{8F12F189-9BDB-42A9-8E2A-CF7DBFC35100}" presName="accentRepeatNode" presStyleLbl="solidFgAcc1" presStyleIdx="4" presStyleCnt="5"/>
      <dgm:spPr/>
      <dgm:t>
        <a:bodyPr/>
        <a:lstStyle/>
        <a:p>
          <a:endParaRPr lang="tr-TR"/>
        </a:p>
      </dgm:t>
    </dgm:pt>
  </dgm:ptLst>
  <dgm:cxnLst>
    <dgm:cxn modelId="{B0D6E3BE-1693-464F-B836-28F45B5F290C}" srcId="{4954F71A-EF4F-45DD-8054-D9D21EF93CB2}" destId="{77D01597-AD7B-450D-B822-2346C8D7BFED}" srcOrd="1" destOrd="0" parTransId="{ECC0F6AC-14DA-4155-9A8F-4081EDFA90D0}" sibTransId="{BE1BC388-2B06-4E61-9611-69F2C28D82A5}"/>
    <dgm:cxn modelId="{191658F6-C6CD-45E5-8C71-1324A34781D4}" srcId="{4954F71A-EF4F-45DD-8054-D9D21EF93CB2}" destId="{9E40A9B4-062B-4681-A462-F34E97A35BAA}" srcOrd="2" destOrd="0" parTransId="{4BC16BBC-22E3-40B9-AB02-F50939A19D47}" sibTransId="{B7BDBB4D-135A-471B-BFBE-AFB7A561DF1B}"/>
    <dgm:cxn modelId="{3E0F38F9-E0D8-4A4A-AEC6-E08A74E949F1}" srcId="{4954F71A-EF4F-45DD-8054-D9D21EF93CB2}" destId="{381E2F17-A887-4586-B823-29EE1C71F87B}" srcOrd="3" destOrd="0" parTransId="{251B76CF-669C-4C4F-86DF-AEE9BBD81861}" sibTransId="{01E1779F-72F8-475D-B41B-6DC3BB026174}"/>
    <dgm:cxn modelId="{D441EB6D-8718-4E46-852F-A4A5405B6715}" srcId="{4954F71A-EF4F-45DD-8054-D9D21EF93CB2}" destId="{8F12F189-9BDB-42A9-8E2A-CF7DBFC35100}" srcOrd="4" destOrd="0" parTransId="{2BD3A4A8-261C-430E-B36D-3AE78896A1DD}" sibTransId="{BC835F19-65CD-4FF3-8EAC-766ADE441A05}"/>
    <dgm:cxn modelId="{90961C17-C8C4-4B39-8B1C-B1858B3424C0}" srcId="{4954F71A-EF4F-45DD-8054-D9D21EF93CB2}" destId="{1EE30814-7C22-4F16-93D9-5BA45DE9F389}" srcOrd="0" destOrd="0" parTransId="{5140EBBB-8F5F-4C24-B869-37A093C65482}" sibTransId="{2441AA4F-3D31-45F0-9465-7919E10F0621}"/>
    <dgm:cxn modelId="{33788730-E1E4-49F3-9428-520B02BF3696}" type="presOf" srcId="{8F12F189-9BDB-42A9-8E2A-CF7DBFC35100}" destId="{AFC8596D-D400-4268-9EB5-2A58D4A506CA}" srcOrd="0" destOrd="0" presId="urn:microsoft.com/office/officeart/2008/layout/VerticalCurvedList"/>
    <dgm:cxn modelId="{6FCB5D1A-60FF-4164-9ECF-206AE65E39D3}" type="presOf" srcId="{381E2F17-A887-4586-B823-29EE1C71F87B}" destId="{D67BD059-C300-4C12-937A-139C8FD1903A}" srcOrd="0" destOrd="0" presId="urn:microsoft.com/office/officeart/2008/layout/VerticalCurvedList"/>
    <dgm:cxn modelId="{637230C4-1FFB-432E-9537-B784D53C9B75}" type="presOf" srcId="{1EE30814-7C22-4F16-93D9-5BA45DE9F389}" destId="{DF9C19B2-6CA0-40AE-A5A1-D8C7311F8CF6}" srcOrd="0" destOrd="0" presId="urn:microsoft.com/office/officeart/2008/layout/VerticalCurvedList"/>
    <dgm:cxn modelId="{D670F8C7-F5C0-44AE-9CA4-7B0750BE9C3C}" type="presOf" srcId="{77D01597-AD7B-450D-B822-2346C8D7BFED}" destId="{DAF00584-B3F7-40B9-8331-3203C98CF5A4}" srcOrd="0" destOrd="0" presId="urn:microsoft.com/office/officeart/2008/layout/VerticalCurvedList"/>
    <dgm:cxn modelId="{28880099-388B-4E4F-BC76-D4532F80D3B0}" type="presOf" srcId="{2441AA4F-3D31-45F0-9465-7919E10F0621}" destId="{D22D1553-90FA-4262-B4B7-5241C0B0AE6B}" srcOrd="0" destOrd="0" presId="urn:microsoft.com/office/officeart/2008/layout/VerticalCurvedList"/>
    <dgm:cxn modelId="{FC5A5CC8-5040-43B5-A2CE-C5FD0E7FBDD1}" type="presOf" srcId="{9E40A9B4-062B-4681-A462-F34E97A35BAA}" destId="{07B1AA16-B987-483E-9895-46C9FB0706C0}" srcOrd="0" destOrd="0" presId="urn:microsoft.com/office/officeart/2008/layout/VerticalCurvedList"/>
    <dgm:cxn modelId="{5F994FDA-3E7C-4BB5-93C1-4AB201496ABB}" type="presOf" srcId="{4954F71A-EF4F-45DD-8054-D9D21EF93CB2}" destId="{A8740188-BFD2-43C8-BE61-E74873F6C535}" srcOrd="0" destOrd="0" presId="urn:microsoft.com/office/officeart/2008/layout/VerticalCurvedList"/>
    <dgm:cxn modelId="{65E85ADF-C816-4720-AEC3-88F1F2F59C84}" type="presParOf" srcId="{A8740188-BFD2-43C8-BE61-E74873F6C535}" destId="{8F50AF99-BF0A-4D7E-B626-56191C7E67E5}" srcOrd="0" destOrd="0" presId="urn:microsoft.com/office/officeart/2008/layout/VerticalCurvedList"/>
    <dgm:cxn modelId="{471A1C2B-3D32-4AFC-852A-04DEA33D61BF}" type="presParOf" srcId="{8F50AF99-BF0A-4D7E-B626-56191C7E67E5}" destId="{B3154760-7B03-44AB-AD86-79D7AAB89411}" srcOrd="0" destOrd="0" presId="urn:microsoft.com/office/officeart/2008/layout/VerticalCurvedList"/>
    <dgm:cxn modelId="{D4D77A53-44CA-44BC-A762-52CC38E41BCE}" type="presParOf" srcId="{B3154760-7B03-44AB-AD86-79D7AAB89411}" destId="{38EF4A0F-C3D0-4B18-B499-783A993CDE29}" srcOrd="0" destOrd="0" presId="urn:microsoft.com/office/officeart/2008/layout/VerticalCurvedList"/>
    <dgm:cxn modelId="{BEF5A0D3-C01E-446E-9C4A-4A50259B9EE3}" type="presParOf" srcId="{B3154760-7B03-44AB-AD86-79D7AAB89411}" destId="{D22D1553-90FA-4262-B4B7-5241C0B0AE6B}" srcOrd="1" destOrd="0" presId="urn:microsoft.com/office/officeart/2008/layout/VerticalCurvedList"/>
    <dgm:cxn modelId="{C5414178-2F21-4AF7-A33A-6A11217E14B5}" type="presParOf" srcId="{B3154760-7B03-44AB-AD86-79D7AAB89411}" destId="{3DB4D37E-8DDE-4808-9079-78405A55CA81}" srcOrd="2" destOrd="0" presId="urn:microsoft.com/office/officeart/2008/layout/VerticalCurvedList"/>
    <dgm:cxn modelId="{58F0D4BC-E084-459E-8652-5E8D8C0DD9FD}" type="presParOf" srcId="{B3154760-7B03-44AB-AD86-79D7AAB89411}" destId="{3C000B45-A4F5-4F6D-80E0-762DA9D6528D}" srcOrd="3" destOrd="0" presId="urn:microsoft.com/office/officeart/2008/layout/VerticalCurvedList"/>
    <dgm:cxn modelId="{D1099D9E-AD72-45F6-8967-FDFAB11576F3}" type="presParOf" srcId="{8F50AF99-BF0A-4D7E-B626-56191C7E67E5}" destId="{DF9C19B2-6CA0-40AE-A5A1-D8C7311F8CF6}" srcOrd="1" destOrd="0" presId="urn:microsoft.com/office/officeart/2008/layout/VerticalCurvedList"/>
    <dgm:cxn modelId="{66BD7E6D-03C9-456E-8475-049CC45EFB26}" type="presParOf" srcId="{8F50AF99-BF0A-4D7E-B626-56191C7E67E5}" destId="{0D636925-D2C7-4662-9979-4BD8613FCA77}" srcOrd="2" destOrd="0" presId="urn:microsoft.com/office/officeart/2008/layout/VerticalCurvedList"/>
    <dgm:cxn modelId="{B11C0E42-0F63-4128-8736-70E786144B1F}" type="presParOf" srcId="{0D636925-D2C7-4662-9979-4BD8613FCA77}" destId="{0BFD1990-DA2F-4171-9737-A8BACC97EAFE}" srcOrd="0" destOrd="0" presId="urn:microsoft.com/office/officeart/2008/layout/VerticalCurvedList"/>
    <dgm:cxn modelId="{12A954BA-E11B-4E80-906A-761429D5DE38}" type="presParOf" srcId="{8F50AF99-BF0A-4D7E-B626-56191C7E67E5}" destId="{DAF00584-B3F7-40B9-8331-3203C98CF5A4}" srcOrd="3" destOrd="0" presId="urn:microsoft.com/office/officeart/2008/layout/VerticalCurvedList"/>
    <dgm:cxn modelId="{CAF3BB32-3D48-42B6-B237-CF3A47D7AD29}" type="presParOf" srcId="{8F50AF99-BF0A-4D7E-B626-56191C7E67E5}" destId="{6C021D49-5D53-43BA-BC62-CCD55E00B40C}" srcOrd="4" destOrd="0" presId="urn:microsoft.com/office/officeart/2008/layout/VerticalCurvedList"/>
    <dgm:cxn modelId="{8D88B119-47FF-46EB-B480-A6E5596A06C5}" type="presParOf" srcId="{6C021D49-5D53-43BA-BC62-CCD55E00B40C}" destId="{EF631E36-586D-4E4C-A1C1-1369AEF7F608}" srcOrd="0" destOrd="0" presId="urn:microsoft.com/office/officeart/2008/layout/VerticalCurvedList"/>
    <dgm:cxn modelId="{7707BEA8-C877-4D03-BB11-F0A661143B6A}" type="presParOf" srcId="{8F50AF99-BF0A-4D7E-B626-56191C7E67E5}" destId="{07B1AA16-B987-483E-9895-46C9FB0706C0}" srcOrd="5" destOrd="0" presId="urn:microsoft.com/office/officeart/2008/layout/VerticalCurvedList"/>
    <dgm:cxn modelId="{0BA8BC88-3019-4A84-AA1C-F80111361782}" type="presParOf" srcId="{8F50AF99-BF0A-4D7E-B626-56191C7E67E5}" destId="{78DA9815-87FE-4637-AF32-C958EB55553C}" srcOrd="6" destOrd="0" presId="urn:microsoft.com/office/officeart/2008/layout/VerticalCurvedList"/>
    <dgm:cxn modelId="{B33856DC-560A-4604-AC49-9DF1461DD3EE}" type="presParOf" srcId="{78DA9815-87FE-4637-AF32-C958EB55553C}" destId="{B98151C3-4439-4AC0-AA8C-B9C97024FA1B}" srcOrd="0" destOrd="0" presId="urn:microsoft.com/office/officeart/2008/layout/VerticalCurvedList"/>
    <dgm:cxn modelId="{E84F45DE-0646-4919-89B4-496720AA3895}" type="presParOf" srcId="{8F50AF99-BF0A-4D7E-B626-56191C7E67E5}" destId="{D67BD059-C300-4C12-937A-139C8FD1903A}" srcOrd="7" destOrd="0" presId="urn:microsoft.com/office/officeart/2008/layout/VerticalCurvedList"/>
    <dgm:cxn modelId="{E4656642-A60C-4760-B2A5-56B1895FC085}" type="presParOf" srcId="{8F50AF99-BF0A-4D7E-B626-56191C7E67E5}" destId="{3F0072CE-8B50-473A-A926-672494CFF3D3}" srcOrd="8" destOrd="0" presId="urn:microsoft.com/office/officeart/2008/layout/VerticalCurvedList"/>
    <dgm:cxn modelId="{613E3516-5884-455E-9345-D058610A7C74}" type="presParOf" srcId="{3F0072CE-8B50-473A-A926-672494CFF3D3}" destId="{B25F9691-4CC6-42CD-AC58-6B2F1380F745}" srcOrd="0" destOrd="0" presId="urn:microsoft.com/office/officeart/2008/layout/VerticalCurvedList"/>
    <dgm:cxn modelId="{53B0D35C-89AE-4614-A761-9D997B59D971}" type="presParOf" srcId="{8F50AF99-BF0A-4D7E-B626-56191C7E67E5}" destId="{AFC8596D-D400-4268-9EB5-2A58D4A506CA}" srcOrd="9" destOrd="0" presId="urn:microsoft.com/office/officeart/2008/layout/VerticalCurvedList"/>
    <dgm:cxn modelId="{FC90360E-DF65-4380-ADA5-E7963E1EB5E1}" type="presParOf" srcId="{8F50AF99-BF0A-4D7E-B626-56191C7E67E5}" destId="{200EE643-EA0D-4072-A99F-2E1DA11FD891}" srcOrd="10" destOrd="0" presId="urn:microsoft.com/office/officeart/2008/layout/VerticalCurvedList"/>
    <dgm:cxn modelId="{39F4095B-3502-4746-BAF7-E73747E59B28}" type="presParOf" srcId="{200EE643-EA0D-4072-A99F-2E1DA11FD891}" destId="{F0B92C1D-E845-416C-8B3D-7B79B66A239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54F71A-EF4F-45DD-8054-D9D21EF93CB2}" type="doc">
      <dgm:prSet loTypeId="urn:microsoft.com/office/officeart/2008/layout/VerticalCurvedList" loCatId="list" qsTypeId="urn:microsoft.com/office/officeart/2005/8/quickstyle/simple1" qsCatId="simple" csTypeId="urn:microsoft.com/office/officeart/2005/8/colors/colorful1#5" csCatId="colorful" phldr="1"/>
      <dgm:spPr/>
      <dgm:t>
        <a:bodyPr/>
        <a:lstStyle/>
        <a:p>
          <a:endParaRPr lang="en-US"/>
        </a:p>
      </dgm:t>
    </dgm:pt>
    <dgm:pt modelId="{1EE30814-7C22-4F16-93D9-5BA45DE9F389}">
      <dgm:prSet phldrT="[Text]"/>
      <dgm:spPr/>
      <dgm:t>
        <a:bodyPr/>
        <a:lstStyle/>
        <a:p>
          <a:r>
            <a:rPr lang="tr-TR" b="1" dirty="0" smtClean="0"/>
            <a:t>Sınıf Rehber, Ders ve Kulüp Danışman Öğretmenleri Tarafından Kullanır</a:t>
          </a:r>
          <a:endParaRPr lang="en-US" dirty="0"/>
        </a:p>
      </dgm:t>
    </dgm:pt>
    <dgm:pt modelId="{5140EBBB-8F5F-4C24-B869-37A093C65482}" type="parTrans" cxnId="{90961C17-C8C4-4B39-8B1C-B1858B3424C0}">
      <dgm:prSet/>
      <dgm:spPr/>
      <dgm:t>
        <a:bodyPr/>
        <a:lstStyle/>
        <a:p>
          <a:endParaRPr lang="en-US"/>
        </a:p>
      </dgm:t>
    </dgm:pt>
    <dgm:pt modelId="{2441AA4F-3D31-45F0-9465-7919E10F0621}" type="sibTrans" cxnId="{90961C17-C8C4-4B39-8B1C-B1858B3424C0}">
      <dgm:prSet/>
      <dgm:spPr/>
      <dgm:t>
        <a:bodyPr/>
        <a:lstStyle/>
        <a:p>
          <a:endParaRPr lang="en-US"/>
        </a:p>
      </dgm:t>
    </dgm:pt>
    <dgm:pt modelId="{77D01597-AD7B-450D-B822-2346C8D7BFED}">
      <dgm:prSet phldrT="[Text]"/>
      <dgm:spPr/>
      <dgm:t>
        <a:bodyPr/>
        <a:lstStyle/>
        <a:p>
          <a:r>
            <a:rPr lang="tr-TR" b="1" dirty="0" smtClean="0"/>
            <a:t>Sosyal Etkinlik Bilgilerinin Öğrenciler İle Eşleştirildiği Ekrandır</a:t>
          </a:r>
          <a:endParaRPr lang="en-US" b="1" dirty="0"/>
        </a:p>
      </dgm:t>
    </dgm:pt>
    <dgm:pt modelId="{ECC0F6AC-14DA-4155-9A8F-4081EDFA90D0}" type="parTrans" cxnId="{B0D6E3BE-1693-464F-B836-28F45B5F290C}">
      <dgm:prSet/>
      <dgm:spPr/>
      <dgm:t>
        <a:bodyPr/>
        <a:lstStyle/>
        <a:p>
          <a:endParaRPr lang="en-US"/>
        </a:p>
      </dgm:t>
    </dgm:pt>
    <dgm:pt modelId="{BE1BC388-2B06-4E61-9611-69F2C28D82A5}" type="sibTrans" cxnId="{B0D6E3BE-1693-464F-B836-28F45B5F290C}">
      <dgm:prSet/>
      <dgm:spPr/>
      <dgm:t>
        <a:bodyPr/>
        <a:lstStyle/>
        <a:p>
          <a:endParaRPr lang="en-US"/>
        </a:p>
      </dgm:t>
    </dgm:pt>
    <dgm:pt modelId="{9E40A9B4-062B-4681-A462-F34E97A35BAA}">
      <dgm:prSet phldrT="[Text]"/>
      <dgm:spPr/>
      <dgm:t>
        <a:bodyPr/>
        <a:lstStyle/>
        <a:p>
          <a:r>
            <a:rPr lang="tr-TR" b="1" dirty="0" smtClean="0"/>
            <a:t>Sosyal Etkinlik Sonlandırıldığında Bilgi Girişi Yapılır</a:t>
          </a:r>
          <a:endParaRPr lang="en-US" dirty="0"/>
        </a:p>
      </dgm:t>
    </dgm:pt>
    <dgm:pt modelId="{4BC16BBC-22E3-40B9-AB02-F50939A19D47}" type="parTrans" cxnId="{191658F6-C6CD-45E5-8C71-1324A34781D4}">
      <dgm:prSet/>
      <dgm:spPr/>
      <dgm:t>
        <a:bodyPr/>
        <a:lstStyle/>
        <a:p>
          <a:endParaRPr lang="en-US"/>
        </a:p>
      </dgm:t>
    </dgm:pt>
    <dgm:pt modelId="{B7BDBB4D-135A-471B-BFBE-AFB7A561DF1B}" type="sibTrans" cxnId="{191658F6-C6CD-45E5-8C71-1324A34781D4}">
      <dgm:prSet/>
      <dgm:spPr/>
      <dgm:t>
        <a:bodyPr/>
        <a:lstStyle/>
        <a:p>
          <a:endParaRPr lang="en-US"/>
        </a:p>
      </dgm:t>
    </dgm:pt>
    <dgm:pt modelId="{381E2F17-A887-4586-B823-29EE1C71F87B}">
      <dgm:prSet phldrT="[Text]"/>
      <dgm:spPr/>
      <dgm:t>
        <a:bodyPr/>
        <a:lstStyle/>
        <a:p>
          <a:r>
            <a:rPr lang="tr-TR" b="1" dirty="0" smtClean="0"/>
            <a:t>Sosyal Etkinliğin  Bilgi Girişi Etkinliğe Rehberlik Eden Öğretmen Tarafından Girilir </a:t>
          </a:r>
          <a:endParaRPr lang="en-US" dirty="0"/>
        </a:p>
      </dgm:t>
    </dgm:pt>
    <dgm:pt modelId="{251B76CF-669C-4C4F-86DF-AEE9BBD81861}" type="parTrans" cxnId="{3E0F38F9-E0D8-4A4A-AEC6-E08A74E949F1}">
      <dgm:prSet/>
      <dgm:spPr/>
      <dgm:t>
        <a:bodyPr/>
        <a:lstStyle/>
        <a:p>
          <a:endParaRPr lang="en-US"/>
        </a:p>
      </dgm:t>
    </dgm:pt>
    <dgm:pt modelId="{01E1779F-72F8-475D-B41B-6DC3BB026174}" type="sibTrans" cxnId="{3E0F38F9-E0D8-4A4A-AEC6-E08A74E949F1}">
      <dgm:prSet/>
      <dgm:spPr/>
      <dgm:t>
        <a:bodyPr/>
        <a:lstStyle/>
        <a:p>
          <a:endParaRPr lang="en-US"/>
        </a:p>
      </dgm:t>
    </dgm:pt>
    <dgm:pt modelId="{8F12F189-9BDB-42A9-8E2A-CF7DBFC35100}">
      <dgm:prSet phldrT="[Text]"/>
      <dgm:spPr/>
      <dgm:t>
        <a:bodyPr/>
        <a:lstStyle/>
        <a:p>
          <a:r>
            <a:rPr lang="tr-TR" b="1" dirty="0" smtClean="0"/>
            <a:t>Sosyal Etkinlik Öğrenci Listesi, Sosyal Etkinlik Belgesi Raporları Alınabilir.</a:t>
          </a:r>
          <a:endParaRPr lang="en-US" dirty="0"/>
        </a:p>
      </dgm:t>
    </dgm:pt>
    <dgm:pt modelId="{2BD3A4A8-261C-430E-B36D-3AE78896A1DD}" type="parTrans" cxnId="{D441EB6D-8718-4E46-852F-A4A5405B6715}">
      <dgm:prSet/>
      <dgm:spPr/>
      <dgm:t>
        <a:bodyPr/>
        <a:lstStyle/>
        <a:p>
          <a:endParaRPr lang="en-US"/>
        </a:p>
      </dgm:t>
    </dgm:pt>
    <dgm:pt modelId="{BC835F19-65CD-4FF3-8EAC-766ADE441A05}" type="sibTrans" cxnId="{D441EB6D-8718-4E46-852F-A4A5405B6715}">
      <dgm:prSet/>
      <dgm:spPr/>
      <dgm:t>
        <a:bodyPr/>
        <a:lstStyle/>
        <a:p>
          <a:endParaRPr lang="en-US"/>
        </a:p>
      </dgm:t>
    </dgm:pt>
    <dgm:pt modelId="{A8740188-BFD2-43C8-BE61-E74873F6C535}" type="pres">
      <dgm:prSet presAssocID="{4954F71A-EF4F-45DD-8054-D9D21EF93CB2}" presName="Name0" presStyleCnt="0">
        <dgm:presLayoutVars>
          <dgm:chMax val="7"/>
          <dgm:chPref val="7"/>
          <dgm:dir/>
        </dgm:presLayoutVars>
      </dgm:prSet>
      <dgm:spPr/>
      <dgm:t>
        <a:bodyPr/>
        <a:lstStyle/>
        <a:p>
          <a:endParaRPr lang="tr-TR"/>
        </a:p>
      </dgm:t>
    </dgm:pt>
    <dgm:pt modelId="{8F50AF99-BF0A-4D7E-B626-56191C7E67E5}" type="pres">
      <dgm:prSet presAssocID="{4954F71A-EF4F-45DD-8054-D9D21EF93CB2}" presName="Name1" presStyleCnt="0"/>
      <dgm:spPr/>
      <dgm:t>
        <a:bodyPr/>
        <a:lstStyle/>
        <a:p>
          <a:endParaRPr lang="tr-TR"/>
        </a:p>
      </dgm:t>
    </dgm:pt>
    <dgm:pt modelId="{B3154760-7B03-44AB-AD86-79D7AAB89411}" type="pres">
      <dgm:prSet presAssocID="{4954F71A-EF4F-45DD-8054-D9D21EF93CB2}" presName="cycle" presStyleCnt="0"/>
      <dgm:spPr/>
      <dgm:t>
        <a:bodyPr/>
        <a:lstStyle/>
        <a:p>
          <a:endParaRPr lang="tr-TR"/>
        </a:p>
      </dgm:t>
    </dgm:pt>
    <dgm:pt modelId="{38EF4A0F-C3D0-4B18-B499-783A993CDE29}" type="pres">
      <dgm:prSet presAssocID="{4954F71A-EF4F-45DD-8054-D9D21EF93CB2}" presName="srcNode" presStyleLbl="node1" presStyleIdx="0" presStyleCnt="5"/>
      <dgm:spPr/>
      <dgm:t>
        <a:bodyPr/>
        <a:lstStyle/>
        <a:p>
          <a:endParaRPr lang="tr-TR"/>
        </a:p>
      </dgm:t>
    </dgm:pt>
    <dgm:pt modelId="{D22D1553-90FA-4262-B4B7-5241C0B0AE6B}" type="pres">
      <dgm:prSet presAssocID="{4954F71A-EF4F-45DD-8054-D9D21EF93CB2}" presName="conn" presStyleLbl="parChTrans1D2" presStyleIdx="0" presStyleCnt="1"/>
      <dgm:spPr/>
      <dgm:t>
        <a:bodyPr/>
        <a:lstStyle/>
        <a:p>
          <a:endParaRPr lang="tr-TR"/>
        </a:p>
      </dgm:t>
    </dgm:pt>
    <dgm:pt modelId="{3DB4D37E-8DDE-4808-9079-78405A55CA81}" type="pres">
      <dgm:prSet presAssocID="{4954F71A-EF4F-45DD-8054-D9D21EF93CB2}" presName="extraNode" presStyleLbl="node1" presStyleIdx="0" presStyleCnt="5"/>
      <dgm:spPr/>
      <dgm:t>
        <a:bodyPr/>
        <a:lstStyle/>
        <a:p>
          <a:endParaRPr lang="tr-TR"/>
        </a:p>
      </dgm:t>
    </dgm:pt>
    <dgm:pt modelId="{3C000B45-A4F5-4F6D-80E0-762DA9D6528D}" type="pres">
      <dgm:prSet presAssocID="{4954F71A-EF4F-45DD-8054-D9D21EF93CB2}" presName="dstNode" presStyleLbl="node1" presStyleIdx="0" presStyleCnt="5"/>
      <dgm:spPr/>
      <dgm:t>
        <a:bodyPr/>
        <a:lstStyle/>
        <a:p>
          <a:endParaRPr lang="tr-TR"/>
        </a:p>
      </dgm:t>
    </dgm:pt>
    <dgm:pt modelId="{DF9C19B2-6CA0-40AE-A5A1-D8C7311F8CF6}" type="pres">
      <dgm:prSet presAssocID="{1EE30814-7C22-4F16-93D9-5BA45DE9F389}" presName="text_1" presStyleLbl="node1" presStyleIdx="0" presStyleCnt="5">
        <dgm:presLayoutVars>
          <dgm:bulletEnabled val="1"/>
        </dgm:presLayoutVars>
      </dgm:prSet>
      <dgm:spPr/>
      <dgm:t>
        <a:bodyPr/>
        <a:lstStyle/>
        <a:p>
          <a:endParaRPr lang="tr-TR"/>
        </a:p>
      </dgm:t>
    </dgm:pt>
    <dgm:pt modelId="{0D636925-D2C7-4662-9979-4BD8613FCA77}" type="pres">
      <dgm:prSet presAssocID="{1EE30814-7C22-4F16-93D9-5BA45DE9F389}" presName="accent_1" presStyleCnt="0"/>
      <dgm:spPr/>
      <dgm:t>
        <a:bodyPr/>
        <a:lstStyle/>
        <a:p>
          <a:endParaRPr lang="tr-TR"/>
        </a:p>
      </dgm:t>
    </dgm:pt>
    <dgm:pt modelId="{0BFD1990-DA2F-4171-9737-A8BACC97EAFE}" type="pres">
      <dgm:prSet presAssocID="{1EE30814-7C22-4F16-93D9-5BA45DE9F389}" presName="accentRepeatNode" presStyleLbl="solidFgAcc1" presStyleIdx="0" presStyleCnt="5"/>
      <dgm:spPr/>
      <dgm:t>
        <a:bodyPr/>
        <a:lstStyle/>
        <a:p>
          <a:endParaRPr lang="tr-TR"/>
        </a:p>
      </dgm:t>
    </dgm:pt>
    <dgm:pt modelId="{DAF00584-B3F7-40B9-8331-3203C98CF5A4}" type="pres">
      <dgm:prSet presAssocID="{77D01597-AD7B-450D-B822-2346C8D7BFED}" presName="text_2" presStyleLbl="node1" presStyleIdx="1" presStyleCnt="5">
        <dgm:presLayoutVars>
          <dgm:bulletEnabled val="1"/>
        </dgm:presLayoutVars>
      </dgm:prSet>
      <dgm:spPr/>
      <dgm:t>
        <a:bodyPr/>
        <a:lstStyle/>
        <a:p>
          <a:endParaRPr lang="tr-TR"/>
        </a:p>
      </dgm:t>
    </dgm:pt>
    <dgm:pt modelId="{6C021D49-5D53-43BA-BC62-CCD55E00B40C}" type="pres">
      <dgm:prSet presAssocID="{77D01597-AD7B-450D-B822-2346C8D7BFED}" presName="accent_2" presStyleCnt="0"/>
      <dgm:spPr/>
      <dgm:t>
        <a:bodyPr/>
        <a:lstStyle/>
        <a:p>
          <a:endParaRPr lang="tr-TR"/>
        </a:p>
      </dgm:t>
    </dgm:pt>
    <dgm:pt modelId="{EF631E36-586D-4E4C-A1C1-1369AEF7F608}" type="pres">
      <dgm:prSet presAssocID="{77D01597-AD7B-450D-B822-2346C8D7BFED}" presName="accentRepeatNode" presStyleLbl="solidFgAcc1" presStyleIdx="1" presStyleCnt="5"/>
      <dgm:spPr/>
      <dgm:t>
        <a:bodyPr/>
        <a:lstStyle/>
        <a:p>
          <a:endParaRPr lang="tr-TR"/>
        </a:p>
      </dgm:t>
    </dgm:pt>
    <dgm:pt modelId="{07B1AA16-B987-483E-9895-46C9FB0706C0}" type="pres">
      <dgm:prSet presAssocID="{9E40A9B4-062B-4681-A462-F34E97A35BAA}" presName="text_3" presStyleLbl="node1" presStyleIdx="2" presStyleCnt="5">
        <dgm:presLayoutVars>
          <dgm:bulletEnabled val="1"/>
        </dgm:presLayoutVars>
      </dgm:prSet>
      <dgm:spPr/>
      <dgm:t>
        <a:bodyPr/>
        <a:lstStyle/>
        <a:p>
          <a:endParaRPr lang="tr-TR"/>
        </a:p>
      </dgm:t>
    </dgm:pt>
    <dgm:pt modelId="{78DA9815-87FE-4637-AF32-C958EB55553C}" type="pres">
      <dgm:prSet presAssocID="{9E40A9B4-062B-4681-A462-F34E97A35BAA}" presName="accent_3" presStyleCnt="0"/>
      <dgm:spPr/>
      <dgm:t>
        <a:bodyPr/>
        <a:lstStyle/>
        <a:p>
          <a:endParaRPr lang="tr-TR"/>
        </a:p>
      </dgm:t>
    </dgm:pt>
    <dgm:pt modelId="{B98151C3-4439-4AC0-AA8C-B9C97024FA1B}" type="pres">
      <dgm:prSet presAssocID="{9E40A9B4-062B-4681-A462-F34E97A35BAA}" presName="accentRepeatNode" presStyleLbl="solidFgAcc1" presStyleIdx="2" presStyleCnt="5"/>
      <dgm:spPr/>
      <dgm:t>
        <a:bodyPr/>
        <a:lstStyle/>
        <a:p>
          <a:endParaRPr lang="tr-TR"/>
        </a:p>
      </dgm:t>
    </dgm:pt>
    <dgm:pt modelId="{D67BD059-C300-4C12-937A-139C8FD1903A}" type="pres">
      <dgm:prSet presAssocID="{381E2F17-A887-4586-B823-29EE1C71F87B}" presName="text_4" presStyleLbl="node1" presStyleIdx="3" presStyleCnt="5">
        <dgm:presLayoutVars>
          <dgm:bulletEnabled val="1"/>
        </dgm:presLayoutVars>
      </dgm:prSet>
      <dgm:spPr/>
      <dgm:t>
        <a:bodyPr/>
        <a:lstStyle/>
        <a:p>
          <a:endParaRPr lang="tr-TR"/>
        </a:p>
      </dgm:t>
    </dgm:pt>
    <dgm:pt modelId="{3F0072CE-8B50-473A-A926-672494CFF3D3}" type="pres">
      <dgm:prSet presAssocID="{381E2F17-A887-4586-B823-29EE1C71F87B}" presName="accent_4" presStyleCnt="0"/>
      <dgm:spPr/>
      <dgm:t>
        <a:bodyPr/>
        <a:lstStyle/>
        <a:p>
          <a:endParaRPr lang="tr-TR"/>
        </a:p>
      </dgm:t>
    </dgm:pt>
    <dgm:pt modelId="{B25F9691-4CC6-42CD-AC58-6B2F1380F745}" type="pres">
      <dgm:prSet presAssocID="{381E2F17-A887-4586-B823-29EE1C71F87B}" presName="accentRepeatNode" presStyleLbl="solidFgAcc1" presStyleIdx="3" presStyleCnt="5"/>
      <dgm:spPr/>
      <dgm:t>
        <a:bodyPr/>
        <a:lstStyle/>
        <a:p>
          <a:endParaRPr lang="tr-TR"/>
        </a:p>
      </dgm:t>
    </dgm:pt>
    <dgm:pt modelId="{AFC8596D-D400-4268-9EB5-2A58D4A506CA}" type="pres">
      <dgm:prSet presAssocID="{8F12F189-9BDB-42A9-8E2A-CF7DBFC35100}" presName="text_5" presStyleLbl="node1" presStyleIdx="4" presStyleCnt="5">
        <dgm:presLayoutVars>
          <dgm:bulletEnabled val="1"/>
        </dgm:presLayoutVars>
      </dgm:prSet>
      <dgm:spPr/>
      <dgm:t>
        <a:bodyPr/>
        <a:lstStyle/>
        <a:p>
          <a:endParaRPr lang="tr-TR"/>
        </a:p>
      </dgm:t>
    </dgm:pt>
    <dgm:pt modelId="{200EE643-EA0D-4072-A99F-2E1DA11FD891}" type="pres">
      <dgm:prSet presAssocID="{8F12F189-9BDB-42A9-8E2A-CF7DBFC35100}" presName="accent_5" presStyleCnt="0"/>
      <dgm:spPr/>
      <dgm:t>
        <a:bodyPr/>
        <a:lstStyle/>
        <a:p>
          <a:endParaRPr lang="tr-TR"/>
        </a:p>
      </dgm:t>
    </dgm:pt>
    <dgm:pt modelId="{F0B92C1D-E845-416C-8B3D-7B79B66A2397}" type="pres">
      <dgm:prSet presAssocID="{8F12F189-9BDB-42A9-8E2A-CF7DBFC35100}" presName="accentRepeatNode" presStyleLbl="solidFgAcc1" presStyleIdx="4" presStyleCnt="5"/>
      <dgm:spPr/>
      <dgm:t>
        <a:bodyPr/>
        <a:lstStyle/>
        <a:p>
          <a:endParaRPr lang="tr-TR"/>
        </a:p>
      </dgm:t>
    </dgm:pt>
  </dgm:ptLst>
  <dgm:cxnLst>
    <dgm:cxn modelId="{B0D6E3BE-1693-464F-B836-28F45B5F290C}" srcId="{4954F71A-EF4F-45DD-8054-D9D21EF93CB2}" destId="{77D01597-AD7B-450D-B822-2346C8D7BFED}" srcOrd="1" destOrd="0" parTransId="{ECC0F6AC-14DA-4155-9A8F-4081EDFA90D0}" sibTransId="{BE1BC388-2B06-4E61-9611-69F2C28D82A5}"/>
    <dgm:cxn modelId="{191658F6-C6CD-45E5-8C71-1324A34781D4}" srcId="{4954F71A-EF4F-45DD-8054-D9D21EF93CB2}" destId="{9E40A9B4-062B-4681-A462-F34E97A35BAA}" srcOrd="2" destOrd="0" parTransId="{4BC16BBC-22E3-40B9-AB02-F50939A19D47}" sibTransId="{B7BDBB4D-135A-471B-BFBE-AFB7A561DF1B}"/>
    <dgm:cxn modelId="{3E0F38F9-E0D8-4A4A-AEC6-E08A74E949F1}" srcId="{4954F71A-EF4F-45DD-8054-D9D21EF93CB2}" destId="{381E2F17-A887-4586-B823-29EE1C71F87B}" srcOrd="3" destOrd="0" parTransId="{251B76CF-669C-4C4F-86DF-AEE9BBD81861}" sibTransId="{01E1779F-72F8-475D-B41B-6DC3BB026174}"/>
    <dgm:cxn modelId="{D441EB6D-8718-4E46-852F-A4A5405B6715}" srcId="{4954F71A-EF4F-45DD-8054-D9D21EF93CB2}" destId="{8F12F189-9BDB-42A9-8E2A-CF7DBFC35100}" srcOrd="4" destOrd="0" parTransId="{2BD3A4A8-261C-430E-B36D-3AE78896A1DD}" sibTransId="{BC835F19-65CD-4FF3-8EAC-766ADE441A05}"/>
    <dgm:cxn modelId="{90961C17-C8C4-4B39-8B1C-B1858B3424C0}" srcId="{4954F71A-EF4F-45DD-8054-D9D21EF93CB2}" destId="{1EE30814-7C22-4F16-93D9-5BA45DE9F389}" srcOrd="0" destOrd="0" parTransId="{5140EBBB-8F5F-4C24-B869-37A093C65482}" sibTransId="{2441AA4F-3D31-45F0-9465-7919E10F0621}"/>
    <dgm:cxn modelId="{33788730-E1E4-49F3-9428-520B02BF3696}" type="presOf" srcId="{8F12F189-9BDB-42A9-8E2A-CF7DBFC35100}" destId="{AFC8596D-D400-4268-9EB5-2A58D4A506CA}" srcOrd="0" destOrd="0" presId="urn:microsoft.com/office/officeart/2008/layout/VerticalCurvedList"/>
    <dgm:cxn modelId="{6FCB5D1A-60FF-4164-9ECF-206AE65E39D3}" type="presOf" srcId="{381E2F17-A887-4586-B823-29EE1C71F87B}" destId="{D67BD059-C300-4C12-937A-139C8FD1903A}" srcOrd="0" destOrd="0" presId="urn:microsoft.com/office/officeart/2008/layout/VerticalCurvedList"/>
    <dgm:cxn modelId="{637230C4-1FFB-432E-9537-B784D53C9B75}" type="presOf" srcId="{1EE30814-7C22-4F16-93D9-5BA45DE9F389}" destId="{DF9C19B2-6CA0-40AE-A5A1-D8C7311F8CF6}" srcOrd="0" destOrd="0" presId="urn:microsoft.com/office/officeart/2008/layout/VerticalCurvedList"/>
    <dgm:cxn modelId="{D670F8C7-F5C0-44AE-9CA4-7B0750BE9C3C}" type="presOf" srcId="{77D01597-AD7B-450D-B822-2346C8D7BFED}" destId="{DAF00584-B3F7-40B9-8331-3203C98CF5A4}" srcOrd="0" destOrd="0" presId="urn:microsoft.com/office/officeart/2008/layout/VerticalCurvedList"/>
    <dgm:cxn modelId="{28880099-388B-4E4F-BC76-D4532F80D3B0}" type="presOf" srcId="{2441AA4F-3D31-45F0-9465-7919E10F0621}" destId="{D22D1553-90FA-4262-B4B7-5241C0B0AE6B}" srcOrd="0" destOrd="0" presId="urn:microsoft.com/office/officeart/2008/layout/VerticalCurvedList"/>
    <dgm:cxn modelId="{FC5A5CC8-5040-43B5-A2CE-C5FD0E7FBDD1}" type="presOf" srcId="{9E40A9B4-062B-4681-A462-F34E97A35BAA}" destId="{07B1AA16-B987-483E-9895-46C9FB0706C0}" srcOrd="0" destOrd="0" presId="urn:microsoft.com/office/officeart/2008/layout/VerticalCurvedList"/>
    <dgm:cxn modelId="{5F994FDA-3E7C-4BB5-93C1-4AB201496ABB}" type="presOf" srcId="{4954F71A-EF4F-45DD-8054-D9D21EF93CB2}" destId="{A8740188-BFD2-43C8-BE61-E74873F6C535}" srcOrd="0" destOrd="0" presId="urn:microsoft.com/office/officeart/2008/layout/VerticalCurvedList"/>
    <dgm:cxn modelId="{65E85ADF-C816-4720-AEC3-88F1F2F59C84}" type="presParOf" srcId="{A8740188-BFD2-43C8-BE61-E74873F6C535}" destId="{8F50AF99-BF0A-4D7E-B626-56191C7E67E5}" srcOrd="0" destOrd="0" presId="urn:microsoft.com/office/officeart/2008/layout/VerticalCurvedList"/>
    <dgm:cxn modelId="{471A1C2B-3D32-4AFC-852A-04DEA33D61BF}" type="presParOf" srcId="{8F50AF99-BF0A-4D7E-B626-56191C7E67E5}" destId="{B3154760-7B03-44AB-AD86-79D7AAB89411}" srcOrd="0" destOrd="0" presId="urn:microsoft.com/office/officeart/2008/layout/VerticalCurvedList"/>
    <dgm:cxn modelId="{D4D77A53-44CA-44BC-A762-52CC38E41BCE}" type="presParOf" srcId="{B3154760-7B03-44AB-AD86-79D7AAB89411}" destId="{38EF4A0F-C3D0-4B18-B499-783A993CDE29}" srcOrd="0" destOrd="0" presId="urn:microsoft.com/office/officeart/2008/layout/VerticalCurvedList"/>
    <dgm:cxn modelId="{BEF5A0D3-C01E-446E-9C4A-4A50259B9EE3}" type="presParOf" srcId="{B3154760-7B03-44AB-AD86-79D7AAB89411}" destId="{D22D1553-90FA-4262-B4B7-5241C0B0AE6B}" srcOrd="1" destOrd="0" presId="urn:microsoft.com/office/officeart/2008/layout/VerticalCurvedList"/>
    <dgm:cxn modelId="{C5414178-2F21-4AF7-A33A-6A11217E14B5}" type="presParOf" srcId="{B3154760-7B03-44AB-AD86-79D7AAB89411}" destId="{3DB4D37E-8DDE-4808-9079-78405A55CA81}" srcOrd="2" destOrd="0" presId="urn:microsoft.com/office/officeart/2008/layout/VerticalCurvedList"/>
    <dgm:cxn modelId="{58F0D4BC-E084-459E-8652-5E8D8C0DD9FD}" type="presParOf" srcId="{B3154760-7B03-44AB-AD86-79D7AAB89411}" destId="{3C000B45-A4F5-4F6D-80E0-762DA9D6528D}" srcOrd="3" destOrd="0" presId="urn:microsoft.com/office/officeart/2008/layout/VerticalCurvedList"/>
    <dgm:cxn modelId="{D1099D9E-AD72-45F6-8967-FDFAB11576F3}" type="presParOf" srcId="{8F50AF99-BF0A-4D7E-B626-56191C7E67E5}" destId="{DF9C19B2-6CA0-40AE-A5A1-D8C7311F8CF6}" srcOrd="1" destOrd="0" presId="urn:microsoft.com/office/officeart/2008/layout/VerticalCurvedList"/>
    <dgm:cxn modelId="{66BD7E6D-03C9-456E-8475-049CC45EFB26}" type="presParOf" srcId="{8F50AF99-BF0A-4D7E-B626-56191C7E67E5}" destId="{0D636925-D2C7-4662-9979-4BD8613FCA77}" srcOrd="2" destOrd="0" presId="urn:microsoft.com/office/officeart/2008/layout/VerticalCurvedList"/>
    <dgm:cxn modelId="{B11C0E42-0F63-4128-8736-70E786144B1F}" type="presParOf" srcId="{0D636925-D2C7-4662-9979-4BD8613FCA77}" destId="{0BFD1990-DA2F-4171-9737-A8BACC97EAFE}" srcOrd="0" destOrd="0" presId="urn:microsoft.com/office/officeart/2008/layout/VerticalCurvedList"/>
    <dgm:cxn modelId="{12A954BA-E11B-4E80-906A-761429D5DE38}" type="presParOf" srcId="{8F50AF99-BF0A-4D7E-B626-56191C7E67E5}" destId="{DAF00584-B3F7-40B9-8331-3203C98CF5A4}" srcOrd="3" destOrd="0" presId="urn:microsoft.com/office/officeart/2008/layout/VerticalCurvedList"/>
    <dgm:cxn modelId="{CAF3BB32-3D48-42B6-B237-CF3A47D7AD29}" type="presParOf" srcId="{8F50AF99-BF0A-4D7E-B626-56191C7E67E5}" destId="{6C021D49-5D53-43BA-BC62-CCD55E00B40C}" srcOrd="4" destOrd="0" presId="urn:microsoft.com/office/officeart/2008/layout/VerticalCurvedList"/>
    <dgm:cxn modelId="{8D88B119-47FF-46EB-B480-A6E5596A06C5}" type="presParOf" srcId="{6C021D49-5D53-43BA-BC62-CCD55E00B40C}" destId="{EF631E36-586D-4E4C-A1C1-1369AEF7F608}" srcOrd="0" destOrd="0" presId="urn:microsoft.com/office/officeart/2008/layout/VerticalCurvedList"/>
    <dgm:cxn modelId="{7707BEA8-C877-4D03-BB11-F0A661143B6A}" type="presParOf" srcId="{8F50AF99-BF0A-4D7E-B626-56191C7E67E5}" destId="{07B1AA16-B987-483E-9895-46C9FB0706C0}" srcOrd="5" destOrd="0" presId="urn:microsoft.com/office/officeart/2008/layout/VerticalCurvedList"/>
    <dgm:cxn modelId="{0BA8BC88-3019-4A84-AA1C-F80111361782}" type="presParOf" srcId="{8F50AF99-BF0A-4D7E-B626-56191C7E67E5}" destId="{78DA9815-87FE-4637-AF32-C958EB55553C}" srcOrd="6" destOrd="0" presId="urn:microsoft.com/office/officeart/2008/layout/VerticalCurvedList"/>
    <dgm:cxn modelId="{B33856DC-560A-4604-AC49-9DF1461DD3EE}" type="presParOf" srcId="{78DA9815-87FE-4637-AF32-C958EB55553C}" destId="{B98151C3-4439-4AC0-AA8C-B9C97024FA1B}" srcOrd="0" destOrd="0" presId="urn:microsoft.com/office/officeart/2008/layout/VerticalCurvedList"/>
    <dgm:cxn modelId="{E84F45DE-0646-4919-89B4-496720AA3895}" type="presParOf" srcId="{8F50AF99-BF0A-4D7E-B626-56191C7E67E5}" destId="{D67BD059-C300-4C12-937A-139C8FD1903A}" srcOrd="7" destOrd="0" presId="urn:microsoft.com/office/officeart/2008/layout/VerticalCurvedList"/>
    <dgm:cxn modelId="{E4656642-A60C-4760-B2A5-56B1895FC085}" type="presParOf" srcId="{8F50AF99-BF0A-4D7E-B626-56191C7E67E5}" destId="{3F0072CE-8B50-473A-A926-672494CFF3D3}" srcOrd="8" destOrd="0" presId="urn:microsoft.com/office/officeart/2008/layout/VerticalCurvedList"/>
    <dgm:cxn modelId="{613E3516-5884-455E-9345-D058610A7C74}" type="presParOf" srcId="{3F0072CE-8B50-473A-A926-672494CFF3D3}" destId="{B25F9691-4CC6-42CD-AC58-6B2F1380F745}" srcOrd="0" destOrd="0" presId="urn:microsoft.com/office/officeart/2008/layout/VerticalCurvedList"/>
    <dgm:cxn modelId="{53B0D35C-89AE-4614-A761-9D997B59D971}" type="presParOf" srcId="{8F50AF99-BF0A-4D7E-B626-56191C7E67E5}" destId="{AFC8596D-D400-4268-9EB5-2A58D4A506CA}" srcOrd="9" destOrd="0" presId="urn:microsoft.com/office/officeart/2008/layout/VerticalCurvedList"/>
    <dgm:cxn modelId="{FC90360E-DF65-4380-ADA5-E7963E1EB5E1}" type="presParOf" srcId="{8F50AF99-BF0A-4D7E-B626-56191C7E67E5}" destId="{200EE643-EA0D-4072-A99F-2E1DA11FD891}" srcOrd="10" destOrd="0" presId="urn:microsoft.com/office/officeart/2008/layout/VerticalCurvedList"/>
    <dgm:cxn modelId="{39F4095B-3502-4746-BAF7-E73747E59B28}" type="presParOf" srcId="{200EE643-EA0D-4072-A99F-2E1DA11FD891}" destId="{F0B92C1D-E845-416C-8B3D-7B79B66A239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54F71A-EF4F-45DD-8054-D9D21EF93CB2}" type="doc">
      <dgm:prSet loTypeId="urn:microsoft.com/office/officeart/2008/layout/VerticalCurvedList" loCatId="list" qsTypeId="urn:microsoft.com/office/officeart/2005/8/quickstyle/simple1" qsCatId="simple" csTypeId="urn:microsoft.com/office/officeart/2005/8/colors/colorful1#6" csCatId="colorful" phldr="1"/>
      <dgm:spPr/>
      <dgm:t>
        <a:bodyPr/>
        <a:lstStyle/>
        <a:p>
          <a:endParaRPr lang="en-US"/>
        </a:p>
      </dgm:t>
    </dgm:pt>
    <dgm:pt modelId="{1EE30814-7C22-4F16-93D9-5BA45DE9F389}">
      <dgm:prSet phldrT="[Text]"/>
      <dgm:spPr/>
      <dgm:t>
        <a:bodyPr/>
        <a:lstStyle/>
        <a:p>
          <a:r>
            <a:rPr lang="tr-TR" b="1" dirty="0" smtClean="0"/>
            <a:t>Sosyal Etkinlikler Kurulu Başkanı Tarafından Kullanır</a:t>
          </a:r>
          <a:endParaRPr lang="en-US" dirty="0"/>
        </a:p>
      </dgm:t>
    </dgm:pt>
    <dgm:pt modelId="{5140EBBB-8F5F-4C24-B869-37A093C65482}" type="parTrans" cxnId="{90961C17-C8C4-4B39-8B1C-B1858B3424C0}">
      <dgm:prSet/>
      <dgm:spPr/>
      <dgm:t>
        <a:bodyPr/>
        <a:lstStyle/>
        <a:p>
          <a:endParaRPr lang="en-US"/>
        </a:p>
      </dgm:t>
    </dgm:pt>
    <dgm:pt modelId="{2441AA4F-3D31-45F0-9465-7919E10F0621}" type="sibTrans" cxnId="{90961C17-C8C4-4B39-8B1C-B1858B3424C0}">
      <dgm:prSet/>
      <dgm:spPr/>
      <dgm:t>
        <a:bodyPr/>
        <a:lstStyle/>
        <a:p>
          <a:endParaRPr lang="en-US"/>
        </a:p>
      </dgm:t>
    </dgm:pt>
    <dgm:pt modelId="{77D01597-AD7B-450D-B822-2346C8D7BFED}">
      <dgm:prSet phldrT="[Text]"/>
      <dgm:spPr/>
      <dgm:t>
        <a:bodyPr/>
        <a:lstStyle/>
        <a:p>
          <a:r>
            <a:rPr lang="tr-TR" b="1" dirty="0" smtClean="0"/>
            <a:t>Sosyal Etkinliklerin İlgili Öğretmenler Tarafından Yapıldığının Onaylandığı Ekrandır</a:t>
          </a:r>
          <a:endParaRPr lang="en-US" b="1" dirty="0"/>
        </a:p>
      </dgm:t>
    </dgm:pt>
    <dgm:pt modelId="{ECC0F6AC-14DA-4155-9A8F-4081EDFA90D0}" type="parTrans" cxnId="{B0D6E3BE-1693-464F-B836-28F45B5F290C}">
      <dgm:prSet/>
      <dgm:spPr/>
      <dgm:t>
        <a:bodyPr/>
        <a:lstStyle/>
        <a:p>
          <a:endParaRPr lang="en-US"/>
        </a:p>
      </dgm:t>
    </dgm:pt>
    <dgm:pt modelId="{BE1BC388-2B06-4E61-9611-69F2C28D82A5}" type="sibTrans" cxnId="{B0D6E3BE-1693-464F-B836-28F45B5F290C}">
      <dgm:prSet/>
      <dgm:spPr/>
      <dgm:t>
        <a:bodyPr/>
        <a:lstStyle/>
        <a:p>
          <a:endParaRPr lang="en-US"/>
        </a:p>
      </dgm:t>
    </dgm:pt>
    <dgm:pt modelId="{9E40A9B4-062B-4681-A462-F34E97A35BAA}">
      <dgm:prSet phldrT="[Text]"/>
      <dgm:spPr/>
      <dgm:t>
        <a:bodyPr/>
        <a:lstStyle/>
        <a:p>
          <a:r>
            <a:rPr lang="tr-TR" b="1" dirty="0" smtClean="0"/>
            <a:t>Sosyal Etkinlikler Kurulu Başkanı İlgili Sosyal Etkinliği Onaylar ya da Reddeder</a:t>
          </a:r>
          <a:endParaRPr lang="en-US" dirty="0"/>
        </a:p>
      </dgm:t>
    </dgm:pt>
    <dgm:pt modelId="{4BC16BBC-22E3-40B9-AB02-F50939A19D47}" type="parTrans" cxnId="{191658F6-C6CD-45E5-8C71-1324A34781D4}">
      <dgm:prSet/>
      <dgm:spPr/>
      <dgm:t>
        <a:bodyPr/>
        <a:lstStyle/>
        <a:p>
          <a:endParaRPr lang="en-US"/>
        </a:p>
      </dgm:t>
    </dgm:pt>
    <dgm:pt modelId="{B7BDBB4D-135A-471B-BFBE-AFB7A561DF1B}" type="sibTrans" cxnId="{191658F6-C6CD-45E5-8C71-1324A34781D4}">
      <dgm:prSet/>
      <dgm:spPr/>
      <dgm:t>
        <a:bodyPr/>
        <a:lstStyle/>
        <a:p>
          <a:endParaRPr lang="en-US"/>
        </a:p>
      </dgm:t>
    </dgm:pt>
    <dgm:pt modelId="{381E2F17-A887-4586-B823-29EE1C71F87B}">
      <dgm:prSet phldrT="[Text]"/>
      <dgm:spPr/>
      <dgm:t>
        <a:bodyPr/>
        <a:lstStyle/>
        <a:p>
          <a:r>
            <a:rPr lang="tr-TR" b="1" dirty="0" smtClean="0"/>
            <a:t>Sosyal Etkinlik Tamamlama Yapıldıktan Sonra Bilgi Girişi Yapılamaz</a:t>
          </a:r>
          <a:endParaRPr lang="en-US" dirty="0"/>
        </a:p>
      </dgm:t>
    </dgm:pt>
    <dgm:pt modelId="{251B76CF-669C-4C4F-86DF-AEE9BBD81861}" type="parTrans" cxnId="{3E0F38F9-E0D8-4A4A-AEC6-E08A74E949F1}">
      <dgm:prSet/>
      <dgm:spPr/>
      <dgm:t>
        <a:bodyPr/>
        <a:lstStyle/>
        <a:p>
          <a:endParaRPr lang="en-US"/>
        </a:p>
      </dgm:t>
    </dgm:pt>
    <dgm:pt modelId="{01E1779F-72F8-475D-B41B-6DC3BB026174}" type="sibTrans" cxnId="{3E0F38F9-E0D8-4A4A-AEC6-E08A74E949F1}">
      <dgm:prSet/>
      <dgm:spPr/>
      <dgm:t>
        <a:bodyPr/>
        <a:lstStyle/>
        <a:p>
          <a:endParaRPr lang="en-US"/>
        </a:p>
      </dgm:t>
    </dgm:pt>
    <dgm:pt modelId="{A8740188-BFD2-43C8-BE61-E74873F6C535}" type="pres">
      <dgm:prSet presAssocID="{4954F71A-EF4F-45DD-8054-D9D21EF93CB2}" presName="Name0" presStyleCnt="0">
        <dgm:presLayoutVars>
          <dgm:chMax val="7"/>
          <dgm:chPref val="7"/>
          <dgm:dir/>
        </dgm:presLayoutVars>
      </dgm:prSet>
      <dgm:spPr/>
      <dgm:t>
        <a:bodyPr/>
        <a:lstStyle/>
        <a:p>
          <a:endParaRPr lang="tr-TR"/>
        </a:p>
      </dgm:t>
    </dgm:pt>
    <dgm:pt modelId="{8F50AF99-BF0A-4D7E-B626-56191C7E67E5}" type="pres">
      <dgm:prSet presAssocID="{4954F71A-EF4F-45DD-8054-D9D21EF93CB2}" presName="Name1" presStyleCnt="0"/>
      <dgm:spPr/>
      <dgm:t>
        <a:bodyPr/>
        <a:lstStyle/>
        <a:p>
          <a:endParaRPr lang="tr-TR"/>
        </a:p>
      </dgm:t>
    </dgm:pt>
    <dgm:pt modelId="{B3154760-7B03-44AB-AD86-79D7AAB89411}" type="pres">
      <dgm:prSet presAssocID="{4954F71A-EF4F-45DD-8054-D9D21EF93CB2}" presName="cycle" presStyleCnt="0"/>
      <dgm:spPr/>
      <dgm:t>
        <a:bodyPr/>
        <a:lstStyle/>
        <a:p>
          <a:endParaRPr lang="tr-TR"/>
        </a:p>
      </dgm:t>
    </dgm:pt>
    <dgm:pt modelId="{38EF4A0F-C3D0-4B18-B499-783A993CDE29}" type="pres">
      <dgm:prSet presAssocID="{4954F71A-EF4F-45DD-8054-D9D21EF93CB2}" presName="srcNode" presStyleLbl="node1" presStyleIdx="0" presStyleCnt="4"/>
      <dgm:spPr/>
      <dgm:t>
        <a:bodyPr/>
        <a:lstStyle/>
        <a:p>
          <a:endParaRPr lang="tr-TR"/>
        </a:p>
      </dgm:t>
    </dgm:pt>
    <dgm:pt modelId="{D22D1553-90FA-4262-B4B7-5241C0B0AE6B}" type="pres">
      <dgm:prSet presAssocID="{4954F71A-EF4F-45DD-8054-D9D21EF93CB2}" presName="conn" presStyleLbl="parChTrans1D2" presStyleIdx="0" presStyleCnt="1"/>
      <dgm:spPr/>
      <dgm:t>
        <a:bodyPr/>
        <a:lstStyle/>
        <a:p>
          <a:endParaRPr lang="tr-TR"/>
        </a:p>
      </dgm:t>
    </dgm:pt>
    <dgm:pt modelId="{3DB4D37E-8DDE-4808-9079-78405A55CA81}" type="pres">
      <dgm:prSet presAssocID="{4954F71A-EF4F-45DD-8054-D9D21EF93CB2}" presName="extraNode" presStyleLbl="node1" presStyleIdx="0" presStyleCnt="4"/>
      <dgm:spPr/>
      <dgm:t>
        <a:bodyPr/>
        <a:lstStyle/>
        <a:p>
          <a:endParaRPr lang="tr-TR"/>
        </a:p>
      </dgm:t>
    </dgm:pt>
    <dgm:pt modelId="{3C000B45-A4F5-4F6D-80E0-762DA9D6528D}" type="pres">
      <dgm:prSet presAssocID="{4954F71A-EF4F-45DD-8054-D9D21EF93CB2}" presName="dstNode" presStyleLbl="node1" presStyleIdx="0" presStyleCnt="4"/>
      <dgm:spPr/>
      <dgm:t>
        <a:bodyPr/>
        <a:lstStyle/>
        <a:p>
          <a:endParaRPr lang="tr-TR"/>
        </a:p>
      </dgm:t>
    </dgm:pt>
    <dgm:pt modelId="{DF9C19B2-6CA0-40AE-A5A1-D8C7311F8CF6}" type="pres">
      <dgm:prSet presAssocID="{1EE30814-7C22-4F16-93D9-5BA45DE9F389}" presName="text_1" presStyleLbl="node1" presStyleIdx="0" presStyleCnt="4">
        <dgm:presLayoutVars>
          <dgm:bulletEnabled val="1"/>
        </dgm:presLayoutVars>
      </dgm:prSet>
      <dgm:spPr/>
      <dgm:t>
        <a:bodyPr/>
        <a:lstStyle/>
        <a:p>
          <a:endParaRPr lang="tr-TR"/>
        </a:p>
      </dgm:t>
    </dgm:pt>
    <dgm:pt modelId="{0D636925-D2C7-4662-9979-4BD8613FCA77}" type="pres">
      <dgm:prSet presAssocID="{1EE30814-7C22-4F16-93D9-5BA45DE9F389}" presName="accent_1" presStyleCnt="0"/>
      <dgm:spPr/>
      <dgm:t>
        <a:bodyPr/>
        <a:lstStyle/>
        <a:p>
          <a:endParaRPr lang="tr-TR"/>
        </a:p>
      </dgm:t>
    </dgm:pt>
    <dgm:pt modelId="{0BFD1990-DA2F-4171-9737-A8BACC97EAFE}" type="pres">
      <dgm:prSet presAssocID="{1EE30814-7C22-4F16-93D9-5BA45DE9F389}" presName="accentRepeatNode" presStyleLbl="solidFgAcc1" presStyleIdx="0" presStyleCnt="4"/>
      <dgm:spPr/>
      <dgm:t>
        <a:bodyPr/>
        <a:lstStyle/>
        <a:p>
          <a:endParaRPr lang="tr-TR"/>
        </a:p>
      </dgm:t>
    </dgm:pt>
    <dgm:pt modelId="{DAF00584-B3F7-40B9-8331-3203C98CF5A4}" type="pres">
      <dgm:prSet presAssocID="{77D01597-AD7B-450D-B822-2346C8D7BFED}" presName="text_2" presStyleLbl="node1" presStyleIdx="1" presStyleCnt="4">
        <dgm:presLayoutVars>
          <dgm:bulletEnabled val="1"/>
        </dgm:presLayoutVars>
      </dgm:prSet>
      <dgm:spPr/>
      <dgm:t>
        <a:bodyPr/>
        <a:lstStyle/>
        <a:p>
          <a:endParaRPr lang="tr-TR"/>
        </a:p>
      </dgm:t>
    </dgm:pt>
    <dgm:pt modelId="{6C021D49-5D53-43BA-BC62-CCD55E00B40C}" type="pres">
      <dgm:prSet presAssocID="{77D01597-AD7B-450D-B822-2346C8D7BFED}" presName="accent_2" presStyleCnt="0"/>
      <dgm:spPr/>
      <dgm:t>
        <a:bodyPr/>
        <a:lstStyle/>
        <a:p>
          <a:endParaRPr lang="tr-TR"/>
        </a:p>
      </dgm:t>
    </dgm:pt>
    <dgm:pt modelId="{EF631E36-586D-4E4C-A1C1-1369AEF7F608}" type="pres">
      <dgm:prSet presAssocID="{77D01597-AD7B-450D-B822-2346C8D7BFED}" presName="accentRepeatNode" presStyleLbl="solidFgAcc1" presStyleIdx="1" presStyleCnt="4"/>
      <dgm:spPr/>
      <dgm:t>
        <a:bodyPr/>
        <a:lstStyle/>
        <a:p>
          <a:endParaRPr lang="tr-TR"/>
        </a:p>
      </dgm:t>
    </dgm:pt>
    <dgm:pt modelId="{07B1AA16-B987-483E-9895-46C9FB0706C0}" type="pres">
      <dgm:prSet presAssocID="{9E40A9B4-062B-4681-A462-F34E97A35BAA}" presName="text_3" presStyleLbl="node1" presStyleIdx="2" presStyleCnt="4">
        <dgm:presLayoutVars>
          <dgm:bulletEnabled val="1"/>
        </dgm:presLayoutVars>
      </dgm:prSet>
      <dgm:spPr/>
      <dgm:t>
        <a:bodyPr/>
        <a:lstStyle/>
        <a:p>
          <a:endParaRPr lang="tr-TR"/>
        </a:p>
      </dgm:t>
    </dgm:pt>
    <dgm:pt modelId="{78DA9815-87FE-4637-AF32-C958EB55553C}" type="pres">
      <dgm:prSet presAssocID="{9E40A9B4-062B-4681-A462-F34E97A35BAA}" presName="accent_3" presStyleCnt="0"/>
      <dgm:spPr/>
      <dgm:t>
        <a:bodyPr/>
        <a:lstStyle/>
        <a:p>
          <a:endParaRPr lang="tr-TR"/>
        </a:p>
      </dgm:t>
    </dgm:pt>
    <dgm:pt modelId="{B98151C3-4439-4AC0-AA8C-B9C97024FA1B}" type="pres">
      <dgm:prSet presAssocID="{9E40A9B4-062B-4681-A462-F34E97A35BAA}" presName="accentRepeatNode" presStyleLbl="solidFgAcc1" presStyleIdx="2" presStyleCnt="4"/>
      <dgm:spPr/>
      <dgm:t>
        <a:bodyPr/>
        <a:lstStyle/>
        <a:p>
          <a:endParaRPr lang="tr-TR"/>
        </a:p>
      </dgm:t>
    </dgm:pt>
    <dgm:pt modelId="{D67BD059-C300-4C12-937A-139C8FD1903A}" type="pres">
      <dgm:prSet presAssocID="{381E2F17-A887-4586-B823-29EE1C71F87B}" presName="text_4" presStyleLbl="node1" presStyleIdx="3" presStyleCnt="4">
        <dgm:presLayoutVars>
          <dgm:bulletEnabled val="1"/>
        </dgm:presLayoutVars>
      </dgm:prSet>
      <dgm:spPr/>
      <dgm:t>
        <a:bodyPr/>
        <a:lstStyle/>
        <a:p>
          <a:endParaRPr lang="tr-TR"/>
        </a:p>
      </dgm:t>
    </dgm:pt>
    <dgm:pt modelId="{3F0072CE-8B50-473A-A926-672494CFF3D3}" type="pres">
      <dgm:prSet presAssocID="{381E2F17-A887-4586-B823-29EE1C71F87B}" presName="accent_4" presStyleCnt="0"/>
      <dgm:spPr/>
      <dgm:t>
        <a:bodyPr/>
        <a:lstStyle/>
        <a:p>
          <a:endParaRPr lang="tr-TR"/>
        </a:p>
      </dgm:t>
    </dgm:pt>
    <dgm:pt modelId="{B25F9691-4CC6-42CD-AC58-6B2F1380F745}" type="pres">
      <dgm:prSet presAssocID="{381E2F17-A887-4586-B823-29EE1C71F87B}" presName="accentRepeatNode" presStyleLbl="solidFgAcc1" presStyleIdx="3" presStyleCnt="4"/>
      <dgm:spPr/>
      <dgm:t>
        <a:bodyPr/>
        <a:lstStyle/>
        <a:p>
          <a:endParaRPr lang="tr-TR"/>
        </a:p>
      </dgm:t>
    </dgm:pt>
  </dgm:ptLst>
  <dgm:cxnLst>
    <dgm:cxn modelId="{B0D6E3BE-1693-464F-B836-28F45B5F290C}" srcId="{4954F71A-EF4F-45DD-8054-D9D21EF93CB2}" destId="{77D01597-AD7B-450D-B822-2346C8D7BFED}" srcOrd="1" destOrd="0" parTransId="{ECC0F6AC-14DA-4155-9A8F-4081EDFA90D0}" sibTransId="{BE1BC388-2B06-4E61-9611-69F2C28D82A5}"/>
    <dgm:cxn modelId="{191658F6-C6CD-45E5-8C71-1324A34781D4}" srcId="{4954F71A-EF4F-45DD-8054-D9D21EF93CB2}" destId="{9E40A9B4-062B-4681-A462-F34E97A35BAA}" srcOrd="2" destOrd="0" parTransId="{4BC16BBC-22E3-40B9-AB02-F50939A19D47}" sibTransId="{B7BDBB4D-135A-471B-BFBE-AFB7A561DF1B}"/>
    <dgm:cxn modelId="{3E0F38F9-E0D8-4A4A-AEC6-E08A74E949F1}" srcId="{4954F71A-EF4F-45DD-8054-D9D21EF93CB2}" destId="{381E2F17-A887-4586-B823-29EE1C71F87B}" srcOrd="3" destOrd="0" parTransId="{251B76CF-669C-4C4F-86DF-AEE9BBD81861}" sibTransId="{01E1779F-72F8-475D-B41B-6DC3BB026174}"/>
    <dgm:cxn modelId="{90961C17-C8C4-4B39-8B1C-B1858B3424C0}" srcId="{4954F71A-EF4F-45DD-8054-D9D21EF93CB2}" destId="{1EE30814-7C22-4F16-93D9-5BA45DE9F389}" srcOrd="0" destOrd="0" parTransId="{5140EBBB-8F5F-4C24-B869-37A093C65482}" sibTransId="{2441AA4F-3D31-45F0-9465-7919E10F0621}"/>
    <dgm:cxn modelId="{637230C4-1FFB-432E-9537-B784D53C9B75}" type="presOf" srcId="{1EE30814-7C22-4F16-93D9-5BA45DE9F389}" destId="{DF9C19B2-6CA0-40AE-A5A1-D8C7311F8CF6}" srcOrd="0" destOrd="0" presId="urn:microsoft.com/office/officeart/2008/layout/VerticalCurvedList"/>
    <dgm:cxn modelId="{6FCB5D1A-60FF-4164-9ECF-206AE65E39D3}" type="presOf" srcId="{381E2F17-A887-4586-B823-29EE1C71F87B}" destId="{D67BD059-C300-4C12-937A-139C8FD1903A}" srcOrd="0" destOrd="0" presId="urn:microsoft.com/office/officeart/2008/layout/VerticalCurvedList"/>
    <dgm:cxn modelId="{D670F8C7-F5C0-44AE-9CA4-7B0750BE9C3C}" type="presOf" srcId="{77D01597-AD7B-450D-B822-2346C8D7BFED}" destId="{DAF00584-B3F7-40B9-8331-3203C98CF5A4}" srcOrd="0" destOrd="0" presId="urn:microsoft.com/office/officeart/2008/layout/VerticalCurvedList"/>
    <dgm:cxn modelId="{28880099-388B-4E4F-BC76-D4532F80D3B0}" type="presOf" srcId="{2441AA4F-3D31-45F0-9465-7919E10F0621}" destId="{D22D1553-90FA-4262-B4B7-5241C0B0AE6B}" srcOrd="0" destOrd="0" presId="urn:microsoft.com/office/officeart/2008/layout/VerticalCurvedList"/>
    <dgm:cxn modelId="{FC5A5CC8-5040-43B5-A2CE-C5FD0E7FBDD1}" type="presOf" srcId="{9E40A9B4-062B-4681-A462-F34E97A35BAA}" destId="{07B1AA16-B987-483E-9895-46C9FB0706C0}" srcOrd="0" destOrd="0" presId="urn:microsoft.com/office/officeart/2008/layout/VerticalCurvedList"/>
    <dgm:cxn modelId="{5F994FDA-3E7C-4BB5-93C1-4AB201496ABB}" type="presOf" srcId="{4954F71A-EF4F-45DD-8054-D9D21EF93CB2}" destId="{A8740188-BFD2-43C8-BE61-E74873F6C535}" srcOrd="0" destOrd="0" presId="urn:microsoft.com/office/officeart/2008/layout/VerticalCurvedList"/>
    <dgm:cxn modelId="{65E85ADF-C816-4720-AEC3-88F1F2F59C84}" type="presParOf" srcId="{A8740188-BFD2-43C8-BE61-E74873F6C535}" destId="{8F50AF99-BF0A-4D7E-B626-56191C7E67E5}" srcOrd="0" destOrd="0" presId="urn:microsoft.com/office/officeart/2008/layout/VerticalCurvedList"/>
    <dgm:cxn modelId="{471A1C2B-3D32-4AFC-852A-04DEA33D61BF}" type="presParOf" srcId="{8F50AF99-BF0A-4D7E-B626-56191C7E67E5}" destId="{B3154760-7B03-44AB-AD86-79D7AAB89411}" srcOrd="0" destOrd="0" presId="urn:microsoft.com/office/officeart/2008/layout/VerticalCurvedList"/>
    <dgm:cxn modelId="{D4D77A53-44CA-44BC-A762-52CC38E41BCE}" type="presParOf" srcId="{B3154760-7B03-44AB-AD86-79D7AAB89411}" destId="{38EF4A0F-C3D0-4B18-B499-783A993CDE29}" srcOrd="0" destOrd="0" presId="urn:microsoft.com/office/officeart/2008/layout/VerticalCurvedList"/>
    <dgm:cxn modelId="{BEF5A0D3-C01E-446E-9C4A-4A50259B9EE3}" type="presParOf" srcId="{B3154760-7B03-44AB-AD86-79D7AAB89411}" destId="{D22D1553-90FA-4262-B4B7-5241C0B0AE6B}" srcOrd="1" destOrd="0" presId="urn:microsoft.com/office/officeart/2008/layout/VerticalCurvedList"/>
    <dgm:cxn modelId="{C5414178-2F21-4AF7-A33A-6A11217E14B5}" type="presParOf" srcId="{B3154760-7B03-44AB-AD86-79D7AAB89411}" destId="{3DB4D37E-8DDE-4808-9079-78405A55CA81}" srcOrd="2" destOrd="0" presId="urn:microsoft.com/office/officeart/2008/layout/VerticalCurvedList"/>
    <dgm:cxn modelId="{58F0D4BC-E084-459E-8652-5E8D8C0DD9FD}" type="presParOf" srcId="{B3154760-7B03-44AB-AD86-79D7AAB89411}" destId="{3C000B45-A4F5-4F6D-80E0-762DA9D6528D}" srcOrd="3" destOrd="0" presId="urn:microsoft.com/office/officeart/2008/layout/VerticalCurvedList"/>
    <dgm:cxn modelId="{D1099D9E-AD72-45F6-8967-FDFAB11576F3}" type="presParOf" srcId="{8F50AF99-BF0A-4D7E-B626-56191C7E67E5}" destId="{DF9C19B2-6CA0-40AE-A5A1-D8C7311F8CF6}" srcOrd="1" destOrd="0" presId="urn:microsoft.com/office/officeart/2008/layout/VerticalCurvedList"/>
    <dgm:cxn modelId="{66BD7E6D-03C9-456E-8475-049CC45EFB26}" type="presParOf" srcId="{8F50AF99-BF0A-4D7E-B626-56191C7E67E5}" destId="{0D636925-D2C7-4662-9979-4BD8613FCA77}" srcOrd="2" destOrd="0" presId="urn:microsoft.com/office/officeart/2008/layout/VerticalCurvedList"/>
    <dgm:cxn modelId="{B11C0E42-0F63-4128-8736-70E786144B1F}" type="presParOf" srcId="{0D636925-D2C7-4662-9979-4BD8613FCA77}" destId="{0BFD1990-DA2F-4171-9737-A8BACC97EAFE}" srcOrd="0" destOrd="0" presId="urn:microsoft.com/office/officeart/2008/layout/VerticalCurvedList"/>
    <dgm:cxn modelId="{12A954BA-E11B-4E80-906A-761429D5DE38}" type="presParOf" srcId="{8F50AF99-BF0A-4D7E-B626-56191C7E67E5}" destId="{DAF00584-B3F7-40B9-8331-3203C98CF5A4}" srcOrd="3" destOrd="0" presId="urn:microsoft.com/office/officeart/2008/layout/VerticalCurvedList"/>
    <dgm:cxn modelId="{CAF3BB32-3D48-42B6-B237-CF3A47D7AD29}" type="presParOf" srcId="{8F50AF99-BF0A-4D7E-B626-56191C7E67E5}" destId="{6C021D49-5D53-43BA-BC62-CCD55E00B40C}" srcOrd="4" destOrd="0" presId="urn:microsoft.com/office/officeart/2008/layout/VerticalCurvedList"/>
    <dgm:cxn modelId="{8D88B119-47FF-46EB-B480-A6E5596A06C5}" type="presParOf" srcId="{6C021D49-5D53-43BA-BC62-CCD55E00B40C}" destId="{EF631E36-586D-4E4C-A1C1-1369AEF7F608}" srcOrd="0" destOrd="0" presId="urn:microsoft.com/office/officeart/2008/layout/VerticalCurvedList"/>
    <dgm:cxn modelId="{7707BEA8-C877-4D03-BB11-F0A661143B6A}" type="presParOf" srcId="{8F50AF99-BF0A-4D7E-B626-56191C7E67E5}" destId="{07B1AA16-B987-483E-9895-46C9FB0706C0}" srcOrd="5" destOrd="0" presId="urn:microsoft.com/office/officeart/2008/layout/VerticalCurvedList"/>
    <dgm:cxn modelId="{0BA8BC88-3019-4A84-AA1C-F80111361782}" type="presParOf" srcId="{8F50AF99-BF0A-4D7E-B626-56191C7E67E5}" destId="{78DA9815-87FE-4637-AF32-C958EB55553C}" srcOrd="6" destOrd="0" presId="urn:microsoft.com/office/officeart/2008/layout/VerticalCurvedList"/>
    <dgm:cxn modelId="{B33856DC-560A-4604-AC49-9DF1461DD3EE}" type="presParOf" srcId="{78DA9815-87FE-4637-AF32-C958EB55553C}" destId="{B98151C3-4439-4AC0-AA8C-B9C97024FA1B}" srcOrd="0" destOrd="0" presId="urn:microsoft.com/office/officeart/2008/layout/VerticalCurvedList"/>
    <dgm:cxn modelId="{E84F45DE-0646-4919-89B4-496720AA3895}" type="presParOf" srcId="{8F50AF99-BF0A-4D7E-B626-56191C7E67E5}" destId="{D67BD059-C300-4C12-937A-139C8FD1903A}" srcOrd="7" destOrd="0" presId="urn:microsoft.com/office/officeart/2008/layout/VerticalCurvedList"/>
    <dgm:cxn modelId="{E4656642-A60C-4760-B2A5-56B1895FC085}" type="presParOf" srcId="{8F50AF99-BF0A-4D7E-B626-56191C7E67E5}" destId="{3F0072CE-8B50-473A-A926-672494CFF3D3}" srcOrd="8" destOrd="0" presId="urn:microsoft.com/office/officeart/2008/layout/VerticalCurvedList"/>
    <dgm:cxn modelId="{613E3516-5884-455E-9345-D058610A7C74}" type="presParOf" srcId="{3F0072CE-8B50-473A-A926-672494CFF3D3}" destId="{B25F9691-4CC6-42CD-AC58-6B2F1380F74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BC0F17D-0770-4BD3-BCE0-5318CC2BADAF}"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tr-TR"/>
        </a:p>
      </dgm:t>
    </dgm:pt>
    <dgm:pt modelId="{25C6F71B-1FBB-4AC8-8EED-7D2C93A075AD}">
      <dgm:prSet phldrT="[Metin]"/>
      <dgm:spPr>
        <a:xfrm>
          <a:off x="2955165" y="95291"/>
          <a:ext cx="894573" cy="568054"/>
        </a:xfr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gm:spPr>
      <dgm:t>
        <a:bodyPr/>
        <a:lstStyle/>
        <a:p>
          <a:pPr algn="ctr"/>
          <a:r>
            <a:rPr lang="tr-TR">
              <a:solidFill>
                <a:sysClr val="windowText" lastClr="000000">
                  <a:hueOff val="0"/>
                  <a:satOff val="0"/>
                  <a:lumOff val="0"/>
                  <a:alphaOff val="0"/>
                </a:sysClr>
              </a:solidFill>
              <a:latin typeface="Calibri"/>
              <a:ea typeface="+mn-ea"/>
              <a:cs typeface="+mn-cs"/>
            </a:rPr>
            <a:t>Sosyal Etkinlik Türleri</a:t>
          </a:r>
        </a:p>
      </dgm:t>
    </dgm:pt>
    <dgm:pt modelId="{1BF56EC8-4E60-407A-9263-2A6DAC0ECE95}" type="parTrans" cxnId="{A06797CB-546F-4DF6-A690-1E0BDF149C3C}">
      <dgm:prSet/>
      <dgm:spPr/>
      <dgm:t>
        <a:bodyPr/>
        <a:lstStyle/>
        <a:p>
          <a:pPr algn="ctr"/>
          <a:endParaRPr lang="tr-TR"/>
        </a:p>
      </dgm:t>
    </dgm:pt>
    <dgm:pt modelId="{B5A75951-2E39-494D-B856-388B9AE2894C}" type="sibTrans" cxnId="{A06797CB-546F-4DF6-A690-1E0BDF149C3C}">
      <dgm:prSet/>
      <dgm:spPr/>
      <dgm:t>
        <a:bodyPr/>
        <a:lstStyle/>
        <a:p>
          <a:pPr algn="ctr"/>
          <a:endParaRPr lang="tr-TR"/>
        </a:p>
      </dgm:t>
    </dgm:pt>
    <dgm:pt modelId="{07314438-6279-4D1B-A13E-07C68C112F38}">
      <dgm:prSet/>
      <dgm:spPr>
        <a:xfrm>
          <a:off x="1857155" y="924284"/>
          <a:ext cx="894573" cy="568054"/>
        </a:xfr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gm:spPr>
      <dgm:t>
        <a:bodyPr/>
        <a:lstStyle/>
        <a:p>
          <a:r>
            <a:rPr lang="tr-TR">
              <a:solidFill>
                <a:sysClr val="windowText" lastClr="000000">
                  <a:hueOff val="0"/>
                  <a:satOff val="0"/>
                  <a:lumOff val="0"/>
                  <a:alphaOff val="0"/>
                </a:sysClr>
              </a:solidFill>
              <a:latin typeface="Calibri"/>
              <a:ea typeface="+mn-ea"/>
              <a:cs typeface="+mn-cs"/>
            </a:rPr>
            <a:t>Okul Etkinlikleri</a:t>
          </a:r>
        </a:p>
      </dgm:t>
    </dgm:pt>
    <dgm:pt modelId="{9415A895-750F-4D79-A20C-F80112F84A3E}" type="parTrans" cxnId="{2C01C708-9CF5-403A-8942-B6E77C0EC8B3}">
      <dgm:prSet/>
      <dgm:spPr>
        <a:xfrm>
          <a:off x="2205044" y="568918"/>
          <a:ext cx="1098010" cy="260938"/>
        </a:xfrm>
        <a:noFill/>
        <a:ln w="25400" cap="flat" cmpd="sng" algn="ctr">
          <a:solidFill>
            <a:srgbClr val="8064A2">
              <a:hueOff val="0"/>
              <a:satOff val="0"/>
              <a:lumOff val="0"/>
              <a:alphaOff val="0"/>
            </a:srgbClr>
          </a:solidFill>
          <a:prstDash val="solid"/>
        </a:ln>
        <a:effectLst/>
      </dgm:spPr>
      <dgm:t>
        <a:bodyPr/>
        <a:lstStyle/>
        <a:p>
          <a:endParaRPr lang="tr-TR"/>
        </a:p>
      </dgm:t>
    </dgm:pt>
    <dgm:pt modelId="{C4E9438F-8EF8-4764-B7F6-C98A24A59556}" type="sibTrans" cxnId="{2C01C708-9CF5-403A-8942-B6E77C0EC8B3}">
      <dgm:prSet/>
      <dgm:spPr/>
      <dgm:t>
        <a:bodyPr/>
        <a:lstStyle/>
        <a:p>
          <a:endParaRPr lang="tr-TR"/>
        </a:p>
      </dgm:t>
    </dgm:pt>
    <dgm:pt modelId="{52CE7F86-E3E1-4EAE-BC0F-A23769AA8AFF}">
      <dgm:prSet/>
      <dgm:spPr>
        <a:xfrm>
          <a:off x="2950522" y="924284"/>
          <a:ext cx="894573" cy="568054"/>
        </a:xfr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gm:spPr>
      <dgm:t>
        <a:bodyPr/>
        <a:lstStyle/>
        <a:p>
          <a:r>
            <a:rPr lang="tr-TR">
              <a:solidFill>
                <a:sysClr val="windowText" lastClr="000000">
                  <a:hueOff val="0"/>
                  <a:satOff val="0"/>
                  <a:lumOff val="0"/>
                  <a:alphaOff val="0"/>
                </a:sysClr>
              </a:solidFill>
              <a:latin typeface="Calibri"/>
              <a:ea typeface="+mn-ea"/>
              <a:cs typeface="+mn-cs"/>
            </a:rPr>
            <a:t>Merkezî Etkinlikler</a:t>
          </a:r>
        </a:p>
      </dgm:t>
    </dgm:pt>
    <dgm:pt modelId="{A552C257-CCA5-4079-BFA1-60AEB4F80AC6}" type="parTrans" cxnId="{AF7762F4-7084-404F-ACC1-35CA1FB421A7}">
      <dgm:prSet/>
      <dgm:spPr>
        <a:xfrm>
          <a:off x="3252692" y="568918"/>
          <a:ext cx="91440" cy="260938"/>
        </a:xfrm>
        <a:noFill/>
        <a:ln w="25400" cap="flat" cmpd="sng" algn="ctr">
          <a:solidFill>
            <a:srgbClr val="8064A2">
              <a:hueOff val="0"/>
              <a:satOff val="0"/>
              <a:lumOff val="0"/>
              <a:alphaOff val="0"/>
            </a:srgbClr>
          </a:solidFill>
          <a:prstDash val="solid"/>
        </a:ln>
        <a:effectLst/>
      </dgm:spPr>
      <dgm:t>
        <a:bodyPr/>
        <a:lstStyle/>
        <a:p>
          <a:endParaRPr lang="tr-TR"/>
        </a:p>
      </dgm:t>
    </dgm:pt>
    <dgm:pt modelId="{C04AFECF-340A-4D90-B3AF-EED6501F8A12}" type="sibTrans" cxnId="{AF7762F4-7084-404F-ACC1-35CA1FB421A7}">
      <dgm:prSet/>
      <dgm:spPr/>
      <dgm:t>
        <a:bodyPr/>
        <a:lstStyle/>
        <a:p>
          <a:endParaRPr lang="tr-TR"/>
        </a:p>
      </dgm:t>
    </dgm:pt>
    <dgm:pt modelId="{92012648-230C-4A44-B6AF-F40CC83418B7}">
      <dgm:prSet/>
      <dgm:spPr>
        <a:xfrm>
          <a:off x="4043890" y="924284"/>
          <a:ext cx="894573" cy="568054"/>
        </a:xfr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gm:spPr>
      <dgm:t>
        <a:bodyPr/>
        <a:lstStyle/>
        <a:p>
          <a:r>
            <a:rPr lang="tr-TR">
              <a:solidFill>
                <a:sysClr val="windowText" lastClr="000000">
                  <a:hueOff val="0"/>
                  <a:satOff val="0"/>
                  <a:lumOff val="0"/>
                  <a:alphaOff val="0"/>
                </a:sysClr>
              </a:solidFill>
              <a:latin typeface="Calibri"/>
              <a:ea typeface="+mn-ea"/>
              <a:cs typeface="+mn-cs"/>
            </a:rPr>
            <a:t>Okul Dışı  Bireysel Etkinlikler</a:t>
          </a:r>
        </a:p>
      </dgm:t>
    </dgm:pt>
    <dgm:pt modelId="{19D923E7-19EA-4E22-A063-4BB88B47A636}" type="parTrans" cxnId="{9AE549B7-BE51-4144-BA1E-CC457016DDE8}">
      <dgm:prSet/>
      <dgm:spPr>
        <a:xfrm>
          <a:off x="3303055" y="568918"/>
          <a:ext cx="1088724" cy="260938"/>
        </a:xfrm>
        <a:noFill/>
        <a:ln w="25400" cap="flat" cmpd="sng" algn="ctr">
          <a:solidFill>
            <a:srgbClr val="8064A2">
              <a:hueOff val="0"/>
              <a:satOff val="0"/>
              <a:lumOff val="0"/>
              <a:alphaOff val="0"/>
            </a:srgbClr>
          </a:solidFill>
          <a:prstDash val="solid"/>
        </a:ln>
        <a:effectLst/>
      </dgm:spPr>
      <dgm:t>
        <a:bodyPr/>
        <a:lstStyle/>
        <a:p>
          <a:endParaRPr lang="tr-TR"/>
        </a:p>
      </dgm:t>
    </dgm:pt>
    <dgm:pt modelId="{4A332B57-FE40-4770-94C5-44E91E8BA182}" type="sibTrans" cxnId="{9AE549B7-BE51-4144-BA1E-CC457016DDE8}">
      <dgm:prSet/>
      <dgm:spPr/>
      <dgm:t>
        <a:bodyPr/>
        <a:lstStyle/>
        <a:p>
          <a:endParaRPr lang="tr-TR"/>
        </a:p>
      </dgm:t>
    </dgm:pt>
    <dgm:pt modelId="{A4FCFA2D-4342-456E-B7C0-FE285A2E6DDE}">
      <dgm:prSet/>
      <dgm:spPr>
        <a:xfrm>
          <a:off x="1857155" y="1752509"/>
          <a:ext cx="894573" cy="568054"/>
        </a:xfrm>
        <a:solidFill>
          <a:sysClr val="window" lastClr="FFFFFF">
            <a:alpha val="90000"/>
            <a:hueOff val="0"/>
            <a:satOff val="0"/>
            <a:lumOff val="0"/>
            <a:alphaOff val="0"/>
          </a:sysClr>
        </a:solidFill>
        <a:ln w="25400" cap="flat" cmpd="sng" algn="ctr">
          <a:solidFill>
            <a:srgbClr val="4BACC6">
              <a:hueOff val="0"/>
              <a:satOff val="0"/>
              <a:lumOff val="0"/>
              <a:alphaOff val="0"/>
            </a:srgbClr>
          </a:solidFill>
          <a:prstDash val="solid"/>
        </a:ln>
        <a:effectLst/>
      </dgm:spPr>
      <dgm:t>
        <a:bodyPr/>
        <a:lstStyle/>
        <a:p>
          <a:r>
            <a:rPr lang="tr-TR">
              <a:solidFill>
                <a:sysClr val="windowText" lastClr="000000">
                  <a:hueOff val="0"/>
                  <a:satOff val="0"/>
                  <a:lumOff val="0"/>
                  <a:alphaOff val="0"/>
                </a:sysClr>
              </a:solidFill>
              <a:latin typeface="Calibri"/>
              <a:ea typeface="+mn-ea"/>
              <a:cs typeface="+mn-cs"/>
            </a:rPr>
            <a:t>Kulüp Danışman Öğretmeni/ Öğretmenleri</a:t>
          </a:r>
        </a:p>
      </dgm:t>
    </dgm:pt>
    <dgm:pt modelId="{BD3EAC7E-CE25-450F-932C-0AEA5976965E}" type="parTrans" cxnId="{7D82A5E9-912C-468B-8260-8B014A9F3987}">
      <dgm:prSet/>
      <dgm:spPr>
        <a:xfrm>
          <a:off x="2159324" y="1397910"/>
          <a:ext cx="91440" cy="260171"/>
        </a:xfrm>
        <a:noFill/>
        <a:ln w="25400" cap="flat" cmpd="sng" algn="ctr">
          <a:solidFill>
            <a:srgbClr val="4BACC6">
              <a:hueOff val="0"/>
              <a:satOff val="0"/>
              <a:lumOff val="0"/>
              <a:alphaOff val="0"/>
            </a:srgbClr>
          </a:solidFill>
          <a:prstDash val="solid"/>
        </a:ln>
        <a:effectLst/>
      </dgm:spPr>
      <dgm:t>
        <a:bodyPr/>
        <a:lstStyle/>
        <a:p>
          <a:endParaRPr lang="tr-TR"/>
        </a:p>
      </dgm:t>
    </dgm:pt>
    <dgm:pt modelId="{20568110-753D-4332-9B9C-B592D7528837}" type="sibTrans" cxnId="{7D82A5E9-912C-468B-8260-8B014A9F3987}">
      <dgm:prSet/>
      <dgm:spPr/>
      <dgm:t>
        <a:bodyPr/>
        <a:lstStyle/>
        <a:p>
          <a:endParaRPr lang="tr-TR"/>
        </a:p>
      </dgm:t>
    </dgm:pt>
    <dgm:pt modelId="{8F4F3933-9F33-48CA-ADF0-478F27CAE746}">
      <dgm:prSet/>
      <dgm:spPr>
        <a:xfrm>
          <a:off x="2950522" y="1752509"/>
          <a:ext cx="894573" cy="568054"/>
        </a:xfrm>
        <a:solidFill>
          <a:sysClr val="window" lastClr="FFFFFF">
            <a:alpha val="90000"/>
            <a:hueOff val="0"/>
            <a:satOff val="0"/>
            <a:lumOff val="0"/>
            <a:alphaOff val="0"/>
          </a:sysClr>
        </a:solidFill>
        <a:ln w="25400" cap="flat" cmpd="sng" algn="ctr">
          <a:solidFill>
            <a:srgbClr val="4BACC6">
              <a:hueOff val="0"/>
              <a:satOff val="0"/>
              <a:lumOff val="0"/>
              <a:alphaOff val="0"/>
            </a:srgbClr>
          </a:solidFill>
          <a:prstDash val="solid"/>
        </a:ln>
        <a:effectLst/>
      </dgm:spPr>
      <dgm:t>
        <a:bodyPr/>
        <a:lstStyle/>
        <a:p>
          <a:r>
            <a:rPr lang="tr-TR">
              <a:solidFill>
                <a:sysClr val="windowText" lastClr="000000">
                  <a:hueOff val="0"/>
                  <a:satOff val="0"/>
                  <a:lumOff val="0"/>
                  <a:alphaOff val="0"/>
                </a:sysClr>
              </a:solidFill>
              <a:latin typeface="Calibri"/>
              <a:ea typeface="+mn-ea"/>
              <a:cs typeface="+mn-cs"/>
            </a:rPr>
            <a:t>Okul Müdürlüğünce Görevlendirilen  Öğretmen </a:t>
          </a:r>
        </a:p>
      </dgm:t>
    </dgm:pt>
    <dgm:pt modelId="{BC341E8F-D218-47DA-AE2A-B7CDAA65D2B0}" type="parTrans" cxnId="{507B9802-F60F-4520-9CF8-1FE5A544781E}">
      <dgm:prSet/>
      <dgm:spPr>
        <a:xfrm>
          <a:off x="3252692" y="1397910"/>
          <a:ext cx="91440" cy="260171"/>
        </a:xfrm>
        <a:noFill/>
        <a:ln w="25400" cap="flat" cmpd="sng" algn="ctr">
          <a:solidFill>
            <a:srgbClr val="4BACC6">
              <a:hueOff val="0"/>
              <a:satOff val="0"/>
              <a:lumOff val="0"/>
              <a:alphaOff val="0"/>
            </a:srgbClr>
          </a:solidFill>
          <a:prstDash val="solid"/>
        </a:ln>
        <a:effectLst/>
      </dgm:spPr>
      <dgm:t>
        <a:bodyPr/>
        <a:lstStyle/>
        <a:p>
          <a:endParaRPr lang="tr-TR"/>
        </a:p>
      </dgm:t>
    </dgm:pt>
    <dgm:pt modelId="{89BFBD9C-94AC-4822-8559-6B10C11512D3}" type="sibTrans" cxnId="{507B9802-F60F-4520-9CF8-1FE5A544781E}">
      <dgm:prSet/>
      <dgm:spPr/>
      <dgm:t>
        <a:bodyPr/>
        <a:lstStyle/>
        <a:p>
          <a:endParaRPr lang="tr-TR"/>
        </a:p>
      </dgm:t>
    </dgm:pt>
    <dgm:pt modelId="{4F580717-DB45-4942-95B5-46F1871E33E0}">
      <dgm:prSet/>
      <dgm:spPr>
        <a:xfrm>
          <a:off x="4043890" y="1752509"/>
          <a:ext cx="894573" cy="568054"/>
        </a:xfrm>
        <a:solidFill>
          <a:sysClr val="window" lastClr="FFFFFF">
            <a:alpha val="90000"/>
            <a:hueOff val="0"/>
            <a:satOff val="0"/>
            <a:lumOff val="0"/>
            <a:alphaOff val="0"/>
          </a:sysClr>
        </a:solidFill>
        <a:ln w="25400" cap="flat" cmpd="sng" algn="ctr">
          <a:solidFill>
            <a:srgbClr val="4BACC6">
              <a:hueOff val="0"/>
              <a:satOff val="0"/>
              <a:lumOff val="0"/>
              <a:alphaOff val="0"/>
            </a:srgbClr>
          </a:solidFill>
          <a:prstDash val="solid"/>
        </a:ln>
        <a:effectLst/>
      </dgm:spPr>
      <dgm:t>
        <a:bodyPr/>
        <a:lstStyle/>
        <a:p>
          <a:r>
            <a:rPr lang="tr-TR">
              <a:solidFill>
                <a:sysClr val="windowText" lastClr="000000">
                  <a:hueOff val="0"/>
                  <a:satOff val="0"/>
                  <a:lumOff val="0"/>
                  <a:alphaOff val="0"/>
                </a:sysClr>
              </a:solidFill>
              <a:latin typeface="Calibri"/>
              <a:ea typeface="+mn-ea"/>
              <a:cs typeface="+mn-cs"/>
            </a:rPr>
            <a:t>Sınıf/Şube Rehber  Öğretmeni </a:t>
          </a:r>
        </a:p>
      </dgm:t>
    </dgm:pt>
    <dgm:pt modelId="{371E7F76-E82A-471C-89C6-C5EF65E88124}" type="parTrans" cxnId="{6E4CC905-E490-4F97-8E54-971EBDA97B0B}">
      <dgm:prSet/>
      <dgm:spPr>
        <a:xfrm>
          <a:off x="4346059" y="1397910"/>
          <a:ext cx="91440" cy="260171"/>
        </a:xfrm>
        <a:noFill/>
        <a:ln w="25400" cap="flat" cmpd="sng" algn="ctr">
          <a:solidFill>
            <a:srgbClr val="4BACC6">
              <a:hueOff val="0"/>
              <a:satOff val="0"/>
              <a:lumOff val="0"/>
              <a:alphaOff val="0"/>
            </a:srgbClr>
          </a:solidFill>
          <a:prstDash val="solid"/>
        </a:ln>
        <a:effectLst/>
      </dgm:spPr>
      <dgm:t>
        <a:bodyPr/>
        <a:lstStyle/>
        <a:p>
          <a:endParaRPr lang="tr-TR"/>
        </a:p>
      </dgm:t>
    </dgm:pt>
    <dgm:pt modelId="{9B343F40-37A4-42E3-B205-3C84195BDEA5}" type="sibTrans" cxnId="{6E4CC905-E490-4F97-8E54-971EBDA97B0B}">
      <dgm:prSet/>
      <dgm:spPr/>
      <dgm:t>
        <a:bodyPr/>
        <a:lstStyle/>
        <a:p>
          <a:endParaRPr lang="tr-TR"/>
        </a:p>
      </dgm:t>
    </dgm:pt>
    <dgm:pt modelId="{76432FF5-5CFE-4ADB-94B5-2BBCB40D8353}" type="pres">
      <dgm:prSet presAssocID="{DBC0F17D-0770-4BD3-BCE0-5318CC2BADAF}" presName="hierChild1" presStyleCnt="0">
        <dgm:presLayoutVars>
          <dgm:chPref val="1"/>
          <dgm:dir/>
          <dgm:animOne val="branch"/>
          <dgm:animLvl val="lvl"/>
          <dgm:resizeHandles/>
        </dgm:presLayoutVars>
      </dgm:prSet>
      <dgm:spPr/>
      <dgm:t>
        <a:bodyPr/>
        <a:lstStyle/>
        <a:p>
          <a:endParaRPr lang="tr-TR"/>
        </a:p>
      </dgm:t>
    </dgm:pt>
    <dgm:pt modelId="{4960C0D6-AE9E-4D69-93DF-012FE3260A0B}" type="pres">
      <dgm:prSet presAssocID="{25C6F71B-1FBB-4AC8-8EED-7D2C93A075AD}" presName="hierRoot1" presStyleCnt="0"/>
      <dgm:spPr/>
      <dgm:t>
        <a:bodyPr/>
        <a:lstStyle/>
        <a:p>
          <a:endParaRPr lang="tr-TR"/>
        </a:p>
      </dgm:t>
    </dgm:pt>
    <dgm:pt modelId="{390A6C46-9A92-4A5C-8EBF-F88801C68A2F}" type="pres">
      <dgm:prSet presAssocID="{25C6F71B-1FBB-4AC8-8EED-7D2C93A075AD}" presName="composite" presStyleCnt="0"/>
      <dgm:spPr/>
      <dgm:t>
        <a:bodyPr/>
        <a:lstStyle/>
        <a:p>
          <a:endParaRPr lang="tr-TR"/>
        </a:p>
      </dgm:t>
    </dgm:pt>
    <dgm:pt modelId="{2028965B-EF76-445E-BD17-165B0C4A9F79}" type="pres">
      <dgm:prSet presAssocID="{25C6F71B-1FBB-4AC8-8EED-7D2C93A075AD}" presName="background" presStyleLbl="node0" presStyleIdx="0" presStyleCnt="1"/>
      <dgm:spPr>
        <a:xfrm>
          <a:off x="2855768" y="864"/>
          <a:ext cx="894573" cy="568054"/>
        </a:xfrm>
        <a:prstGeom prst="roundRect">
          <a:avLst>
            <a:gd name="adj" fmla="val 1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tr-TR"/>
        </a:p>
      </dgm:t>
    </dgm:pt>
    <dgm:pt modelId="{9571E73D-F9E4-4DE2-86BD-B1F368A174F9}" type="pres">
      <dgm:prSet presAssocID="{25C6F71B-1FBB-4AC8-8EED-7D2C93A075AD}" presName="text" presStyleLbl="fgAcc0" presStyleIdx="0" presStyleCnt="1" custLinFactNeighborX="519" custLinFactNeighborY="-135">
        <dgm:presLayoutVars>
          <dgm:chPref val="3"/>
        </dgm:presLayoutVars>
      </dgm:prSet>
      <dgm:spPr>
        <a:prstGeom prst="roundRect">
          <a:avLst>
            <a:gd name="adj" fmla="val 10000"/>
          </a:avLst>
        </a:prstGeom>
      </dgm:spPr>
      <dgm:t>
        <a:bodyPr/>
        <a:lstStyle/>
        <a:p>
          <a:endParaRPr lang="tr-TR"/>
        </a:p>
      </dgm:t>
    </dgm:pt>
    <dgm:pt modelId="{22F09C2F-600F-4559-B72E-3AE012D3E5E1}" type="pres">
      <dgm:prSet presAssocID="{25C6F71B-1FBB-4AC8-8EED-7D2C93A075AD}" presName="hierChild2" presStyleCnt="0"/>
      <dgm:spPr/>
      <dgm:t>
        <a:bodyPr/>
        <a:lstStyle/>
        <a:p>
          <a:endParaRPr lang="tr-TR"/>
        </a:p>
      </dgm:t>
    </dgm:pt>
    <dgm:pt modelId="{D5C6D4C9-6F8C-4D11-88D2-6F5A46C2CCB2}" type="pres">
      <dgm:prSet presAssocID="{9415A895-750F-4D79-A20C-F80112F84A3E}" presName="Name10" presStyleLbl="parChTrans1D2" presStyleIdx="0" presStyleCnt="3"/>
      <dgm:spPr>
        <a:custGeom>
          <a:avLst/>
          <a:gdLst/>
          <a:ahLst/>
          <a:cxnLst/>
          <a:rect l="0" t="0" r="0" b="0"/>
          <a:pathLst>
            <a:path>
              <a:moveTo>
                <a:pt x="1205990" y="0"/>
              </a:moveTo>
              <a:lnTo>
                <a:pt x="1205990" y="196838"/>
              </a:lnTo>
              <a:lnTo>
                <a:pt x="0" y="196838"/>
              </a:lnTo>
              <a:lnTo>
                <a:pt x="0" y="288446"/>
              </a:lnTo>
            </a:path>
          </a:pathLst>
        </a:custGeom>
      </dgm:spPr>
      <dgm:t>
        <a:bodyPr/>
        <a:lstStyle/>
        <a:p>
          <a:endParaRPr lang="tr-TR"/>
        </a:p>
      </dgm:t>
    </dgm:pt>
    <dgm:pt modelId="{517C4231-B009-42BF-B3A9-2C41E9A6B162}" type="pres">
      <dgm:prSet presAssocID="{07314438-6279-4D1B-A13E-07C68C112F38}" presName="hierRoot2" presStyleCnt="0"/>
      <dgm:spPr/>
    </dgm:pt>
    <dgm:pt modelId="{99AA1904-7490-4886-BAE5-FDE296931354}" type="pres">
      <dgm:prSet presAssocID="{07314438-6279-4D1B-A13E-07C68C112F38}" presName="composite2" presStyleCnt="0"/>
      <dgm:spPr/>
    </dgm:pt>
    <dgm:pt modelId="{D811E012-3E11-4FE0-8540-3851EA203E86}" type="pres">
      <dgm:prSet presAssocID="{07314438-6279-4D1B-A13E-07C68C112F38}" presName="background2" presStyleLbl="node2" presStyleIdx="0" presStyleCnt="3"/>
      <dgm:spPr>
        <a:xfrm>
          <a:off x="1757758" y="829856"/>
          <a:ext cx="894573" cy="568054"/>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tr-TR"/>
        </a:p>
      </dgm:t>
    </dgm:pt>
    <dgm:pt modelId="{7FBF660A-94A0-4B6C-888A-89554689324B}" type="pres">
      <dgm:prSet presAssocID="{07314438-6279-4D1B-A13E-07C68C112F38}" presName="text2" presStyleLbl="fgAcc2" presStyleIdx="0" presStyleCnt="3">
        <dgm:presLayoutVars>
          <dgm:chPref val="3"/>
        </dgm:presLayoutVars>
      </dgm:prSet>
      <dgm:spPr>
        <a:prstGeom prst="roundRect">
          <a:avLst>
            <a:gd name="adj" fmla="val 10000"/>
          </a:avLst>
        </a:prstGeom>
      </dgm:spPr>
      <dgm:t>
        <a:bodyPr/>
        <a:lstStyle/>
        <a:p>
          <a:endParaRPr lang="tr-TR"/>
        </a:p>
      </dgm:t>
    </dgm:pt>
    <dgm:pt modelId="{465FBCD6-70B5-4654-87D7-E696EC4694F2}" type="pres">
      <dgm:prSet presAssocID="{07314438-6279-4D1B-A13E-07C68C112F38}" presName="hierChild3" presStyleCnt="0"/>
      <dgm:spPr/>
    </dgm:pt>
    <dgm:pt modelId="{71BD4F7A-6206-4541-AEE4-9FA78F30D9B1}" type="pres">
      <dgm:prSet presAssocID="{BD3EAC7E-CE25-450F-932C-0AEA5976965E}" presName="Name17" presStyleLbl="parChTrans1D3" presStyleIdx="0" presStyleCnt="3"/>
      <dgm:spPr>
        <a:custGeom>
          <a:avLst/>
          <a:gdLst/>
          <a:ahLst/>
          <a:cxnLst/>
          <a:rect l="0" t="0" r="0" b="0"/>
          <a:pathLst>
            <a:path>
              <a:moveTo>
                <a:pt x="45720" y="0"/>
              </a:moveTo>
              <a:lnTo>
                <a:pt x="45720" y="287599"/>
              </a:lnTo>
            </a:path>
          </a:pathLst>
        </a:custGeom>
      </dgm:spPr>
      <dgm:t>
        <a:bodyPr/>
        <a:lstStyle/>
        <a:p>
          <a:endParaRPr lang="tr-TR"/>
        </a:p>
      </dgm:t>
    </dgm:pt>
    <dgm:pt modelId="{4FA4957F-F244-4FD6-99F3-829048991A12}" type="pres">
      <dgm:prSet presAssocID="{A4FCFA2D-4342-456E-B7C0-FE285A2E6DDE}" presName="hierRoot3" presStyleCnt="0"/>
      <dgm:spPr/>
    </dgm:pt>
    <dgm:pt modelId="{8B5F6759-44B7-4576-8913-CC01F11B1CDE}" type="pres">
      <dgm:prSet presAssocID="{A4FCFA2D-4342-456E-B7C0-FE285A2E6DDE}" presName="composite3" presStyleCnt="0"/>
      <dgm:spPr/>
    </dgm:pt>
    <dgm:pt modelId="{DDD91A25-015F-4524-9605-9CD68C9D3A26}" type="pres">
      <dgm:prSet presAssocID="{A4FCFA2D-4342-456E-B7C0-FE285A2E6DDE}" presName="background3" presStyleLbl="node3" presStyleIdx="0" presStyleCnt="3"/>
      <dgm:spPr>
        <a:xfrm>
          <a:off x="1757758" y="1658082"/>
          <a:ext cx="894573" cy="568054"/>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tr-TR"/>
        </a:p>
      </dgm:t>
    </dgm:pt>
    <dgm:pt modelId="{345D206F-7A00-420F-8812-861290E45F34}" type="pres">
      <dgm:prSet presAssocID="{A4FCFA2D-4342-456E-B7C0-FE285A2E6DDE}" presName="text3" presStyleLbl="fgAcc3" presStyleIdx="0" presStyleCnt="3">
        <dgm:presLayoutVars>
          <dgm:chPref val="3"/>
        </dgm:presLayoutVars>
      </dgm:prSet>
      <dgm:spPr>
        <a:prstGeom prst="roundRect">
          <a:avLst>
            <a:gd name="adj" fmla="val 10000"/>
          </a:avLst>
        </a:prstGeom>
      </dgm:spPr>
      <dgm:t>
        <a:bodyPr/>
        <a:lstStyle/>
        <a:p>
          <a:endParaRPr lang="tr-TR"/>
        </a:p>
      </dgm:t>
    </dgm:pt>
    <dgm:pt modelId="{660C4357-FAD8-4999-9A05-25BEF8D9E2A2}" type="pres">
      <dgm:prSet presAssocID="{A4FCFA2D-4342-456E-B7C0-FE285A2E6DDE}" presName="hierChild4" presStyleCnt="0"/>
      <dgm:spPr/>
    </dgm:pt>
    <dgm:pt modelId="{7E095875-6BD1-4549-B61F-0079FA05C937}" type="pres">
      <dgm:prSet presAssocID="{A552C257-CCA5-4079-BFA1-60AEB4F80AC6}" presName="Name10" presStyleLbl="parChTrans1D2" presStyleIdx="1" presStyleCnt="3"/>
      <dgm:spPr>
        <a:custGeom>
          <a:avLst/>
          <a:gdLst/>
          <a:ahLst/>
          <a:cxnLst/>
          <a:rect l="0" t="0" r="0" b="0"/>
          <a:pathLst>
            <a:path>
              <a:moveTo>
                <a:pt x="45720" y="0"/>
              </a:moveTo>
              <a:lnTo>
                <a:pt x="45720" y="196838"/>
              </a:lnTo>
              <a:lnTo>
                <a:pt x="48360" y="196838"/>
              </a:lnTo>
              <a:lnTo>
                <a:pt x="48360" y="288446"/>
              </a:lnTo>
            </a:path>
          </a:pathLst>
        </a:custGeom>
      </dgm:spPr>
      <dgm:t>
        <a:bodyPr/>
        <a:lstStyle/>
        <a:p>
          <a:endParaRPr lang="tr-TR"/>
        </a:p>
      </dgm:t>
    </dgm:pt>
    <dgm:pt modelId="{E7F1F9D4-0198-4974-A925-AF37AACFEFC2}" type="pres">
      <dgm:prSet presAssocID="{52CE7F86-E3E1-4EAE-BC0F-A23769AA8AFF}" presName="hierRoot2" presStyleCnt="0"/>
      <dgm:spPr/>
    </dgm:pt>
    <dgm:pt modelId="{41A02A49-173F-48BD-B50C-06BF95FFF7A2}" type="pres">
      <dgm:prSet presAssocID="{52CE7F86-E3E1-4EAE-BC0F-A23769AA8AFF}" presName="composite2" presStyleCnt="0"/>
      <dgm:spPr/>
    </dgm:pt>
    <dgm:pt modelId="{EC52366A-FC91-4482-A2C2-3F18C6C18AE7}" type="pres">
      <dgm:prSet presAssocID="{52CE7F86-E3E1-4EAE-BC0F-A23769AA8AFF}" presName="background2" presStyleLbl="node2" presStyleIdx="1" presStyleCnt="3"/>
      <dgm:spPr>
        <a:xfrm>
          <a:off x="2851125" y="829856"/>
          <a:ext cx="894573" cy="568054"/>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tr-TR"/>
        </a:p>
      </dgm:t>
    </dgm:pt>
    <dgm:pt modelId="{85740611-8C94-4A5C-BD6E-21A83EC3D981}" type="pres">
      <dgm:prSet presAssocID="{52CE7F86-E3E1-4EAE-BC0F-A23769AA8AFF}" presName="text2" presStyleLbl="fgAcc2" presStyleIdx="1" presStyleCnt="3">
        <dgm:presLayoutVars>
          <dgm:chPref val="3"/>
        </dgm:presLayoutVars>
      </dgm:prSet>
      <dgm:spPr>
        <a:prstGeom prst="roundRect">
          <a:avLst>
            <a:gd name="adj" fmla="val 10000"/>
          </a:avLst>
        </a:prstGeom>
      </dgm:spPr>
      <dgm:t>
        <a:bodyPr/>
        <a:lstStyle/>
        <a:p>
          <a:endParaRPr lang="tr-TR"/>
        </a:p>
      </dgm:t>
    </dgm:pt>
    <dgm:pt modelId="{E673ABB5-5FDA-4791-B889-803546D40D47}" type="pres">
      <dgm:prSet presAssocID="{52CE7F86-E3E1-4EAE-BC0F-A23769AA8AFF}" presName="hierChild3" presStyleCnt="0"/>
      <dgm:spPr/>
    </dgm:pt>
    <dgm:pt modelId="{04ED8FDE-D732-4BAA-AD93-8F5DF2639955}" type="pres">
      <dgm:prSet presAssocID="{BC341E8F-D218-47DA-AE2A-B7CDAA65D2B0}" presName="Name17" presStyleLbl="parChTrans1D3" presStyleIdx="1" presStyleCnt="3"/>
      <dgm:spPr>
        <a:custGeom>
          <a:avLst/>
          <a:gdLst/>
          <a:ahLst/>
          <a:cxnLst/>
          <a:rect l="0" t="0" r="0" b="0"/>
          <a:pathLst>
            <a:path>
              <a:moveTo>
                <a:pt x="45720" y="0"/>
              </a:moveTo>
              <a:lnTo>
                <a:pt x="45720" y="287599"/>
              </a:lnTo>
            </a:path>
          </a:pathLst>
        </a:custGeom>
      </dgm:spPr>
      <dgm:t>
        <a:bodyPr/>
        <a:lstStyle/>
        <a:p>
          <a:endParaRPr lang="tr-TR"/>
        </a:p>
      </dgm:t>
    </dgm:pt>
    <dgm:pt modelId="{C9DA1710-FB25-407A-A5EB-9EF036B51F75}" type="pres">
      <dgm:prSet presAssocID="{8F4F3933-9F33-48CA-ADF0-478F27CAE746}" presName="hierRoot3" presStyleCnt="0"/>
      <dgm:spPr/>
    </dgm:pt>
    <dgm:pt modelId="{0FD151FD-299B-4E12-B0E4-92EF297E9400}" type="pres">
      <dgm:prSet presAssocID="{8F4F3933-9F33-48CA-ADF0-478F27CAE746}" presName="composite3" presStyleCnt="0"/>
      <dgm:spPr/>
    </dgm:pt>
    <dgm:pt modelId="{76022D57-4BBE-4B0B-8ABE-89374AD88BAA}" type="pres">
      <dgm:prSet presAssocID="{8F4F3933-9F33-48CA-ADF0-478F27CAE746}" presName="background3" presStyleLbl="node3" presStyleIdx="1" presStyleCnt="3"/>
      <dgm:spPr>
        <a:xfrm>
          <a:off x="2851125" y="1658082"/>
          <a:ext cx="894573" cy="568054"/>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tr-TR"/>
        </a:p>
      </dgm:t>
    </dgm:pt>
    <dgm:pt modelId="{A39CB88B-9EDB-4D1F-8648-CA4114C6F076}" type="pres">
      <dgm:prSet presAssocID="{8F4F3933-9F33-48CA-ADF0-478F27CAE746}" presName="text3" presStyleLbl="fgAcc3" presStyleIdx="1" presStyleCnt="3">
        <dgm:presLayoutVars>
          <dgm:chPref val="3"/>
        </dgm:presLayoutVars>
      </dgm:prSet>
      <dgm:spPr>
        <a:prstGeom prst="roundRect">
          <a:avLst>
            <a:gd name="adj" fmla="val 10000"/>
          </a:avLst>
        </a:prstGeom>
      </dgm:spPr>
      <dgm:t>
        <a:bodyPr/>
        <a:lstStyle/>
        <a:p>
          <a:endParaRPr lang="tr-TR"/>
        </a:p>
      </dgm:t>
    </dgm:pt>
    <dgm:pt modelId="{4C636ED4-C970-48B1-B982-6785254A377F}" type="pres">
      <dgm:prSet presAssocID="{8F4F3933-9F33-48CA-ADF0-478F27CAE746}" presName="hierChild4" presStyleCnt="0"/>
      <dgm:spPr/>
    </dgm:pt>
    <dgm:pt modelId="{261D6811-C0F6-46C9-9DB3-F13995574341}" type="pres">
      <dgm:prSet presAssocID="{19D923E7-19EA-4E22-A063-4BB88B47A636}" presName="Name10" presStyleLbl="parChTrans1D2" presStyleIdx="2" presStyleCnt="3"/>
      <dgm:spPr>
        <a:custGeom>
          <a:avLst/>
          <a:gdLst/>
          <a:ahLst/>
          <a:cxnLst/>
          <a:rect l="0" t="0" r="0" b="0"/>
          <a:pathLst>
            <a:path>
              <a:moveTo>
                <a:pt x="0" y="0"/>
              </a:moveTo>
              <a:lnTo>
                <a:pt x="0" y="196838"/>
              </a:lnTo>
              <a:lnTo>
                <a:pt x="1211270" y="196838"/>
              </a:lnTo>
              <a:lnTo>
                <a:pt x="1211270" y="288446"/>
              </a:lnTo>
            </a:path>
          </a:pathLst>
        </a:custGeom>
      </dgm:spPr>
      <dgm:t>
        <a:bodyPr/>
        <a:lstStyle/>
        <a:p>
          <a:endParaRPr lang="tr-TR"/>
        </a:p>
      </dgm:t>
    </dgm:pt>
    <dgm:pt modelId="{806A6F93-059B-4C9E-95BF-689B302AB20A}" type="pres">
      <dgm:prSet presAssocID="{92012648-230C-4A44-B6AF-F40CC83418B7}" presName="hierRoot2" presStyleCnt="0"/>
      <dgm:spPr/>
    </dgm:pt>
    <dgm:pt modelId="{AB99AD27-4525-4026-9B6B-B17069605725}" type="pres">
      <dgm:prSet presAssocID="{92012648-230C-4A44-B6AF-F40CC83418B7}" presName="composite2" presStyleCnt="0"/>
      <dgm:spPr/>
    </dgm:pt>
    <dgm:pt modelId="{5817EE3B-C137-409F-9AF0-F18C2951A81C}" type="pres">
      <dgm:prSet presAssocID="{92012648-230C-4A44-B6AF-F40CC83418B7}" presName="background2" presStyleLbl="node2" presStyleIdx="2" presStyleCnt="3"/>
      <dgm:spPr>
        <a:xfrm>
          <a:off x="3944493" y="829856"/>
          <a:ext cx="894573" cy="568054"/>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tr-TR"/>
        </a:p>
      </dgm:t>
    </dgm:pt>
    <dgm:pt modelId="{DAB9D759-DD5D-4754-8661-13DE4E3BC700}" type="pres">
      <dgm:prSet presAssocID="{92012648-230C-4A44-B6AF-F40CC83418B7}" presName="text2" presStyleLbl="fgAcc2" presStyleIdx="2" presStyleCnt="3">
        <dgm:presLayoutVars>
          <dgm:chPref val="3"/>
        </dgm:presLayoutVars>
      </dgm:prSet>
      <dgm:spPr>
        <a:prstGeom prst="roundRect">
          <a:avLst>
            <a:gd name="adj" fmla="val 10000"/>
          </a:avLst>
        </a:prstGeom>
      </dgm:spPr>
      <dgm:t>
        <a:bodyPr/>
        <a:lstStyle/>
        <a:p>
          <a:endParaRPr lang="tr-TR"/>
        </a:p>
      </dgm:t>
    </dgm:pt>
    <dgm:pt modelId="{E009DE2D-2CC0-4DB3-9F36-97432160C758}" type="pres">
      <dgm:prSet presAssocID="{92012648-230C-4A44-B6AF-F40CC83418B7}" presName="hierChild3" presStyleCnt="0"/>
      <dgm:spPr/>
    </dgm:pt>
    <dgm:pt modelId="{903ABD8F-05A0-4714-9069-2941CAB1C8F0}" type="pres">
      <dgm:prSet presAssocID="{371E7F76-E82A-471C-89C6-C5EF65E88124}" presName="Name17" presStyleLbl="parChTrans1D3" presStyleIdx="2" presStyleCnt="3"/>
      <dgm:spPr>
        <a:custGeom>
          <a:avLst/>
          <a:gdLst/>
          <a:ahLst/>
          <a:cxnLst/>
          <a:rect l="0" t="0" r="0" b="0"/>
          <a:pathLst>
            <a:path>
              <a:moveTo>
                <a:pt x="45720" y="0"/>
              </a:moveTo>
              <a:lnTo>
                <a:pt x="45720" y="287599"/>
              </a:lnTo>
            </a:path>
          </a:pathLst>
        </a:custGeom>
      </dgm:spPr>
      <dgm:t>
        <a:bodyPr/>
        <a:lstStyle/>
        <a:p>
          <a:endParaRPr lang="tr-TR"/>
        </a:p>
      </dgm:t>
    </dgm:pt>
    <dgm:pt modelId="{FBFBE1A4-1D16-4024-8ACE-5227E67E8677}" type="pres">
      <dgm:prSet presAssocID="{4F580717-DB45-4942-95B5-46F1871E33E0}" presName="hierRoot3" presStyleCnt="0"/>
      <dgm:spPr/>
    </dgm:pt>
    <dgm:pt modelId="{3E46FE4E-1F25-450F-8C71-0ED687C0CB84}" type="pres">
      <dgm:prSet presAssocID="{4F580717-DB45-4942-95B5-46F1871E33E0}" presName="composite3" presStyleCnt="0"/>
      <dgm:spPr/>
    </dgm:pt>
    <dgm:pt modelId="{B3B7601C-A4B6-4AB8-A5AC-35012F18D1ED}" type="pres">
      <dgm:prSet presAssocID="{4F580717-DB45-4942-95B5-46F1871E33E0}" presName="background3" presStyleLbl="node3" presStyleIdx="2" presStyleCnt="3"/>
      <dgm:spPr>
        <a:xfrm>
          <a:off x="3944493" y="1658082"/>
          <a:ext cx="894573" cy="568054"/>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tr-TR"/>
        </a:p>
      </dgm:t>
    </dgm:pt>
    <dgm:pt modelId="{77BF9210-7433-4AD7-8554-2E22DA3B2C9E}" type="pres">
      <dgm:prSet presAssocID="{4F580717-DB45-4942-95B5-46F1871E33E0}" presName="text3" presStyleLbl="fgAcc3" presStyleIdx="2" presStyleCnt="3">
        <dgm:presLayoutVars>
          <dgm:chPref val="3"/>
        </dgm:presLayoutVars>
      </dgm:prSet>
      <dgm:spPr>
        <a:prstGeom prst="roundRect">
          <a:avLst>
            <a:gd name="adj" fmla="val 10000"/>
          </a:avLst>
        </a:prstGeom>
      </dgm:spPr>
      <dgm:t>
        <a:bodyPr/>
        <a:lstStyle/>
        <a:p>
          <a:endParaRPr lang="tr-TR"/>
        </a:p>
      </dgm:t>
    </dgm:pt>
    <dgm:pt modelId="{96416374-1470-4D6D-BFF9-887F213B8D5C}" type="pres">
      <dgm:prSet presAssocID="{4F580717-DB45-4942-95B5-46F1871E33E0}" presName="hierChild4" presStyleCnt="0"/>
      <dgm:spPr/>
    </dgm:pt>
  </dgm:ptLst>
  <dgm:cxnLst>
    <dgm:cxn modelId="{79CA8AD8-F962-4101-A020-734BA003CDC6}" type="presOf" srcId="{92012648-230C-4A44-B6AF-F40CC83418B7}" destId="{DAB9D759-DD5D-4754-8661-13DE4E3BC700}" srcOrd="0" destOrd="0" presId="urn:microsoft.com/office/officeart/2005/8/layout/hierarchy1"/>
    <dgm:cxn modelId="{654D4DC2-5C07-49F6-8828-3814BF98CC41}" type="presOf" srcId="{19D923E7-19EA-4E22-A063-4BB88B47A636}" destId="{261D6811-C0F6-46C9-9DB3-F13995574341}" srcOrd="0" destOrd="0" presId="urn:microsoft.com/office/officeart/2005/8/layout/hierarchy1"/>
    <dgm:cxn modelId="{C2EA6E99-011E-4DDB-B378-C03AFE2E324E}" type="presOf" srcId="{A4FCFA2D-4342-456E-B7C0-FE285A2E6DDE}" destId="{345D206F-7A00-420F-8812-861290E45F34}" srcOrd="0" destOrd="0" presId="urn:microsoft.com/office/officeart/2005/8/layout/hierarchy1"/>
    <dgm:cxn modelId="{510FDED2-787C-431B-86E7-655066385827}" type="presOf" srcId="{BD3EAC7E-CE25-450F-932C-0AEA5976965E}" destId="{71BD4F7A-6206-4541-AEE4-9FA78F30D9B1}" srcOrd="0" destOrd="0" presId="urn:microsoft.com/office/officeart/2005/8/layout/hierarchy1"/>
    <dgm:cxn modelId="{9AE549B7-BE51-4144-BA1E-CC457016DDE8}" srcId="{25C6F71B-1FBB-4AC8-8EED-7D2C93A075AD}" destId="{92012648-230C-4A44-B6AF-F40CC83418B7}" srcOrd="2" destOrd="0" parTransId="{19D923E7-19EA-4E22-A063-4BB88B47A636}" sibTransId="{4A332B57-FE40-4770-94C5-44E91E8BA182}"/>
    <dgm:cxn modelId="{8058AA4D-47E5-40C7-99CA-B1F8EF6B367A}" type="presOf" srcId="{BC341E8F-D218-47DA-AE2A-B7CDAA65D2B0}" destId="{04ED8FDE-D732-4BAA-AD93-8F5DF2639955}" srcOrd="0" destOrd="0" presId="urn:microsoft.com/office/officeart/2005/8/layout/hierarchy1"/>
    <dgm:cxn modelId="{50BCB6C9-731C-4BD0-8D32-685CA5D8B8F5}" type="presOf" srcId="{4F580717-DB45-4942-95B5-46F1871E33E0}" destId="{77BF9210-7433-4AD7-8554-2E22DA3B2C9E}" srcOrd="0" destOrd="0" presId="urn:microsoft.com/office/officeart/2005/8/layout/hierarchy1"/>
    <dgm:cxn modelId="{82622103-A310-4634-A88C-23827A579022}" type="presOf" srcId="{DBC0F17D-0770-4BD3-BCE0-5318CC2BADAF}" destId="{76432FF5-5CFE-4ADB-94B5-2BBCB40D8353}" srcOrd="0" destOrd="0" presId="urn:microsoft.com/office/officeart/2005/8/layout/hierarchy1"/>
    <dgm:cxn modelId="{A06797CB-546F-4DF6-A690-1E0BDF149C3C}" srcId="{DBC0F17D-0770-4BD3-BCE0-5318CC2BADAF}" destId="{25C6F71B-1FBB-4AC8-8EED-7D2C93A075AD}" srcOrd="0" destOrd="0" parTransId="{1BF56EC8-4E60-407A-9263-2A6DAC0ECE95}" sibTransId="{B5A75951-2E39-494D-B856-388B9AE2894C}"/>
    <dgm:cxn modelId="{A2E9852E-0EDE-4ECB-A8F8-AC384FAEF237}" type="presOf" srcId="{25C6F71B-1FBB-4AC8-8EED-7D2C93A075AD}" destId="{9571E73D-F9E4-4DE2-86BD-B1F368A174F9}" srcOrd="0" destOrd="0" presId="urn:microsoft.com/office/officeart/2005/8/layout/hierarchy1"/>
    <dgm:cxn modelId="{749A0289-FD61-48D8-B914-42221A4EF330}" type="presOf" srcId="{52CE7F86-E3E1-4EAE-BC0F-A23769AA8AFF}" destId="{85740611-8C94-4A5C-BD6E-21A83EC3D981}" srcOrd="0" destOrd="0" presId="urn:microsoft.com/office/officeart/2005/8/layout/hierarchy1"/>
    <dgm:cxn modelId="{A54FCD9C-6C70-4392-969E-8B4A9F9B506B}" type="presOf" srcId="{07314438-6279-4D1B-A13E-07C68C112F38}" destId="{7FBF660A-94A0-4B6C-888A-89554689324B}" srcOrd="0" destOrd="0" presId="urn:microsoft.com/office/officeart/2005/8/layout/hierarchy1"/>
    <dgm:cxn modelId="{2C01C708-9CF5-403A-8942-B6E77C0EC8B3}" srcId="{25C6F71B-1FBB-4AC8-8EED-7D2C93A075AD}" destId="{07314438-6279-4D1B-A13E-07C68C112F38}" srcOrd="0" destOrd="0" parTransId="{9415A895-750F-4D79-A20C-F80112F84A3E}" sibTransId="{C4E9438F-8EF8-4764-B7F6-C98A24A59556}"/>
    <dgm:cxn modelId="{507B9802-F60F-4520-9CF8-1FE5A544781E}" srcId="{52CE7F86-E3E1-4EAE-BC0F-A23769AA8AFF}" destId="{8F4F3933-9F33-48CA-ADF0-478F27CAE746}" srcOrd="0" destOrd="0" parTransId="{BC341E8F-D218-47DA-AE2A-B7CDAA65D2B0}" sibTransId="{89BFBD9C-94AC-4822-8559-6B10C11512D3}"/>
    <dgm:cxn modelId="{6147AED9-B7FA-4D5A-B8CF-781EA7AF6905}" type="presOf" srcId="{9415A895-750F-4D79-A20C-F80112F84A3E}" destId="{D5C6D4C9-6F8C-4D11-88D2-6F5A46C2CCB2}" srcOrd="0" destOrd="0" presId="urn:microsoft.com/office/officeart/2005/8/layout/hierarchy1"/>
    <dgm:cxn modelId="{C420DFE3-48C8-4179-89D5-A98923A0FB1F}" type="presOf" srcId="{8F4F3933-9F33-48CA-ADF0-478F27CAE746}" destId="{A39CB88B-9EDB-4D1F-8648-CA4114C6F076}" srcOrd="0" destOrd="0" presId="urn:microsoft.com/office/officeart/2005/8/layout/hierarchy1"/>
    <dgm:cxn modelId="{08A29051-8B6C-449E-A75D-00A99C50FEA6}" type="presOf" srcId="{371E7F76-E82A-471C-89C6-C5EF65E88124}" destId="{903ABD8F-05A0-4714-9069-2941CAB1C8F0}" srcOrd="0" destOrd="0" presId="urn:microsoft.com/office/officeart/2005/8/layout/hierarchy1"/>
    <dgm:cxn modelId="{AF7762F4-7084-404F-ACC1-35CA1FB421A7}" srcId="{25C6F71B-1FBB-4AC8-8EED-7D2C93A075AD}" destId="{52CE7F86-E3E1-4EAE-BC0F-A23769AA8AFF}" srcOrd="1" destOrd="0" parTransId="{A552C257-CCA5-4079-BFA1-60AEB4F80AC6}" sibTransId="{C04AFECF-340A-4D90-B3AF-EED6501F8A12}"/>
    <dgm:cxn modelId="{7D82A5E9-912C-468B-8260-8B014A9F3987}" srcId="{07314438-6279-4D1B-A13E-07C68C112F38}" destId="{A4FCFA2D-4342-456E-B7C0-FE285A2E6DDE}" srcOrd="0" destOrd="0" parTransId="{BD3EAC7E-CE25-450F-932C-0AEA5976965E}" sibTransId="{20568110-753D-4332-9B9C-B592D7528837}"/>
    <dgm:cxn modelId="{6E4CC905-E490-4F97-8E54-971EBDA97B0B}" srcId="{92012648-230C-4A44-B6AF-F40CC83418B7}" destId="{4F580717-DB45-4942-95B5-46F1871E33E0}" srcOrd="0" destOrd="0" parTransId="{371E7F76-E82A-471C-89C6-C5EF65E88124}" sibTransId="{9B343F40-37A4-42E3-B205-3C84195BDEA5}"/>
    <dgm:cxn modelId="{F1886009-73ED-49C7-84A7-DC24DFD8277E}" type="presOf" srcId="{A552C257-CCA5-4079-BFA1-60AEB4F80AC6}" destId="{7E095875-6BD1-4549-B61F-0079FA05C937}" srcOrd="0" destOrd="0" presId="urn:microsoft.com/office/officeart/2005/8/layout/hierarchy1"/>
    <dgm:cxn modelId="{B541CA90-C860-417D-9092-ED9D0A714BA2}" type="presParOf" srcId="{76432FF5-5CFE-4ADB-94B5-2BBCB40D8353}" destId="{4960C0D6-AE9E-4D69-93DF-012FE3260A0B}" srcOrd="0" destOrd="0" presId="urn:microsoft.com/office/officeart/2005/8/layout/hierarchy1"/>
    <dgm:cxn modelId="{102379AE-0F6E-4CE7-AA7C-F104B6E08704}" type="presParOf" srcId="{4960C0D6-AE9E-4D69-93DF-012FE3260A0B}" destId="{390A6C46-9A92-4A5C-8EBF-F88801C68A2F}" srcOrd="0" destOrd="0" presId="urn:microsoft.com/office/officeart/2005/8/layout/hierarchy1"/>
    <dgm:cxn modelId="{BCB117F8-9370-41CC-A4C8-E80140351F00}" type="presParOf" srcId="{390A6C46-9A92-4A5C-8EBF-F88801C68A2F}" destId="{2028965B-EF76-445E-BD17-165B0C4A9F79}" srcOrd="0" destOrd="0" presId="urn:microsoft.com/office/officeart/2005/8/layout/hierarchy1"/>
    <dgm:cxn modelId="{163F4AA9-446C-4392-A217-9105A22DB69E}" type="presParOf" srcId="{390A6C46-9A92-4A5C-8EBF-F88801C68A2F}" destId="{9571E73D-F9E4-4DE2-86BD-B1F368A174F9}" srcOrd="1" destOrd="0" presId="urn:microsoft.com/office/officeart/2005/8/layout/hierarchy1"/>
    <dgm:cxn modelId="{15990CAF-AA7F-4791-8D32-7329B5340DF5}" type="presParOf" srcId="{4960C0D6-AE9E-4D69-93DF-012FE3260A0B}" destId="{22F09C2F-600F-4559-B72E-3AE012D3E5E1}" srcOrd="1" destOrd="0" presId="urn:microsoft.com/office/officeart/2005/8/layout/hierarchy1"/>
    <dgm:cxn modelId="{EFC47495-8775-467C-8402-82D7EA52EAA3}" type="presParOf" srcId="{22F09C2F-600F-4559-B72E-3AE012D3E5E1}" destId="{D5C6D4C9-6F8C-4D11-88D2-6F5A46C2CCB2}" srcOrd="0" destOrd="0" presId="urn:microsoft.com/office/officeart/2005/8/layout/hierarchy1"/>
    <dgm:cxn modelId="{CA152E66-0200-4C47-9057-61CC8B0B0773}" type="presParOf" srcId="{22F09C2F-600F-4559-B72E-3AE012D3E5E1}" destId="{517C4231-B009-42BF-B3A9-2C41E9A6B162}" srcOrd="1" destOrd="0" presId="urn:microsoft.com/office/officeart/2005/8/layout/hierarchy1"/>
    <dgm:cxn modelId="{1D88263F-41C8-4273-A302-2B58FFCC490B}" type="presParOf" srcId="{517C4231-B009-42BF-B3A9-2C41E9A6B162}" destId="{99AA1904-7490-4886-BAE5-FDE296931354}" srcOrd="0" destOrd="0" presId="urn:microsoft.com/office/officeart/2005/8/layout/hierarchy1"/>
    <dgm:cxn modelId="{83F7D824-1B3C-49F1-8917-76C8420FDAA1}" type="presParOf" srcId="{99AA1904-7490-4886-BAE5-FDE296931354}" destId="{D811E012-3E11-4FE0-8540-3851EA203E86}" srcOrd="0" destOrd="0" presId="urn:microsoft.com/office/officeart/2005/8/layout/hierarchy1"/>
    <dgm:cxn modelId="{AF91A1CD-414A-4184-A894-F867061BE2B5}" type="presParOf" srcId="{99AA1904-7490-4886-BAE5-FDE296931354}" destId="{7FBF660A-94A0-4B6C-888A-89554689324B}" srcOrd="1" destOrd="0" presId="urn:microsoft.com/office/officeart/2005/8/layout/hierarchy1"/>
    <dgm:cxn modelId="{A7E50D83-5454-42E3-B51B-26BE409B9FEE}" type="presParOf" srcId="{517C4231-B009-42BF-B3A9-2C41E9A6B162}" destId="{465FBCD6-70B5-4654-87D7-E696EC4694F2}" srcOrd="1" destOrd="0" presId="urn:microsoft.com/office/officeart/2005/8/layout/hierarchy1"/>
    <dgm:cxn modelId="{22F33C1C-F2B4-4FCF-B1E7-7AE5B0E9E889}" type="presParOf" srcId="{465FBCD6-70B5-4654-87D7-E696EC4694F2}" destId="{71BD4F7A-6206-4541-AEE4-9FA78F30D9B1}" srcOrd="0" destOrd="0" presId="urn:microsoft.com/office/officeart/2005/8/layout/hierarchy1"/>
    <dgm:cxn modelId="{74CDC214-9F8C-471C-BECC-ECA2A3A8F45E}" type="presParOf" srcId="{465FBCD6-70B5-4654-87D7-E696EC4694F2}" destId="{4FA4957F-F244-4FD6-99F3-829048991A12}" srcOrd="1" destOrd="0" presId="urn:microsoft.com/office/officeart/2005/8/layout/hierarchy1"/>
    <dgm:cxn modelId="{44BDE7A5-6685-42D0-96B6-3E487F3976DE}" type="presParOf" srcId="{4FA4957F-F244-4FD6-99F3-829048991A12}" destId="{8B5F6759-44B7-4576-8913-CC01F11B1CDE}" srcOrd="0" destOrd="0" presId="urn:microsoft.com/office/officeart/2005/8/layout/hierarchy1"/>
    <dgm:cxn modelId="{43DDD8CD-7A37-457B-A4F2-2502E46808C1}" type="presParOf" srcId="{8B5F6759-44B7-4576-8913-CC01F11B1CDE}" destId="{DDD91A25-015F-4524-9605-9CD68C9D3A26}" srcOrd="0" destOrd="0" presId="urn:microsoft.com/office/officeart/2005/8/layout/hierarchy1"/>
    <dgm:cxn modelId="{C0CCBE92-4882-40D4-A8A8-2017B9CB7A88}" type="presParOf" srcId="{8B5F6759-44B7-4576-8913-CC01F11B1CDE}" destId="{345D206F-7A00-420F-8812-861290E45F34}" srcOrd="1" destOrd="0" presId="urn:microsoft.com/office/officeart/2005/8/layout/hierarchy1"/>
    <dgm:cxn modelId="{0ACE053B-8643-4782-83FB-8BC3724087E5}" type="presParOf" srcId="{4FA4957F-F244-4FD6-99F3-829048991A12}" destId="{660C4357-FAD8-4999-9A05-25BEF8D9E2A2}" srcOrd="1" destOrd="0" presId="urn:microsoft.com/office/officeart/2005/8/layout/hierarchy1"/>
    <dgm:cxn modelId="{2CFE8215-3A18-4D30-9CC1-4A6299F180EC}" type="presParOf" srcId="{22F09C2F-600F-4559-B72E-3AE012D3E5E1}" destId="{7E095875-6BD1-4549-B61F-0079FA05C937}" srcOrd="2" destOrd="0" presId="urn:microsoft.com/office/officeart/2005/8/layout/hierarchy1"/>
    <dgm:cxn modelId="{69CDBEDD-41A8-4455-B28A-BAE6F63AC1A7}" type="presParOf" srcId="{22F09C2F-600F-4559-B72E-3AE012D3E5E1}" destId="{E7F1F9D4-0198-4974-A925-AF37AACFEFC2}" srcOrd="3" destOrd="0" presId="urn:microsoft.com/office/officeart/2005/8/layout/hierarchy1"/>
    <dgm:cxn modelId="{C089B451-01DE-4222-885D-D8EAE31ED79E}" type="presParOf" srcId="{E7F1F9D4-0198-4974-A925-AF37AACFEFC2}" destId="{41A02A49-173F-48BD-B50C-06BF95FFF7A2}" srcOrd="0" destOrd="0" presId="urn:microsoft.com/office/officeart/2005/8/layout/hierarchy1"/>
    <dgm:cxn modelId="{F529CF15-DB63-42E8-9CF1-08B1433962FC}" type="presParOf" srcId="{41A02A49-173F-48BD-B50C-06BF95FFF7A2}" destId="{EC52366A-FC91-4482-A2C2-3F18C6C18AE7}" srcOrd="0" destOrd="0" presId="urn:microsoft.com/office/officeart/2005/8/layout/hierarchy1"/>
    <dgm:cxn modelId="{FC79F2AD-404D-4FC4-B6BC-245535D8F335}" type="presParOf" srcId="{41A02A49-173F-48BD-B50C-06BF95FFF7A2}" destId="{85740611-8C94-4A5C-BD6E-21A83EC3D981}" srcOrd="1" destOrd="0" presId="urn:microsoft.com/office/officeart/2005/8/layout/hierarchy1"/>
    <dgm:cxn modelId="{C81186B2-42C8-4593-AEFF-CDF4EC0E00E9}" type="presParOf" srcId="{E7F1F9D4-0198-4974-A925-AF37AACFEFC2}" destId="{E673ABB5-5FDA-4791-B889-803546D40D47}" srcOrd="1" destOrd="0" presId="urn:microsoft.com/office/officeart/2005/8/layout/hierarchy1"/>
    <dgm:cxn modelId="{F3FE65FE-709A-426D-A007-F91FA8F5B9ED}" type="presParOf" srcId="{E673ABB5-5FDA-4791-B889-803546D40D47}" destId="{04ED8FDE-D732-4BAA-AD93-8F5DF2639955}" srcOrd="0" destOrd="0" presId="urn:microsoft.com/office/officeart/2005/8/layout/hierarchy1"/>
    <dgm:cxn modelId="{7E5957A7-CD17-4EB5-8FAF-B2584054982E}" type="presParOf" srcId="{E673ABB5-5FDA-4791-B889-803546D40D47}" destId="{C9DA1710-FB25-407A-A5EB-9EF036B51F75}" srcOrd="1" destOrd="0" presId="urn:microsoft.com/office/officeart/2005/8/layout/hierarchy1"/>
    <dgm:cxn modelId="{77849C33-3501-4A53-980A-E45DF42DC156}" type="presParOf" srcId="{C9DA1710-FB25-407A-A5EB-9EF036B51F75}" destId="{0FD151FD-299B-4E12-B0E4-92EF297E9400}" srcOrd="0" destOrd="0" presId="urn:microsoft.com/office/officeart/2005/8/layout/hierarchy1"/>
    <dgm:cxn modelId="{EA7E353E-1BA7-4930-ABDD-DCBA38B770C0}" type="presParOf" srcId="{0FD151FD-299B-4E12-B0E4-92EF297E9400}" destId="{76022D57-4BBE-4B0B-8ABE-89374AD88BAA}" srcOrd="0" destOrd="0" presId="urn:microsoft.com/office/officeart/2005/8/layout/hierarchy1"/>
    <dgm:cxn modelId="{0BC6BC81-E6FB-4624-879B-D8D50E4E9D9C}" type="presParOf" srcId="{0FD151FD-299B-4E12-B0E4-92EF297E9400}" destId="{A39CB88B-9EDB-4D1F-8648-CA4114C6F076}" srcOrd="1" destOrd="0" presId="urn:microsoft.com/office/officeart/2005/8/layout/hierarchy1"/>
    <dgm:cxn modelId="{CA47290E-42E1-4FB2-B9DA-70B15089DB3C}" type="presParOf" srcId="{C9DA1710-FB25-407A-A5EB-9EF036B51F75}" destId="{4C636ED4-C970-48B1-B982-6785254A377F}" srcOrd="1" destOrd="0" presId="urn:microsoft.com/office/officeart/2005/8/layout/hierarchy1"/>
    <dgm:cxn modelId="{7D580D93-7B36-414E-8158-1076503FA484}" type="presParOf" srcId="{22F09C2F-600F-4559-B72E-3AE012D3E5E1}" destId="{261D6811-C0F6-46C9-9DB3-F13995574341}" srcOrd="4" destOrd="0" presId="urn:microsoft.com/office/officeart/2005/8/layout/hierarchy1"/>
    <dgm:cxn modelId="{472F9D08-0A80-4ED5-9A3F-E132B5A13222}" type="presParOf" srcId="{22F09C2F-600F-4559-B72E-3AE012D3E5E1}" destId="{806A6F93-059B-4C9E-95BF-689B302AB20A}" srcOrd="5" destOrd="0" presId="urn:microsoft.com/office/officeart/2005/8/layout/hierarchy1"/>
    <dgm:cxn modelId="{684CDBEC-AE2A-4228-B7CF-CBD2A5CFBA35}" type="presParOf" srcId="{806A6F93-059B-4C9E-95BF-689B302AB20A}" destId="{AB99AD27-4525-4026-9B6B-B17069605725}" srcOrd="0" destOrd="0" presId="urn:microsoft.com/office/officeart/2005/8/layout/hierarchy1"/>
    <dgm:cxn modelId="{038E6AD0-B9CF-49C0-85DF-0ED4089884D7}" type="presParOf" srcId="{AB99AD27-4525-4026-9B6B-B17069605725}" destId="{5817EE3B-C137-409F-9AF0-F18C2951A81C}" srcOrd="0" destOrd="0" presId="urn:microsoft.com/office/officeart/2005/8/layout/hierarchy1"/>
    <dgm:cxn modelId="{E1A6A876-82BB-46B1-B5A0-F01860D8E97A}" type="presParOf" srcId="{AB99AD27-4525-4026-9B6B-B17069605725}" destId="{DAB9D759-DD5D-4754-8661-13DE4E3BC700}" srcOrd="1" destOrd="0" presId="urn:microsoft.com/office/officeart/2005/8/layout/hierarchy1"/>
    <dgm:cxn modelId="{F63A0417-4DE9-48BF-BCD9-92508A9F6D4C}" type="presParOf" srcId="{806A6F93-059B-4C9E-95BF-689B302AB20A}" destId="{E009DE2D-2CC0-4DB3-9F36-97432160C758}" srcOrd="1" destOrd="0" presId="urn:microsoft.com/office/officeart/2005/8/layout/hierarchy1"/>
    <dgm:cxn modelId="{6A3922A1-F06F-43C2-96E8-AAE6AE525BC3}" type="presParOf" srcId="{E009DE2D-2CC0-4DB3-9F36-97432160C758}" destId="{903ABD8F-05A0-4714-9069-2941CAB1C8F0}" srcOrd="0" destOrd="0" presId="urn:microsoft.com/office/officeart/2005/8/layout/hierarchy1"/>
    <dgm:cxn modelId="{31BB2104-6898-4885-9D3B-3A622BD6674D}" type="presParOf" srcId="{E009DE2D-2CC0-4DB3-9F36-97432160C758}" destId="{FBFBE1A4-1D16-4024-8ACE-5227E67E8677}" srcOrd="1" destOrd="0" presId="urn:microsoft.com/office/officeart/2005/8/layout/hierarchy1"/>
    <dgm:cxn modelId="{6B0BCBF9-C99A-4F39-A1BD-436837D2CBCB}" type="presParOf" srcId="{FBFBE1A4-1D16-4024-8ACE-5227E67E8677}" destId="{3E46FE4E-1F25-450F-8C71-0ED687C0CB84}" srcOrd="0" destOrd="0" presId="urn:microsoft.com/office/officeart/2005/8/layout/hierarchy1"/>
    <dgm:cxn modelId="{DB99FE79-61AE-4A5B-A7B4-FED50ED8B2E1}" type="presParOf" srcId="{3E46FE4E-1F25-450F-8C71-0ED687C0CB84}" destId="{B3B7601C-A4B6-4AB8-A5AC-35012F18D1ED}" srcOrd="0" destOrd="0" presId="urn:microsoft.com/office/officeart/2005/8/layout/hierarchy1"/>
    <dgm:cxn modelId="{B0715FED-F3AC-412F-9312-B3168F3DD90F}" type="presParOf" srcId="{3E46FE4E-1F25-450F-8C71-0ED687C0CB84}" destId="{77BF9210-7433-4AD7-8554-2E22DA3B2C9E}" srcOrd="1" destOrd="0" presId="urn:microsoft.com/office/officeart/2005/8/layout/hierarchy1"/>
    <dgm:cxn modelId="{F83ACE98-9469-47E1-9FE7-3A0EB6C4E64B}" type="presParOf" srcId="{FBFBE1A4-1D16-4024-8ACE-5227E67E8677}" destId="{96416374-1470-4D6D-BFF9-887F213B8D5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Espace réservé de la date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EA33B4B9-AFB0-43EB-82AF-ED70AC262E4F}" type="datetimeFigureOut">
              <a:rPr lang="en-US" smtClean="0"/>
              <a:pPr/>
              <a:t>4/24/2019</a:t>
            </a:fld>
            <a:endParaRPr lang="en-US"/>
          </a:p>
        </p:txBody>
      </p:sp>
      <p:sp>
        <p:nvSpPr>
          <p:cNvPr id="4" name="Espace réservé du pied de page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5" name="Espace réservé du numéro de diapositive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C6472C8F-9949-4688-BFEB-F813D79CFC0A}" type="slidenum">
              <a:rPr lang="en-US" smtClean="0"/>
              <a:pPr/>
              <a:t>‹#›</a:t>
            </a:fld>
            <a:endParaRPr lang="en-US"/>
          </a:p>
        </p:txBody>
      </p:sp>
    </p:spTree>
    <p:extLst>
      <p:ext uri="{BB962C8B-B14F-4D97-AF65-F5344CB8AC3E}">
        <p14:creationId xmlns:p14="http://schemas.microsoft.com/office/powerpoint/2010/main" val="1792992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3D31E77A-DD07-4A76-801D-B4BF4990C412}" type="datetimeFigureOut">
              <a:rPr lang="en-US" smtClean="0"/>
              <a:pPr/>
              <a:t>4/24/2019</a:t>
            </a:fld>
            <a:endParaRPr lang="en-US"/>
          </a:p>
        </p:txBody>
      </p:sp>
      <p:sp>
        <p:nvSpPr>
          <p:cNvPr id="4" name="Espace réservé de l'image des diapositives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2CA3AB2B-189A-4C92-A457-C6A3833631A7}" type="slidenum">
              <a:rPr lang="en-US" smtClean="0"/>
              <a:pPr/>
              <a:t>‹#›</a:t>
            </a:fld>
            <a:endParaRPr lang="en-US"/>
          </a:p>
        </p:txBody>
      </p:sp>
    </p:spTree>
    <p:extLst>
      <p:ext uri="{BB962C8B-B14F-4D97-AF65-F5344CB8AC3E}">
        <p14:creationId xmlns:p14="http://schemas.microsoft.com/office/powerpoint/2010/main" val="2753898374"/>
      </p:ext>
    </p:extLst>
  </p:cSld>
  <p:clrMap bg1="lt1" tx1="dk1" bg2="lt2" tx2="dk2" accent1="accent1" accent2="accent2" accent3="accent3" accent4="accent4" accent5="accent5" accent6="accent6" hlink="hlink" folHlink="folHlink"/>
  <p:hf hdr="0" ftr="0" dt="0"/>
  <p:notesStyle>
    <a:lvl1pPr marL="0" algn="l" defTabSz="914354" rtl="0" eaLnBrk="1" latinLnBrk="0" hangingPunct="1">
      <a:defRPr sz="1200" kern="1200">
        <a:solidFill>
          <a:schemeClr val="tx1"/>
        </a:solidFill>
        <a:latin typeface="+mn-lt"/>
        <a:ea typeface="+mn-ea"/>
        <a:cs typeface="+mn-cs"/>
      </a:defRPr>
    </a:lvl1pPr>
    <a:lvl2pPr marL="457178" algn="l" defTabSz="914354" rtl="0" eaLnBrk="1" latinLnBrk="0" hangingPunct="1">
      <a:defRPr sz="1200" kern="1200">
        <a:solidFill>
          <a:schemeClr val="tx1"/>
        </a:solidFill>
        <a:latin typeface="+mn-lt"/>
        <a:ea typeface="+mn-ea"/>
        <a:cs typeface="+mn-cs"/>
      </a:defRPr>
    </a:lvl2pPr>
    <a:lvl3pPr marL="914354" algn="l" defTabSz="914354" rtl="0" eaLnBrk="1" latinLnBrk="0" hangingPunct="1">
      <a:defRPr sz="1200" kern="1200">
        <a:solidFill>
          <a:schemeClr val="tx1"/>
        </a:solidFill>
        <a:latin typeface="+mn-lt"/>
        <a:ea typeface="+mn-ea"/>
        <a:cs typeface="+mn-cs"/>
      </a:defRPr>
    </a:lvl3pPr>
    <a:lvl4pPr marL="1371532" algn="l" defTabSz="914354" rtl="0" eaLnBrk="1" latinLnBrk="0" hangingPunct="1">
      <a:defRPr sz="1200" kern="1200">
        <a:solidFill>
          <a:schemeClr val="tx1"/>
        </a:solidFill>
        <a:latin typeface="+mn-lt"/>
        <a:ea typeface="+mn-ea"/>
        <a:cs typeface="+mn-cs"/>
      </a:defRPr>
    </a:lvl4pPr>
    <a:lvl5pPr marL="1828709" algn="l" defTabSz="914354" rtl="0" eaLnBrk="1" latinLnBrk="0" hangingPunct="1">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2"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8"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255592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10</a:t>
            </a:fld>
            <a:endParaRPr lang="en-US"/>
          </a:p>
        </p:txBody>
      </p:sp>
    </p:spTree>
    <p:extLst>
      <p:ext uri="{BB962C8B-B14F-4D97-AF65-F5344CB8AC3E}">
        <p14:creationId xmlns:p14="http://schemas.microsoft.com/office/powerpoint/2010/main" val="1009453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11</a:t>
            </a:fld>
            <a:endParaRPr lang="en-US"/>
          </a:p>
        </p:txBody>
      </p:sp>
    </p:spTree>
    <p:extLst>
      <p:ext uri="{BB962C8B-B14F-4D97-AF65-F5344CB8AC3E}">
        <p14:creationId xmlns:p14="http://schemas.microsoft.com/office/powerpoint/2010/main" val="1009453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12</a:t>
            </a:fld>
            <a:endParaRPr lang="en-US"/>
          </a:p>
        </p:txBody>
      </p:sp>
    </p:spTree>
    <p:extLst>
      <p:ext uri="{BB962C8B-B14F-4D97-AF65-F5344CB8AC3E}">
        <p14:creationId xmlns:p14="http://schemas.microsoft.com/office/powerpoint/2010/main" val="1009453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13</a:t>
            </a:fld>
            <a:endParaRPr lang="en-US"/>
          </a:p>
        </p:txBody>
      </p:sp>
    </p:spTree>
    <p:extLst>
      <p:ext uri="{BB962C8B-B14F-4D97-AF65-F5344CB8AC3E}">
        <p14:creationId xmlns:p14="http://schemas.microsoft.com/office/powerpoint/2010/main" val="1009453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14</a:t>
            </a:fld>
            <a:endParaRPr lang="en-US"/>
          </a:p>
        </p:txBody>
      </p:sp>
    </p:spTree>
    <p:extLst>
      <p:ext uri="{BB962C8B-B14F-4D97-AF65-F5344CB8AC3E}">
        <p14:creationId xmlns:p14="http://schemas.microsoft.com/office/powerpoint/2010/main" val="1009453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15</a:t>
            </a:fld>
            <a:endParaRPr lang="en-US"/>
          </a:p>
        </p:txBody>
      </p:sp>
    </p:spTree>
    <p:extLst>
      <p:ext uri="{BB962C8B-B14F-4D97-AF65-F5344CB8AC3E}">
        <p14:creationId xmlns:p14="http://schemas.microsoft.com/office/powerpoint/2010/main" val="1009453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16</a:t>
            </a:fld>
            <a:endParaRPr lang="en-US"/>
          </a:p>
        </p:txBody>
      </p:sp>
    </p:spTree>
    <p:extLst>
      <p:ext uri="{BB962C8B-B14F-4D97-AF65-F5344CB8AC3E}">
        <p14:creationId xmlns:p14="http://schemas.microsoft.com/office/powerpoint/2010/main" val="1009453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17</a:t>
            </a:fld>
            <a:endParaRPr lang="en-US"/>
          </a:p>
        </p:txBody>
      </p:sp>
    </p:spTree>
    <p:extLst>
      <p:ext uri="{BB962C8B-B14F-4D97-AF65-F5344CB8AC3E}">
        <p14:creationId xmlns:p14="http://schemas.microsoft.com/office/powerpoint/2010/main" val="4131985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18</a:t>
            </a:fld>
            <a:endParaRPr lang="en-US"/>
          </a:p>
        </p:txBody>
      </p:sp>
    </p:spTree>
    <p:extLst>
      <p:ext uri="{BB962C8B-B14F-4D97-AF65-F5344CB8AC3E}">
        <p14:creationId xmlns:p14="http://schemas.microsoft.com/office/powerpoint/2010/main" val="1009453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19</a:t>
            </a:fld>
            <a:endParaRPr lang="en-US"/>
          </a:p>
        </p:txBody>
      </p:sp>
    </p:spTree>
    <p:extLst>
      <p:ext uri="{BB962C8B-B14F-4D97-AF65-F5344CB8AC3E}">
        <p14:creationId xmlns:p14="http://schemas.microsoft.com/office/powerpoint/2010/main" val="3582937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2</a:t>
            </a:fld>
            <a:endParaRPr lang="en-US"/>
          </a:p>
        </p:txBody>
      </p:sp>
    </p:spTree>
    <p:extLst>
      <p:ext uri="{BB962C8B-B14F-4D97-AF65-F5344CB8AC3E}">
        <p14:creationId xmlns:p14="http://schemas.microsoft.com/office/powerpoint/2010/main" val="4062675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20</a:t>
            </a:fld>
            <a:endParaRPr lang="en-US"/>
          </a:p>
        </p:txBody>
      </p:sp>
    </p:spTree>
    <p:extLst>
      <p:ext uri="{BB962C8B-B14F-4D97-AF65-F5344CB8AC3E}">
        <p14:creationId xmlns:p14="http://schemas.microsoft.com/office/powerpoint/2010/main" val="3582937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21</a:t>
            </a:fld>
            <a:endParaRPr lang="en-US"/>
          </a:p>
        </p:txBody>
      </p:sp>
    </p:spTree>
    <p:extLst>
      <p:ext uri="{BB962C8B-B14F-4D97-AF65-F5344CB8AC3E}">
        <p14:creationId xmlns:p14="http://schemas.microsoft.com/office/powerpoint/2010/main" val="3582937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22</a:t>
            </a:fld>
            <a:endParaRPr lang="en-US"/>
          </a:p>
        </p:txBody>
      </p:sp>
    </p:spTree>
    <p:extLst>
      <p:ext uri="{BB962C8B-B14F-4D97-AF65-F5344CB8AC3E}">
        <p14:creationId xmlns:p14="http://schemas.microsoft.com/office/powerpoint/2010/main" val="3582937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23</a:t>
            </a:fld>
            <a:endParaRPr lang="en-US"/>
          </a:p>
        </p:txBody>
      </p:sp>
    </p:spTree>
    <p:extLst>
      <p:ext uri="{BB962C8B-B14F-4D97-AF65-F5344CB8AC3E}">
        <p14:creationId xmlns:p14="http://schemas.microsoft.com/office/powerpoint/2010/main" val="3582937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24</a:t>
            </a:fld>
            <a:endParaRPr lang="en-US"/>
          </a:p>
        </p:txBody>
      </p:sp>
    </p:spTree>
    <p:extLst>
      <p:ext uri="{BB962C8B-B14F-4D97-AF65-F5344CB8AC3E}">
        <p14:creationId xmlns:p14="http://schemas.microsoft.com/office/powerpoint/2010/main" val="3582937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25</a:t>
            </a:fld>
            <a:endParaRPr lang="en-US"/>
          </a:p>
        </p:txBody>
      </p:sp>
    </p:spTree>
    <p:extLst>
      <p:ext uri="{BB962C8B-B14F-4D97-AF65-F5344CB8AC3E}">
        <p14:creationId xmlns:p14="http://schemas.microsoft.com/office/powerpoint/2010/main" val="3582937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26</a:t>
            </a:fld>
            <a:endParaRPr lang="en-US"/>
          </a:p>
        </p:txBody>
      </p:sp>
    </p:spTree>
    <p:extLst>
      <p:ext uri="{BB962C8B-B14F-4D97-AF65-F5344CB8AC3E}">
        <p14:creationId xmlns:p14="http://schemas.microsoft.com/office/powerpoint/2010/main" val="16529681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27</a:t>
            </a:fld>
            <a:endParaRPr lang="en-US"/>
          </a:p>
        </p:txBody>
      </p:sp>
    </p:spTree>
    <p:extLst>
      <p:ext uri="{BB962C8B-B14F-4D97-AF65-F5344CB8AC3E}">
        <p14:creationId xmlns:p14="http://schemas.microsoft.com/office/powerpoint/2010/main" val="16529681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28</a:t>
            </a:fld>
            <a:endParaRPr lang="en-US"/>
          </a:p>
        </p:txBody>
      </p:sp>
    </p:spTree>
    <p:extLst>
      <p:ext uri="{BB962C8B-B14F-4D97-AF65-F5344CB8AC3E}">
        <p14:creationId xmlns:p14="http://schemas.microsoft.com/office/powerpoint/2010/main" val="16529681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29</a:t>
            </a:fld>
            <a:endParaRPr lang="en-US"/>
          </a:p>
        </p:txBody>
      </p:sp>
    </p:spTree>
    <p:extLst>
      <p:ext uri="{BB962C8B-B14F-4D97-AF65-F5344CB8AC3E}">
        <p14:creationId xmlns:p14="http://schemas.microsoft.com/office/powerpoint/2010/main" val="1652968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3</a:t>
            </a:fld>
            <a:endParaRPr lang="en-US"/>
          </a:p>
        </p:txBody>
      </p:sp>
    </p:spTree>
    <p:extLst>
      <p:ext uri="{BB962C8B-B14F-4D97-AF65-F5344CB8AC3E}">
        <p14:creationId xmlns:p14="http://schemas.microsoft.com/office/powerpoint/2010/main" val="32190149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30</a:t>
            </a:fld>
            <a:endParaRPr lang="en-US"/>
          </a:p>
        </p:txBody>
      </p:sp>
    </p:spTree>
    <p:extLst>
      <p:ext uri="{BB962C8B-B14F-4D97-AF65-F5344CB8AC3E}">
        <p14:creationId xmlns:p14="http://schemas.microsoft.com/office/powerpoint/2010/main" val="41148445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31</a:t>
            </a:fld>
            <a:endParaRPr lang="en-US"/>
          </a:p>
        </p:txBody>
      </p:sp>
    </p:spTree>
    <p:extLst>
      <p:ext uri="{BB962C8B-B14F-4D97-AF65-F5344CB8AC3E}">
        <p14:creationId xmlns:p14="http://schemas.microsoft.com/office/powerpoint/2010/main" val="40983976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32</a:t>
            </a:fld>
            <a:endParaRPr lang="en-US"/>
          </a:p>
        </p:txBody>
      </p:sp>
    </p:spTree>
    <p:extLst>
      <p:ext uri="{BB962C8B-B14F-4D97-AF65-F5344CB8AC3E}">
        <p14:creationId xmlns:p14="http://schemas.microsoft.com/office/powerpoint/2010/main" val="3769717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33</a:t>
            </a:fld>
            <a:endParaRPr lang="en-US"/>
          </a:p>
        </p:txBody>
      </p:sp>
    </p:spTree>
    <p:extLst>
      <p:ext uri="{BB962C8B-B14F-4D97-AF65-F5344CB8AC3E}">
        <p14:creationId xmlns:p14="http://schemas.microsoft.com/office/powerpoint/2010/main" val="26555754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34</a:t>
            </a:fld>
            <a:endParaRPr lang="en-US"/>
          </a:p>
        </p:txBody>
      </p:sp>
    </p:spTree>
    <p:extLst>
      <p:ext uri="{BB962C8B-B14F-4D97-AF65-F5344CB8AC3E}">
        <p14:creationId xmlns:p14="http://schemas.microsoft.com/office/powerpoint/2010/main" val="4993824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35</a:t>
            </a:fld>
            <a:endParaRPr lang="en-US"/>
          </a:p>
        </p:txBody>
      </p:sp>
    </p:spTree>
    <p:extLst>
      <p:ext uri="{BB962C8B-B14F-4D97-AF65-F5344CB8AC3E}">
        <p14:creationId xmlns:p14="http://schemas.microsoft.com/office/powerpoint/2010/main" val="42030446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36</a:t>
            </a:fld>
            <a:endParaRPr lang="en-US"/>
          </a:p>
        </p:txBody>
      </p:sp>
    </p:spTree>
    <p:extLst>
      <p:ext uri="{BB962C8B-B14F-4D97-AF65-F5344CB8AC3E}">
        <p14:creationId xmlns:p14="http://schemas.microsoft.com/office/powerpoint/2010/main" val="35032032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37</a:t>
            </a:fld>
            <a:endParaRPr lang="en-US"/>
          </a:p>
        </p:txBody>
      </p:sp>
    </p:spTree>
    <p:extLst>
      <p:ext uri="{BB962C8B-B14F-4D97-AF65-F5344CB8AC3E}">
        <p14:creationId xmlns:p14="http://schemas.microsoft.com/office/powerpoint/2010/main" val="14920618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38</a:t>
            </a:fld>
            <a:endParaRPr lang="en-US"/>
          </a:p>
        </p:txBody>
      </p:sp>
    </p:spTree>
    <p:extLst>
      <p:ext uri="{BB962C8B-B14F-4D97-AF65-F5344CB8AC3E}">
        <p14:creationId xmlns:p14="http://schemas.microsoft.com/office/powerpoint/2010/main" val="40171688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39</a:t>
            </a:fld>
            <a:endParaRPr lang="en-US"/>
          </a:p>
        </p:txBody>
      </p:sp>
    </p:spTree>
    <p:extLst>
      <p:ext uri="{BB962C8B-B14F-4D97-AF65-F5344CB8AC3E}">
        <p14:creationId xmlns:p14="http://schemas.microsoft.com/office/powerpoint/2010/main" val="855031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4</a:t>
            </a:fld>
            <a:endParaRPr lang="en-US"/>
          </a:p>
        </p:txBody>
      </p:sp>
    </p:spTree>
    <p:extLst>
      <p:ext uri="{BB962C8B-B14F-4D97-AF65-F5344CB8AC3E}">
        <p14:creationId xmlns:p14="http://schemas.microsoft.com/office/powerpoint/2010/main" val="38286846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40</a:t>
            </a:fld>
            <a:endParaRPr lang="en-US"/>
          </a:p>
        </p:txBody>
      </p:sp>
    </p:spTree>
    <p:extLst>
      <p:ext uri="{BB962C8B-B14F-4D97-AF65-F5344CB8AC3E}">
        <p14:creationId xmlns:p14="http://schemas.microsoft.com/office/powerpoint/2010/main" val="21652325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41</a:t>
            </a:fld>
            <a:endParaRPr lang="en-US"/>
          </a:p>
        </p:txBody>
      </p:sp>
    </p:spTree>
    <p:extLst>
      <p:ext uri="{BB962C8B-B14F-4D97-AF65-F5344CB8AC3E}">
        <p14:creationId xmlns:p14="http://schemas.microsoft.com/office/powerpoint/2010/main" val="2239216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42</a:t>
            </a:fld>
            <a:endParaRPr lang="en-US"/>
          </a:p>
        </p:txBody>
      </p:sp>
    </p:spTree>
    <p:extLst>
      <p:ext uri="{BB962C8B-B14F-4D97-AF65-F5344CB8AC3E}">
        <p14:creationId xmlns:p14="http://schemas.microsoft.com/office/powerpoint/2010/main" val="23040268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43</a:t>
            </a:fld>
            <a:endParaRPr lang="en-US"/>
          </a:p>
        </p:txBody>
      </p:sp>
    </p:spTree>
    <p:extLst>
      <p:ext uri="{BB962C8B-B14F-4D97-AF65-F5344CB8AC3E}">
        <p14:creationId xmlns:p14="http://schemas.microsoft.com/office/powerpoint/2010/main" val="10432273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44</a:t>
            </a:fld>
            <a:endParaRPr lang="en-US"/>
          </a:p>
        </p:txBody>
      </p:sp>
    </p:spTree>
    <p:extLst>
      <p:ext uri="{BB962C8B-B14F-4D97-AF65-F5344CB8AC3E}">
        <p14:creationId xmlns:p14="http://schemas.microsoft.com/office/powerpoint/2010/main" val="3052765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5</a:t>
            </a:fld>
            <a:endParaRPr lang="en-US"/>
          </a:p>
        </p:txBody>
      </p:sp>
    </p:spTree>
    <p:extLst>
      <p:ext uri="{BB962C8B-B14F-4D97-AF65-F5344CB8AC3E}">
        <p14:creationId xmlns:p14="http://schemas.microsoft.com/office/powerpoint/2010/main" val="2917554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6</a:t>
            </a:fld>
            <a:endParaRPr lang="en-US"/>
          </a:p>
        </p:txBody>
      </p:sp>
    </p:spTree>
    <p:extLst>
      <p:ext uri="{BB962C8B-B14F-4D97-AF65-F5344CB8AC3E}">
        <p14:creationId xmlns:p14="http://schemas.microsoft.com/office/powerpoint/2010/main" val="3433457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7</a:t>
            </a:fld>
            <a:endParaRPr lang="en-US"/>
          </a:p>
        </p:txBody>
      </p:sp>
    </p:spTree>
    <p:extLst>
      <p:ext uri="{BB962C8B-B14F-4D97-AF65-F5344CB8AC3E}">
        <p14:creationId xmlns:p14="http://schemas.microsoft.com/office/powerpoint/2010/main" val="3433457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8</a:t>
            </a:fld>
            <a:endParaRPr lang="en-US"/>
          </a:p>
        </p:txBody>
      </p:sp>
    </p:spTree>
    <p:extLst>
      <p:ext uri="{BB962C8B-B14F-4D97-AF65-F5344CB8AC3E}">
        <p14:creationId xmlns:p14="http://schemas.microsoft.com/office/powerpoint/2010/main" val="3433457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9</a:t>
            </a:fld>
            <a:endParaRPr lang="en-US"/>
          </a:p>
        </p:txBody>
      </p:sp>
    </p:spTree>
    <p:extLst>
      <p:ext uri="{BB962C8B-B14F-4D97-AF65-F5344CB8AC3E}">
        <p14:creationId xmlns:p14="http://schemas.microsoft.com/office/powerpoint/2010/main" val="3433457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howeet.com/"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Left">
    <p:spTree>
      <p:nvGrpSpPr>
        <p:cNvPr id="1" name=""/>
        <p:cNvGrpSpPr/>
        <p:nvPr/>
      </p:nvGrpSpPr>
      <p:grpSpPr>
        <a:xfrm>
          <a:off x="0" y="0"/>
          <a:ext cx="0" cy="0"/>
          <a:chOff x="0" y="0"/>
          <a:chExt cx="0" cy="0"/>
        </a:xfrm>
      </p:grpSpPr>
      <p:grpSp>
        <p:nvGrpSpPr>
          <p:cNvPr id="5" name="Group 4"/>
          <p:cNvGrpSpPr/>
          <p:nvPr userDrawn="1"/>
        </p:nvGrpSpPr>
        <p:grpSpPr>
          <a:xfrm>
            <a:off x="328169" y="6237312"/>
            <a:ext cx="439241" cy="439240"/>
            <a:chOff x="186858" y="6096003"/>
            <a:chExt cx="580550" cy="580549"/>
          </a:xfrm>
          <a:solidFill>
            <a:schemeClr val="bg1">
              <a:lumMod val="95000"/>
            </a:schemeClr>
          </a:solidFill>
        </p:grpSpPr>
        <p:sp>
          <p:nvSpPr>
            <p:cNvPr id="14" name="Rectangle 1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GeosansLight" panose="02000603020000020003"/>
              </a:endParaRPr>
            </a:p>
          </p:txBody>
        </p:sp>
        <p:sp>
          <p:nvSpPr>
            <p:cNvPr id="15" name="Rectangle 14"/>
            <p:cNvSpPr/>
            <p:nvPr userDrawn="1"/>
          </p:nvSpPr>
          <p:spPr>
            <a:xfrm>
              <a:off x="186858" y="6612049"/>
              <a:ext cx="580549" cy="645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1"/>
            </a:p>
          </p:txBody>
        </p:sp>
      </p:gr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sp>
        <p:nvSpPr>
          <p:cNvPr id="16" name="Slide Number Placeholder 5"/>
          <p:cNvSpPr>
            <a:spLocks noGrp="1"/>
          </p:cNvSpPr>
          <p:nvPr>
            <p:ph type="sldNum" sz="quarter" idx="12"/>
          </p:nvPr>
        </p:nvSpPr>
        <p:spPr>
          <a:xfrm>
            <a:off x="328169" y="6237312"/>
            <a:ext cx="439241" cy="390437"/>
          </a:xfrm>
          <a:prstGeom prst="rect">
            <a:avLst/>
          </a:prstGeom>
        </p:spPr>
        <p:txBody>
          <a:bodyPr anchor="ctr"/>
          <a:lstStyle>
            <a:lvl1pPr algn="ctr">
              <a:defRPr sz="1400">
                <a:solidFill>
                  <a:srgbClr val="2F3A46"/>
                </a:solidFill>
              </a:defRPr>
            </a:lvl1pPr>
          </a:lstStyle>
          <a:p>
            <a:fld id="{F68327C5-B821-4FE9-A59A-A60D9EB59A9A}" type="slidenum">
              <a:rPr lang="en-US" smtClean="0"/>
              <a:pPr/>
              <a:t>‹#›</a:t>
            </a:fld>
            <a:endParaRPr lang="en-US" dirty="0"/>
          </a:p>
        </p:txBody>
      </p:sp>
      <p:sp>
        <p:nvSpPr>
          <p:cNvPr id="10" name="Sous-titre 2"/>
          <p:cNvSpPr>
            <a:spLocks noGrp="1"/>
          </p:cNvSpPr>
          <p:nvPr>
            <p:ph type="subTitle" idx="1"/>
          </p:nvPr>
        </p:nvSpPr>
        <p:spPr>
          <a:xfrm>
            <a:off x="623885" y="764704"/>
            <a:ext cx="9601200" cy="288032"/>
          </a:xfrm>
        </p:spPr>
        <p:txBody>
          <a:bodyPr anchor="ctr">
            <a:noAutofit/>
          </a:bodyPr>
          <a:lstStyle>
            <a:lvl1pPr marL="0" indent="0" algn="l">
              <a:buNone/>
              <a:defRPr sz="1800" cap="small" baseline="0">
                <a:solidFill>
                  <a:schemeClr val="accent1"/>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fr-FR" dirty="0"/>
              <a:t>Modifiez le style des sous-titres du masque</a:t>
            </a:r>
            <a:endParaRPr lang="en-US" dirty="0"/>
          </a:p>
        </p:txBody>
      </p:sp>
      <p:sp>
        <p:nvSpPr>
          <p:cNvPr id="11" name="Espace réservé du titre 1"/>
          <p:cNvSpPr>
            <a:spLocks noGrp="1"/>
          </p:cNvSpPr>
          <p:nvPr>
            <p:ph type="title"/>
          </p:nvPr>
        </p:nvSpPr>
        <p:spPr>
          <a:xfrm>
            <a:off x="623885" y="147094"/>
            <a:ext cx="9601200" cy="617612"/>
          </a:xfrm>
          <a:prstGeom prst="rect">
            <a:avLst/>
          </a:prstGeom>
        </p:spPr>
        <p:txBody>
          <a:bodyPr vert="horz" lIns="91440" tIns="45720" rIns="91440" bIns="45720" rtlCol="0" anchor="ctr">
            <a:noAutofit/>
          </a:bodyPr>
          <a:lstStyle>
            <a:lvl1pPr algn="l">
              <a:defRPr sz="4000">
                <a:solidFill>
                  <a:srgbClr val="2F3A46"/>
                </a:solidFill>
              </a:defRPr>
            </a:lvl1pPr>
          </a:lstStyle>
          <a:p>
            <a:r>
              <a:rPr lang="fr-FR" dirty="0"/>
              <a:t>Modifiez le style du titre</a:t>
            </a:r>
            <a:endParaRPr lang="en-US" dirty="0"/>
          </a:p>
        </p:txBody>
      </p:sp>
      <p:pic>
        <p:nvPicPr>
          <p:cNvPr id="12" name="Picture 11"/>
          <p:cNvPicPr>
            <a:picLocks noChangeAspect="1"/>
          </p:cNvPicPr>
          <p:nvPr userDrawn="1"/>
        </p:nvPicPr>
        <p:blipFill>
          <a:blip r:embed="rId3"/>
          <a:stretch>
            <a:fillRect/>
          </a:stretch>
        </p:blipFill>
        <p:spPr>
          <a:xfrm>
            <a:off x="10344472" y="230328"/>
            <a:ext cx="1627773" cy="451143"/>
          </a:xfrm>
          <a:prstGeom prst="rect">
            <a:avLst/>
          </a:prstGeom>
        </p:spPr>
      </p:pic>
      <p:sp>
        <p:nvSpPr>
          <p:cNvPr id="13" name="Rectangle 12"/>
          <p:cNvSpPr/>
          <p:nvPr userDrawn="1"/>
        </p:nvSpPr>
        <p:spPr>
          <a:xfrm>
            <a:off x="10378751" y="95859"/>
            <a:ext cx="1593494" cy="72008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7384674"/>
      </p:ext>
    </p:extLst>
  </p:cSld>
  <p:clrMapOvr>
    <a:masterClrMapping/>
  </p:clrMapOvr>
  <p:extLst mod="1">
    <p:ext uri="{DCECCB84-F9BA-43D5-87BE-67443E8EF086}">
      <p15:sldGuideLst xmlns="" xmlns:p15="http://schemas.microsoft.com/office/powerpoint/2012/main">
        <p15:guide id="1" pos="3840" userDrawn="1">
          <p15:clr>
            <a:srgbClr val="FBAE40"/>
          </p15:clr>
        </p15:guide>
        <p15:guide id="2" pos="7287" userDrawn="1">
          <p15:clr>
            <a:srgbClr val="FBAE40"/>
          </p15:clr>
        </p15:guide>
        <p15:guide id="3" pos="39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9376" y="228855"/>
            <a:ext cx="11233248" cy="954108"/>
          </a:xfrm>
        </p:spPr>
        <p:txBody>
          <a:bodyPr wrap="square" anchor="b">
            <a:spAutoFit/>
          </a:bodyPr>
          <a:lstStyle>
            <a:lvl1pPr algn="ctr">
              <a:defRPr sz="6000">
                <a:solidFill>
                  <a:schemeClr val="bg1"/>
                </a:solidFill>
              </a:defRPr>
            </a:lvl1pPr>
          </a:lstStyle>
          <a:p>
            <a:r>
              <a:rPr lang="en-US" dirty="0"/>
              <a:t>Click to edit Master title style</a:t>
            </a:r>
          </a:p>
        </p:txBody>
      </p:sp>
      <p:sp>
        <p:nvSpPr>
          <p:cNvPr id="7" name="Rectangle 6"/>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8" name="Picture 7">
            <a:hlinkClick r:id="rId2"/>
          </p:cNvPr>
          <p:cNvPicPr>
            <a:picLocks noChangeAspect="1"/>
          </p:cNvPicPr>
          <p:nvPr userDrawn="1"/>
        </p:nvPicPr>
        <p:blipFill>
          <a:blip r:embed="rId3"/>
          <a:stretch>
            <a:fillRect/>
          </a:stretch>
        </p:blipFill>
        <p:spPr>
          <a:xfrm>
            <a:off x="10200456" y="6214075"/>
            <a:ext cx="1627773" cy="451143"/>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8994" y="1426467"/>
            <a:ext cx="6338473" cy="5238748"/>
          </a:xfrm>
          <a:prstGeom prst="rect">
            <a:avLst/>
          </a:prstGeom>
          <a:effectLst>
            <a:reflection blurRad="6350" stA="52000" endA="300" endPos="35000" dir="5400000" sy="-100000" algn="bl" rotWithShape="0"/>
          </a:effectLst>
        </p:spPr>
      </p:pic>
      <p:sp>
        <p:nvSpPr>
          <p:cNvPr id="9" name="Picture Placeholder 8"/>
          <p:cNvSpPr>
            <a:spLocks noGrp="1"/>
          </p:cNvSpPr>
          <p:nvPr>
            <p:ph type="pic" sz="quarter" idx="10"/>
          </p:nvPr>
        </p:nvSpPr>
        <p:spPr>
          <a:xfrm>
            <a:off x="1489943" y="1700811"/>
            <a:ext cx="5616575" cy="3168055"/>
          </a:xfrm>
        </p:spPr>
        <p:txBody>
          <a:bodyPr/>
          <a:lstStyle>
            <a:lvl1pPr>
              <a:defRPr>
                <a:solidFill>
                  <a:schemeClr val="bg1"/>
                </a:solidFill>
              </a:defRPr>
            </a:lvl1pPr>
          </a:lstStyle>
          <a:p>
            <a:endParaRPr lang="en-US"/>
          </a:p>
        </p:txBody>
      </p:sp>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r="18500" b="19391"/>
          <a:stretch/>
        </p:blipFill>
        <p:spPr>
          <a:xfrm>
            <a:off x="11096512" y="4937768"/>
            <a:ext cx="1095488" cy="1083520"/>
          </a:xfrm>
          <a:prstGeom prst="rect">
            <a:avLst/>
          </a:prstGeom>
        </p:spPr>
      </p:pic>
    </p:spTree>
    <p:extLst>
      <p:ext uri="{BB962C8B-B14F-4D97-AF65-F5344CB8AC3E}">
        <p14:creationId xmlns:p14="http://schemas.microsoft.com/office/powerpoint/2010/main" val="1593082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howee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spTree>
    <p:extLst>
      <p:ext uri="{BB962C8B-B14F-4D97-AF65-F5344CB8AC3E}">
        <p14:creationId xmlns:p14="http://schemas.microsoft.com/office/powerpoint/2010/main" val="15781351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146304"/>
            <a:ext cx="10972800" cy="617612"/>
          </a:xfrm>
          <a:prstGeom prst="rect">
            <a:avLst/>
          </a:prstGeom>
        </p:spPr>
        <p:txBody>
          <a:bodyPr vert="horz" lIns="91440" tIns="45720" rIns="91440" bIns="45720" rtlCol="0" anchor="ctr">
            <a:noAutofit/>
          </a:bodyPr>
          <a:lstStyle/>
          <a:p>
            <a:pPr lvl="0"/>
            <a:r>
              <a:rPr lang="fr-FR" dirty="0"/>
              <a:t>Modifiez le style du titre</a:t>
            </a:r>
            <a:endParaRPr lang="en-US" dirty="0"/>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5" name="Rectangle 14"/>
          <p:cNvSpPr/>
          <p:nvPr/>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974763103"/>
      </p:ext>
    </p:extLst>
  </p:cSld>
  <p:clrMap bg1="lt1" tx1="dk1" bg2="lt2" tx2="dk2" accent1="accent1" accent2="accent2" accent3="accent3" accent4="accent4" accent5="accent5" accent6="accent6" hlink="hlink" folHlink="folHlink"/>
  <p:sldLayoutIdLst>
    <p:sldLayoutId id="2147483728" r:id="rId1"/>
    <p:sldLayoutId id="2147483750" r:id="rId2"/>
  </p:sldLayoutIdLst>
  <p:hf hdr="0" ftr="0" dt="0"/>
  <p:txStyles>
    <p:titleStyle>
      <a:lvl1pPr algn="r" defTabSz="914354" rtl="0" eaLnBrk="1" latinLnBrk="0" hangingPunct="1">
        <a:spcBef>
          <a:spcPct val="0"/>
        </a:spcBef>
        <a:buNone/>
        <a:defRPr lang="en-US" sz="4000" b="1" kern="1200" cap="small" normalizeH="0" baseline="0" dirty="0">
          <a:solidFill>
            <a:srgbClr val="2F3A4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13" indent="-285737" algn="l" defTabSz="914354" rtl="0" eaLnBrk="1" latinLnBrk="0" hangingPunct="1">
        <a:spcBef>
          <a:spcPct val="20000"/>
        </a:spcBef>
        <a:buFont typeface="Arial"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2942" indent="-228589" algn="l" defTabSz="914354" rtl="0" eaLnBrk="1" latinLnBrk="0" hangingPunct="1">
        <a:spcBef>
          <a:spcPct val="20000"/>
        </a:spcBef>
        <a:buFont typeface="Arial"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120" indent="-228589" algn="l" defTabSz="914354" rtl="0" eaLnBrk="1" latinLnBrk="0" hangingPunct="1">
        <a:spcBef>
          <a:spcPct val="20000"/>
        </a:spcBef>
        <a:buFont typeface="Arial"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298" indent="-228589" algn="l" defTabSz="914354" rtl="0" eaLnBrk="1" latinLnBrk="0" hangingPunct="1">
        <a:spcBef>
          <a:spcPct val="20000"/>
        </a:spcBef>
        <a:buFont typeface="Arial"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E263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3"/>
          <a:stretch>
            <a:fillRect/>
          </a:stretch>
        </p:blipFill>
        <p:spPr>
          <a:xfrm>
            <a:off x="4638930" y="341031"/>
            <a:ext cx="2914141" cy="804743"/>
          </a:xfrm>
          <a:prstGeom prst="rect">
            <a:avLst/>
          </a:prstGeom>
        </p:spPr>
      </p:pic>
      <p:sp>
        <p:nvSpPr>
          <p:cNvPr id="5" name="Rectangle 4"/>
          <p:cNvSpPr/>
          <p:nvPr userDrawn="1"/>
        </p:nvSpPr>
        <p:spPr>
          <a:xfrm>
            <a:off x="2185947" y="2158991"/>
            <a:ext cx="7820106" cy="3416320"/>
          </a:xfrm>
          <a:prstGeom prst="rect">
            <a:avLst/>
          </a:prstGeom>
        </p:spPr>
        <p:txBody>
          <a:bodyPr wrap="square" anchor="ctr">
            <a:spAutoFit/>
          </a:bodyPr>
          <a:lstStyle/>
          <a:p>
            <a:pPr algn="ctr" defTabSz="914354"/>
            <a:r>
              <a:rPr lang="en-US" sz="5400" dirty="0">
                <a:solidFill>
                  <a:schemeClr val="bg1"/>
                </a:solidFill>
                <a:latin typeface="Calibri Light" panose="020F0302020204030204" pitchFamily="34" charset="0"/>
              </a:rPr>
              <a:t>Free </a:t>
            </a:r>
            <a:r>
              <a:rPr lang="en-US" sz="5400">
                <a:solidFill>
                  <a:schemeClr val="bg1"/>
                </a:solidFill>
                <a:latin typeface="Calibri Light" panose="020F0302020204030204" pitchFamily="34" charset="0"/>
              </a:rPr>
              <a:t>creative templates</a:t>
            </a:r>
            <a:r>
              <a:rPr lang="en-US" sz="5400" dirty="0">
                <a:solidFill>
                  <a:schemeClr val="bg1"/>
                </a:solidFill>
                <a:latin typeface="Calibri Light" panose="020F0302020204030204" pitchFamily="34" charset="0"/>
              </a:rPr>
              <a:t>, charts, diagrams and maps for your outstanding presentations</a:t>
            </a:r>
          </a:p>
        </p:txBody>
      </p:sp>
    </p:spTree>
    <p:extLst>
      <p:ext uri="{BB962C8B-B14F-4D97-AF65-F5344CB8AC3E}">
        <p14:creationId xmlns:p14="http://schemas.microsoft.com/office/powerpoint/2010/main" val="3800825972"/>
      </p:ext>
    </p:extLst>
  </p:cSld>
  <p:clrMap bg1="lt1" tx1="dk1" bg2="lt2" tx2="dk2" accent1="accent1" accent2="accent2" accent3="accent3" accent4="accent4" accent5="accent5" accent6="accent6" hlink="hlink" folHlink="folHlink"/>
  <p:sldLayoutIdLst>
    <p:sldLayoutId id="2147483754" r:id="rId1"/>
  </p:sldLayoutIdLst>
  <p:hf hdr="0" ft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8.png"/><Relationship Id="rId7" Type="http://schemas.openxmlformats.org/officeDocument/2006/relationships/diagramColors" Target="../diagrams/colors6.xml"/><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Dikdörtgen 6"/>
          <p:cNvSpPr/>
          <p:nvPr/>
        </p:nvSpPr>
        <p:spPr>
          <a:xfrm>
            <a:off x="9912424" y="0"/>
            <a:ext cx="2160240" cy="1124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9" name="Dikdörtgen 8"/>
          <p:cNvSpPr/>
          <p:nvPr/>
        </p:nvSpPr>
        <p:spPr>
          <a:xfrm>
            <a:off x="303690" y="5303522"/>
            <a:ext cx="1631504" cy="1350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3" name="Slayt Numarası Yer Tutucusu 2"/>
          <p:cNvSpPr>
            <a:spLocks noGrp="1"/>
          </p:cNvSpPr>
          <p:nvPr>
            <p:ph type="sldNum" sz="quarter" idx="12"/>
          </p:nvPr>
        </p:nvSpPr>
        <p:spPr/>
        <p:txBody>
          <a:bodyPr/>
          <a:lstStyle/>
          <a:p>
            <a:fld id="{F68327C5-B821-4FE9-A59A-A60D9EB59A9A}" type="slidenum">
              <a:rPr lang="en-US" smtClean="0"/>
              <a:pPr/>
              <a:t>1</a:t>
            </a:fld>
            <a:endParaRPr lang="en-US" dirty="0"/>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3792" y="476672"/>
            <a:ext cx="3528392" cy="3528392"/>
          </a:xfrm>
          <a:prstGeom prst="rect">
            <a:avLst/>
          </a:prstGeom>
        </p:spPr>
      </p:pic>
      <p:sp>
        <p:nvSpPr>
          <p:cNvPr id="5" name="Dikdörtgen 4"/>
          <p:cNvSpPr/>
          <p:nvPr/>
        </p:nvSpPr>
        <p:spPr>
          <a:xfrm>
            <a:off x="988179" y="4357694"/>
            <a:ext cx="9982092" cy="1785104"/>
          </a:xfrm>
          <a:prstGeom prst="rect">
            <a:avLst/>
          </a:prstGeom>
          <a:noFill/>
        </p:spPr>
        <p:txBody>
          <a:bodyPr wrap="none" lIns="91440" tIns="45720" rIns="91440" bIns="45720">
            <a:spAutoFit/>
          </a:bodyPr>
          <a:lstStyle/>
          <a:p>
            <a:pPr algn="ctr"/>
            <a:r>
              <a:rPr lang="tr-TR" sz="4400" b="1" cap="none" spc="0" dirty="0" smtClean="0">
                <a:ln w="9525">
                  <a:solidFill>
                    <a:schemeClr val="bg1"/>
                  </a:solidFill>
                  <a:prstDash val="solid"/>
                </a:ln>
                <a:solidFill>
                  <a:srgbClr val="E41E26"/>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Bafra Kız Anadolu İmam Hatip Lisesi</a:t>
            </a:r>
          </a:p>
          <a:p>
            <a:pPr algn="ctr"/>
            <a:r>
              <a:rPr lang="tr-TR" sz="66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Sosyal Etkinlik Modülü</a:t>
            </a:r>
            <a:endParaRPr lang="tr-TR" sz="66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4415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dirty="0">
                <a:solidFill>
                  <a:schemeClr val="bg1"/>
                </a:solidFill>
              </a:rPr>
              <a:t>SOSYAL ETKİNLİK MODÜLÜ</a:t>
            </a:r>
          </a:p>
        </p:txBody>
      </p:sp>
      <p:sp>
        <p:nvSpPr>
          <p:cNvPr id="45" name="Title 3"/>
          <p:cNvSpPr>
            <a:spLocks noGrp="1"/>
          </p:cNvSpPr>
          <p:nvPr>
            <p:ph type="title"/>
          </p:nvPr>
        </p:nvSpPr>
        <p:spPr>
          <a:xfrm>
            <a:off x="415196" y="957756"/>
            <a:ext cx="9601200" cy="617612"/>
          </a:xfrm>
        </p:spPr>
        <p:txBody>
          <a:bodyPr vert="horz" lIns="91440" tIns="45720" rIns="91440" bIns="45720" rtlCol="0" anchor="ctr">
            <a:noAutofit/>
          </a:bodyPr>
          <a:lstStyle/>
          <a:p>
            <a:r>
              <a:rPr lang="tr-TR" sz="2000" dirty="0" smtClean="0">
                <a:latin typeface="Times New Roman" panose="02020603050405020304" pitchFamily="18" charset="0"/>
                <a:cs typeface="Times New Roman" panose="02020603050405020304" pitchFamily="18" charset="0"/>
              </a:rPr>
              <a:t>SOSYAL ETKİNLİK TÜRLERİ</a:t>
            </a:r>
            <a:endParaRPr lang="en-US" sz="2000" dirty="0">
              <a:latin typeface="Times New Roman" panose="02020603050405020304" pitchFamily="18" charset="0"/>
              <a:cs typeface="Times New Roman" panose="02020603050405020304" pitchFamily="18" charset="0"/>
            </a:endParaRPr>
          </a:p>
        </p:txBody>
      </p:sp>
      <p:sp>
        <p:nvSpPr>
          <p:cNvPr id="60" name="TextBox 17"/>
          <p:cNvSpPr txBox="1"/>
          <p:nvPr/>
        </p:nvSpPr>
        <p:spPr>
          <a:xfrm>
            <a:off x="2655642" y="3198215"/>
            <a:ext cx="2645867" cy="400110"/>
          </a:xfrm>
          <a:prstGeom prst="rect">
            <a:avLst/>
          </a:prstGeom>
          <a:noFill/>
        </p:spPr>
        <p:txBody>
          <a:bodyPr wrap="square" lIns="0" rtlCol="0" anchor="ctr">
            <a:spAutoFit/>
          </a:bodyPr>
          <a:lstStyle/>
          <a:p>
            <a:r>
              <a:rPr lang="tr-TR" sz="2000" b="1" dirty="0" smtClean="0">
                <a:solidFill>
                  <a:srgbClr val="216694"/>
                </a:solidFill>
              </a:rPr>
              <a:t>Merkezî Etkinlikler</a:t>
            </a:r>
            <a:endParaRPr lang="en-US" sz="2000" b="1" dirty="0">
              <a:solidFill>
                <a:srgbClr val="216694"/>
              </a:solidFill>
            </a:endParaRPr>
          </a:p>
        </p:txBody>
      </p:sp>
      <p:sp>
        <p:nvSpPr>
          <p:cNvPr id="63" name="TextBox 25"/>
          <p:cNvSpPr txBox="1"/>
          <p:nvPr/>
        </p:nvSpPr>
        <p:spPr>
          <a:xfrm>
            <a:off x="5937987" y="5435966"/>
            <a:ext cx="4008974" cy="400110"/>
          </a:xfrm>
          <a:prstGeom prst="rect">
            <a:avLst/>
          </a:prstGeom>
          <a:noFill/>
        </p:spPr>
        <p:txBody>
          <a:bodyPr wrap="square" lIns="0" rtlCol="0" anchor="ctr">
            <a:spAutoFit/>
          </a:bodyPr>
          <a:lstStyle/>
          <a:p>
            <a:pPr algn="ctr"/>
            <a:r>
              <a:rPr lang="tr-TR" sz="2000" b="1" dirty="0" smtClean="0">
                <a:solidFill>
                  <a:srgbClr val="F39C12"/>
                </a:solidFill>
              </a:rPr>
              <a:t>Okul Dışı Bireysel Etkinlikler</a:t>
            </a:r>
            <a:endParaRPr lang="en-US" sz="2000" b="1" dirty="0">
              <a:solidFill>
                <a:srgbClr val="F39C12"/>
              </a:solidFill>
            </a:endParaRPr>
          </a:p>
        </p:txBody>
      </p:sp>
      <p:grpSp>
        <p:nvGrpSpPr>
          <p:cNvPr id="66" name="Group 27"/>
          <p:cNvGrpSpPr>
            <a:grpSpLocks noChangeAspect="1"/>
          </p:cNvGrpSpPr>
          <p:nvPr/>
        </p:nvGrpSpPr>
        <p:grpSpPr>
          <a:xfrm>
            <a:off x="3598908" y="1916832"/>
            <a:ext cx="1272956" cy="1272956"/>
            <a:chOff x="1382806" y="3668806"/>
            <a:chExt cx="3025588" cy="3025588"/>
          </a:xfrm>
        </p:grpSpPr>
        <p:sp>
          <p:nvSpPr>
            <p:cNvPr id="67" name="Rectangle 28"/>
            <p:cNvSpPr/>
            <p:nvPr/>
          </p:nvSpPr>
          <p:spPr>
            <a:xfrm>
              <a:off x="1382806" y="3668806"/>
              <a:ext cx="3025588" cy="3025588"/>
            </a:xfrm>
            <a:prstGeom prst="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29"/>
            <p:cNvSpPr/>
            <p:nvPr/>
          </p:nvSpPr>
          <p:spPr>
            <a:xfrm>
              <a:off x="2338093" y="4265700"/>
              <a:ext cx="1180970" cy="1933171"/>
            </a:xfrm>
            <a:custGeom>
              <a:avLst/>
              <a:gdLst/>
              <a:ahLst/>
              <a:cxnLst/>
              <a:rect l="l" t="t" r="r" b="b"/>
              <a:pathLst>
                <a:path w="1180970" h="1933171">
                  <a:moveTo>
                    <a:pt x="634994" y="0"/>
                  </a:moveTo>
                  <a:cubicBezTo>
                    <a:pt x="672579" y="0"/>
                    <a:pt x="702993" y="742"/>
                    <a:pt x="726237" y="2226"/>
                  </a:cubicBezTo>
                  <a:cubicBezTo>
                    <a:pt x="749481" y="3709"/>
                    <a:pt x="767037" y="6182"/>
                    <a:pt x="778906" y="9644"/>
                  </a:cubicBezTo>
                  <a:cubicBezTo>
                    <a:pt x="790775" y="13106"/>
                    <a:pt x="798688" y="17804"/>
                    <a:pt x="802644" y="23738"/>
                  </a:cubicBezTo>
                  <a:cubicBezTo>
                    <a:pt x="806600" y="29673"/>
                    <a:pt x="808579" y="37091"/>
                    <a:pt x="808579" y="45993"/>
                  </a:cubicBezTo>
                  <a:lnTo>
                    <a:pt x="808579" y="1631994"/>
                  </a:lnTo>
                  <a:lnTo>
                    <a:pt x="1121624" y="1631994"/>
                  </a:lnTo>
                  <a:cubicBezTo>
                    <a:pt x="1130526" y="1631994"/>
                    <a:pt x="1138686" y="1634714"/>
                    <a:pt x="1146104" y="1640154"/>
                  </a:cubicBezTo>
                  <a:cubicBezTo>
                    <a:pt x="1153523" y="1645594"/>
                    <a:pt x="1159952" y="1654248"/>
                    <a:pt x="1165392" y="1666117"/>
                  </a:cubicBezTo>
                  <a:cubicBezTo>
                    <a:pt x="1170832" y="1677986"/>
                    <a:pt x="1174788" y="1693564"/>
                    <a:pt x="1177261" y="1712852"/>
                  </a:cubicBezTo>
                  <a:cubicBezTo>
                    <a:pt x="1179733" y="1732139"/>
                    <a:pt x="1180970" y="1756124"/>
                    <a:pt x="1180970" y="1784808"/>
                  </a:cubicBezTo>
                  <a:cubicBezTo>
                    <a:pt x="1180970" y="1812502"/>
                    <a:pt x="1179486" y="1835993"/>
                    <a:pt x="1176519" y="1855280"/>
                  </a:cubicBezTo>
                  <a:cubicBezTo>
                    <a:pt x="1173552" y="1874567"/>
                    <a:pt x="1169348" y="1889898"/>
                    <a:pt x="1163908" y="1901273"/>
                  </a:cubicBezTo>
                  <a:cubicBezTo>
                    <a:pt x="1158468" y="1912647"/>
                    <a:pt x="1152286" y="1920807"/>
                    <a:pt x="1145363" y="1925753"/>
                  </a:cubicBezTo>
                  <a:cubicBezTo>
                    <a:pt x="1138439" y="1930698"/>
                    <a:pt x="1130526" y="1933171"/>
                    <a:pt x="1121624" y="1933171"/>
                  </a:cubicBezTo>
                  <a:lnTo>
                    <a:pt x="62312" y="1933171"/>
                  </a:lnTo>
                  <a:cubicBezTo>
                    <a:pt x="54400" y="1933171"/>
                    <a:pt x="46982" y="1930698"/>
                    <a:pt x="40058" y="1925753"/>
                  </a:cubicBezTo>
                  <a:cubicBezTo>
                    <a:pt x="33134" y="1920807"/>
                    <a:pt x="26953" y="1912647"/>
                    <a:pt x="21513" y="1901273"/>
                  </a:cubicBezTo>
                  <a:cubicBezTo>
                    <a:pt x="16073" y="1889898"/>
                    <a:pt x="11869" y="1874567"/>
                    <a:pt x="8902" y="1855280"/>
                  </a:cubicBezTo>
                  <a:cubicBezTo>
                    <a:pt x="5934" y="1835993"/>
                    <a:pt x="4451" y="1812502"/>
                    <a:pt x="4451" y="1784808"/>
                  </a:cubicBezTo>
                  <a:cubicBezTo>
                    <a:pt x="4451" y="1756124"/>
                    <a:pt x="5687" y="1732139"/>
                    <a:pt x="8160" y="1712852"/>
                  </a:cubicBezTo>
                  <a:cubicBezTo>
                    <a:pt x="10633" y="1693564"/>
                    <a:pt x="14589" y="1677986"/>
                    <a:pt x="20029" y="1666117"/>
                  </a:cubicBezTo>
                  <a:cubicBezTo>
                    <a:pt x="25469" y="1654248"/>
                    <a:pt x="31651" y="1645594"/>
                    <a:pt x="38574" y="1640154"/>
                  </a:cubicBezTo>
                  <a:cubicBezTo>
                    <a:pt x="45498" y="1634714"/>
                    <a:pt x="53411" y="1631994"/>
                    <a:pt x="62312" y="1631994"/>
                  </a:cubicBezTo>
                  <a:lnTo>
                    <a:pt x="419867" y="1631994"/>
                  </a:lnTo>
                  <a:lnTo>
                    <a:pt x="419867" y="382777"/>
                  </a:lnTo>
                  <a:lnTo>
                    <a:pt x="111272" y="553394"/>
                  </a:lnTo>
                  <a:cubicBezTo>
                    <a:pt x="88523" y="564274"/>
                    <a:pt x="69978" y="570951"/>
                    <a:pt x="55636" y="573423"/>
                  </a:cubicBezTo>
                  <a:cubicBezTo>
                    <a:pt x="41294" y="575896"/>
                    <a:pt x="29920" y="572929"/>
                    <a:pt x="21513" y="564522"/>
                  </a:cubicBezTo>
                  <a:cubicBezTo>
                    <a:pt x="13105" y="556114"/>
                    <a:pt x="7418" y="541525"/>
                    <a:pt x="4451" y="520755"/>
                  </a:cubicBezTo>
                  <a:cubicBezTo>
                    <a:pt x="1484" y="499984"/>
                    <a:pt x="0" y="470806"/>
                    <a:pt x="0" y="433220"/>
                  </a:cubicBezTo>
                  <a:cubicBezTo>
                    <a:pt x="0" y="409482"/>
                    <a:pt x="494" y="389948"/>
                    <a:pt x="1484" y="374617"/>
                  </a:cubicBezTo>
                  <a:cubicBezTo>
                    <a:pt x="2473" y="359286"/>
                    <a:pt x="4945" y="346181"/>
                    <a:pt x="8902" y="335301"/>
                  </a:cubicBezTo>
                  <a:cubicBezTo>
                    <a:pt x="12858" y="324421"/>
                    <a:pt x="18298" y="315519"/>
                    <a:pt x="25222" y="308595"/>
                  </a:cubicBezTo>
                  <a:cubicBezTo>
                    <a:pt x="32145" y="301672"/>
                    <a:pt x="41542" y="294254"/>
                    <a:pt x="53411" y="286341"/>
                  </a:cubicBezTo>
                  <a:lnTo>
                    <a:pt x="465860" y="19288"/>
                  </a:lnTo>
                  <a:cubicBezTo>
                    <a:pt x="470805" y="15331"/>
                    <a:pt x="476987" y="12117"/>
                    <a:pt x="484405" y="9644"/>
                  </a:cubicBezTo>
                  <a:cubicBezTo>
                    <a:pt x="491823" y="7171"/>
                    <a:pt x="501467" y="5193"/>
                    <a:pt x="513336" y="3709"/>
                  </a:cubicBezTo>
                  <a:cubicBezTo>
                    <a:pt x="525205" y="2226"/>
                    <a:pt x="540783" y="1237"/>
                    <a:pt x="560070" y="742"/>
                  </a:cubicBezTo>
                  <a:cubicBezTo>
                    <a:pt x="579358" y="248"/>
                    <a:pt x="604332" y="0"/>
                    <a:pt x="6349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30"/>
            <p:cNvSpPr/>
            <p:nvPr/>
          </p:nvSpPr>
          <p:spPr>
            <a:xfrm>
              <a:off x="2361975" y="4296064"/>
              <a:ext cx="2046419" cy="2398330"/>
            </a:xfrm>
            <a:custGeom>
              <a:avLst/>
              <a:gdLst>
                <a:gd name="connsiteX0" fmla="*/ 395986 w 2046419"/>
                <a:gd name="connsiteY0" fmla="*/ 352414 h 2398330"/>
                <a:gd name="connsiteX1" fmla="*/ 395987 w 2046419"/>
                <a:gd name="connsiteY1" fmla="*/ 879025 h 2398330"/>
                <a:gd name="connsiteX2" fmla="*/ 0 w 2046419"/>
                <a:gd name="connsiteY2" fmla="*/ 535520 h 2398330"/>
                <a:gd name="connsiteX3" fmla="*/ 12468 w 2046419"/>
                <a:gd name="connsiteY3" fmla="*/ 542690 h 2398330"/>
                <a:gd name="connsiteX4" fmla="*/ 31755 w 2046419"/>
                <a:gd name="connsiteY4" fmla="*/ 543060 h 2398330"/>
                <a:gd name="connsiteX5" fmla="*/ 87391 w 2046419"/>
                <a:gd name="connsiteY5" fmla="*/ 523032 h 2398330"/>
                <a:gd name="connsiteX6" fmla="*/ 780529 w 2046419"/>
                <a:gd name="connsiteY6" fmla="*/ 0 h 2398330"/>
                <a:gd name="connsiteX7" fmla="*/ 2046419 w 2046419"/>
                <a:gd name="connsiteY7" fmla="*/ 1098117 h 2398330"/>
                <a:gd name="connsiteX8" fmla="*/ 2046419 w 2046419"/>
                <a:gd name="connsiteY8" fmla="*/ 2398330 h 2398330"/>
                <a:gd name="connsiteX9" fmla="*/ 599559 w 2046419"/>
                <a:gd name="connsiteY9" fmla="*/ 2398330 h 2398330"/>
                <a:gd name="connsiteX10" fmla="*/ 22023 w 2046419"/>
                <a:gd name="connsiteY10" fmla="*/ 1897337 h 2398330"/>
                <a:gd name="connsiteX11" fmla="*/ 38430 w 2046419"/>
                <a:gd name="connsiteY11" fmla="*/ 1902806 h 2398330"/>
                <a:gd name="connsiteX12" fmla="*/ 1097742 w 2046419"/>
                <a:gd name="connsiteY12" fmla="*/ 1902806 h 2398330"/>
                <a:gd name="connsiteX13" fmla="*/ 1121481 w 2046419"/>
                <a:gd name="connsiteY13" fmla="*/ 1895388 h 2398330"/>
                <a:gd name="connsiteX14" fmla="*/ 1140026 w 2046419"/>
                <a:gd name="connsiteY14" fmla="*/ 1870908 h 2398330"/>
                <a:gd name="connsiteX15" fmla="*/ 1152637 w 2046419"/>
                <a:gd name="connsiteY15" fmla="*/ 1824915 h 2398330"/>
                <a:gd name="connsiteX16" fmla="*/ 1157088 w 2046419"/>
                <a:gd name="connsiteY16" fmla="*/ 1754443 h 2398330"/>
                <a:gd name="connsiteX17" fmla="*/ 1153379 w 2046419"/>
                <a:gd name="connsiteY17" fmla="*/ 1682487 h 2398330"/>
                <a:gd name="connsiteX18" fmla="*/ 1141510 w 2046419"/>
                <a:gd name="connsiteY18" fmla="*/ 1635752 h 2398330"/>
                <a:gd name="connsiteX19" fmla="*/ 1122222 w 2046419"/>
                <a:gd name="connsiteY19" fmla="*/ 1609789 h 2398330"/>
                <a:gd name="connsiteX20" fmla="*/ 1097742 w 2046419"/>
                <a:gd name="connsiteY20" fmla="*/ 1601629 h 2398330"/>
                <a:gd name="connsiteX21" fmla="*/ 784697 w 2046419"/>
                <a:gd name="connsiteY21" fmla="*/ 1601629 h 2398330"/>
                <a:gd name="connsiteX22" fmla="*/ 784697 w 2046419"/>
                <a:gd name="connsiteY22" fmla="*/ 15628 h 239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46419" h="2398330">
                  <a:moveTo>
                    <a:pt x="395986" y="352414"/>
                  </a:moveTo>
                  <a:lnTo>
                    <a:pt x="395987" y="879025"/>
                  </a:lnTo>
                  <a:lnTo>
                    <a:pt x="0" y="535520"/>
                  </a:lnTo>
                  <a:lnTo>
                    <a:pt x="12468" y="542690"/>
                  </a:lnTo>
                  <a:cubicBezTo>
                    <a:pt x="18154" y="544173"/>
                    <a:pt x="24585" y="544297"/>
                    <a:pt x="31755" y="543060"/>
                  </a:cubicBezTo>
                  <a:cubicBezTo>
                    <a:pt x="46097" y="540588"/>
                    <a:pt x="64642" y="533911"/>
                    <a:pt x="87391" y="523032"/>
                  </a:cubicBezTo>
                  <a:close/>
                  <a:moveTo>
                    <a:pt x="780529" y="0"/>
                  </a:moveTo>
                  <a:lnTo>
                    <a:pt x="2046419" y="1098117"/>
                  </a:lnTo>
                  <a:lnTo>
                    <a:pt x="2046419" y="2398330"/>
                  </a:lnTo>
                  <a:lnTo>
                    <a:pt x="599559" y="2398330"/>
                  </a:lnTo>
                  <a:lnTo>
                    <a:pt x="22023" y="1897337"/>
                  </a:lnTo>
                  <a:lnTo>
                    <a:pt x="38430" y="1902806"/>
                  </a:lnTo>
                  <a:lnTo>
                    <a:pt x="1097742" y="1902806"/>
                  </a:lnTo>
                  <a:cubicBezTo>
                    <a:pt x="1106644" y="1902806"/>
                    <a:pt x="1114557" y="1900333"/>
                    <a:pt x="1121481" y="1895388"/>
                  </a:cubicBezTo>
                  <a:cubicBezTo>
                    <a:pt x="1128404" y="1890442"/>
                    <a:pt x="1134586" y="1882282"/>
                    <a:pt x="1140026" y="1870908"/>
                  </a:cubicBezTo>
                  <a:cubicBezTo>
                    <a:pt x="1145466" y="1859533"/>
                    <a:pt x="1149670" y="1844202"/>
                    <a:pt x="1152637" y="1824915"/>
                  </a:cubicBezTo>
                  <a:cubicBezTo>
                    <a:pt x="1155604" y="1805628"/>
                    <a:pt x="1157088" y="1782137"/>
                    <a:pt x="1157088" y="1754443"/>
                  </a:cubicBezTo>
                  <a:cubicBezTo>
                    <a:pt x="1157088" y="1725759"/>
                    <a:pt x="1155851" y="1701774"/>
                    <a:pt x="1153379" y="1682487"/>
                  </a:cubicBezTo>
                  <a:cubicBezTo>
                    <a:pt x="1150906" y="1663199"/>
                    <a:pt x="1146950" y="1647621"/>
                    <a:pt x="1141510" y="1635752"/>
                  </a:cubicBezTo>
                  <a:cubicBezTo>
                    <a:pt x="1136070" y="1623883"/>
                    <a:pt x="1129641" y="1615229"/>
                    <a:pt x="1122222" y="1609789"/>
                  </a:cubicBezTo>
                  <a:cubicBezTo>
                    <a:pt x="1114804" y="1604349"/>
                    <a:pt x="1106644" y="1601629"/>
                    <a:pt x="1097742" y="1601629"/>
                  </a:cubicBezTo>
                  <a:lnTo>
                    <a:pt x="784697" y="1601629"/>
                  </a:lnTo>
                  <a:lnTo>
                    <a:pt x="784697" y="15628"/>
                  </a:lnTo>
                  <a:close/>
                </a:path>
              </a:pathLst>
            </a:cu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0" name="Group 31"/>
          <p:cNvGrpSpPr>
            <a:grpSpLocks noChangeAspect="1"/>
          </p:cNvGrpSpPr>
          <p:nvPr/>
        </p:nvGrpSpPr>
        <p:grpSpPr>
          <a:xfrm>
            <a:off x="7799607" y="1927268"/>
            <a:ext cx="1272956" cy="1272956"/>
            <a:chOff x="1382807" y="174388"/>
            <a:chExt cx="3025589" cy="3025589"/>
          </a:xfrm>
        </p:grpSpPr>
        <p:sp>
          <p:nvSpPr>
            <p:cNvPr id="71" name="Rectangle 32"/>
            <p:cNvSpPr/>
            <p:nvPr/>
          </p:nvSpPr>
          <p:spPr>
            <a:xfrm>
              <a:off x="1382807" y="174388"/>
              <a:ext cx="3025588" cy="3025588"/>
            </a:xfrm>
            <a:prstGeom prst="rect">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33"/>
            <p:cNvSpPr/>
            <p:nvPr/>
          </p:nvSpPr>
          <p:spPr>
            <a:xfrm>
              <a:off x="2249080" y="750510"/>
              <a:ext cx="1287791" cy="1953942"/>
            </a:xfrm>
            <a:custGeom>
              <a:avLst/>
              <a:gdLst/>
              <a:ahLst/>
              <a:cxnLst/>
              <a:rect l="l" t="t" r="r" b="b"/>
              <a:pathLst>
                <a:path w="1287791" h="1953942">
                  <a:moveTo>
                    <a:pt x="615707" y="0"/>
                  </a:moveTo>
                  <a:cubicBezTo>
                    <a:pt x="715605" y="0"/>
                    <a:pt x="802891" y="12611"/>
                    <a:pt x="877568" y="37833"/>
                  </a:cubicBezTo>
                  <a:cubicBezTo>
                    <a:pt x="952244" y="63055"/>
                    <a:pt x="1014309" y="98167"/>
                    <a:pt x="1063763" y="143171"/>
                  </a:cubicBezTo>
                  <a:cubicBezTo>
                    <a:pt x="1113217" y="188174"/>
                    <a:pt x="1150061" y="241585"/>
                    <a:pt x="1174294" y="303403"/>
                  </a:cubicBezTo>
                  <a:cubicBezTo>
                    <a:pt x="1198526" y="365221"/>
                    <a:pt x="1210642" y="431737"/>
                    <a:pt x="1210642" y="502951"/>
                  </a:cubicBezTo>
                  <a:cubicBezTo>
                    <a:pt x="1210642" y="565264"/>
                    <a:pt x="1204708" y="626587"/>
                    <a:pt x="1192839" y="686921"/>
                  </a:cubicBezTo>
                  <a:cubicBezTo>
                    <a:pt x="1180970" y="747256"/>
                    <a:pt x="1156243" y="812288"/>
                    <a:pt x="1118657" y="882019"/>
                  </a:cubicBezTo>
                  <a:cubicBezTo>
                    <a:pt x="1081072" y="951749"/>
                    <a:pt x="1028156" y="1028898"/>
                    <a:pt x="959909" y="1113465"/>
                  </a:cubicBezTo>
                  <a:cubicBezTo>
                    <a:pt x="891662" y="1198032"/>
                    <a:pt x="801161" y="1296199"/>
                    <a:pt x="688405" y="1407966"/>
                  </a:cubicBezTo>
                  <a:lnTo>
                    <a:pt x="464376" y="1637928"/>
                  </a:lnTo>
                  <a:lnTo>
                    <a:pt x="1221028" y="1637928"/>
                  </a:lnTo>
                  <a:cubicBezTo>
                    <a:pt x="1230919" y="1637928"/>
                    <a:pt x="1240068" y="1640896"/>
                    <a:pt x="1248475" y="1646830"/>
                  </a:cubicBezTo>
                  <a:cubicBezTo>
                    <a:pt x="1256882" y="1652765"/>
                    <a:pt x="1264053" y="1661914"/>
                    <a:pt x="1269988" y="1674277"/>
                  </a:cubicBezTo>
                  <a:cubicBezTo>
                    <a:pt x="1275922" y="1686641"/>
                    <a:pt x="1280373" y="1702961"/>
                    <a:pt x="1283340" y="1723237"/>
                  </a:cubicBezTo>
                  <a:cubicBezTo>
                    <a:pt x="1286308" y="1743513"/>
                    <a:pt x="1287791" y="1767499"/>
                    <a:pt x="1287791" y="1795193"/>
                  </a:cubicBezTo>
                  <a:cubicBezTo>
                    <a:pt x="1287791" y="1823877"/>
                    <a:pt x="1286555" y="1848357"/>
                    <a:pt x="1284082" y="1868633"/>
                  </a:cubicBezTo>
                  <a:cubicBezTo>
                    <a:pt x="1281609" y="1888909"/>
                    <a:pt x="1277900" y="1905476"/>
                    <a:pt x="1272955" y="1918335"/>
                  </a:cubicBezTo>
                  <a:cubicBezTo>
                    <a:pt x="1268010" y="1931193"/>
                    <a:pt x="1261580" y="1940342"/>
                    <a:pt x="1253668" y="1945782"/>
                  </a:cubicBezTo>
                  <a:cubicBezTo>
                    <a:pt x="1245755" y="1951222"/>
                    <a:pt x="1236853" y="1953942"/>
                    <a:pt x="1226962" y="1953942"/>
                  </a:cubicBezTo>
                  <a:lnTo>
                    <a:pt x="123141" y="1953942"/>
                  </a:lnTo>
                  <a:cubicBezTo>
                    <a:pt x="101382" y="1953942"/>
                    <a:pt x="82589" y="1951963"/>
                    <a:pt x="66764" y="1948007"/>
                  </a:cubicBezTo>
                  <a:cubicBezTo>
                    <a:pt x="50938" y="1944051"/>
                    <a:pt x="38080" y="1936385"/>
                    <a:pt x="28189" y="1925011"/>
                  </a:cubicBezTo>
                  <a:cubicBezTo>
                    <a:pt x="18298" y="1913636"/>
                    <a:pt x="11127" y="1897069"/>
                    <a:pt x="6676" y="1875309"/>
                  </a:cubicBezTo>
                  <a:cubicBezTo>
                    <a:pt x="2226" y="1853549"/>
                    <a:pt x="0" y="1825360"/>
                    <a:pt x="0" y="1790742"/>
                  </a:cubicBezTo>
                  <a:cubicBezTo>
                    <a:pt x="0" y="1758103"/>
                    <a:pt x="1484" y="1730161"/>
                    <a:pt x="4451" y="1706917"/>
                  </a:cubicBezTo>
                  <a:cubicBezTo>
                    <a:pt x="7418" y="1683674"/>
                    <a:pt x="12858" y="1662903"/>
                    <a:pt x="20771" y="1644605"/>
                  </a:cubicBezTo>
                  <a:cubicBezTo>
                    <a:pt x="28684" y="1626307"/>
                    <a:pt x="38822" y="1608503"/>
                    <a:pt x="51185" y="1591194"/>
                  </a:cubicBezTo>
                  <a:cubicBezTo>
                    <a:pt x="63549" y="1573885"/>
                    <a:pt x="79622" y="1554845"/>
                    <a:pt x="99403" y="1534074"/>
                  </a:cubicBezTo>
                  <a:lnTo>
                    <a:pt x="431737" y="1178003"/>
                  </a:lnTo>
                  <a:cubicBezTo>
                    <a:pt x="498005" y="1108767"/>
                    <a:pt x="551416" y="1045713"/>
                    <a:pt x="591969" y="988840"/>
                  </a:cubicBezTo>
                  <a:cubicBezTo>
                    <a:pt x="632521" y="931968"/>
                    <a:pt x="664172" y="880041"/>
                    <a:pt x="686921" y="833059"/>
                  </a:cubicBezTo>
                  <a:cubicBezTo>
                    <a:pt x="709670" y="786077"/>
                    <a:pt x="725248" y="742805"/>
                    <a:pt x="733655" y="703241"/>
                  </a:cubicBezTo>
                  <a:cubicBezTo>
                    <a:pt x="742063" y="663678"/>
                    <a:pt x="746266" y="626092"/>
                    <a:pt x="746266" y="590485"/>
                  </a:cubicBezTo>
                  <a:cubicBezTo>
                    <a:pt x="746266" y="557845"/>
                    <a:pt x="741074" y="526936"/>
                    <a:pt x="730688" y="497758"/>
                  </a:cubicBezTo>
                  <a:cubicBezTo>
                    <a:pt x="720303" y="468580"/>
                    <a:pt x="704972" y="443111"/>
                    <a:pt x="684696" y="421351"/>
                  </a:cubicBezTo>
                  <a:cubicBezTo>
                    <a:pt x="664419" y="399591"/>
                    <a:pt x="638950" y="382530"/>
                    <a:pt x="608289" y="370166"/>
                  </a:cubicBezTo>
                  <a:cubicBezTo>
                    <a:pt x="577627" y="357802"/>
                    <a:pt x="541525" y="351621"/>
                    <a:pt x="499984" y="351621"/>
                  </a:cubicBezTo>
                  <a:cubicBezTo>
                    <a:pt x="441627" y="351621"/>
                    <a:pt x="389948" y="359039"/>
                    <a:pt x="344944" y="373875"/>
                  </a:cubicBezTo>
                  <a:cubicBezTo>
                    <a:pt x="299941" y="388711"/>
                    <a:pt x="260377" y="405279"/>
                    <a:pt x="226254" y="423577"/>
                  </a:cubicBezTo>
                  <a:cubicBezTo>
                    <a:pt x="192130" y="441875"/>
                    <a:pt x="163694" y="458689"/>
                    <a:pt x="140945" y="474020"/>
                  </a:cubicBezTo>
                  <a:cubicBezTo>
                    <a:pt x="118196" y="489351"/>
                    <a:pt x="100392" y="497017"/>
                    <a:pt x="87534" y="497017"/>
                  </a:cubicBezTo>
                  <a:cubicBezTo>
                    <a:pt x="78633" y="497017"/>
                    <a:pt x="70967" y="494049"/>
                    <a:pt x="64538" y="488115"/>
                  </a:cubicBezTo>
                  <a:cubicBezTo>
                    <a:pt x="58109" y="482180"/>
                    <a:pt x="52916" y="472289"/>
                    <a:pt x="48960" y="458442"/>
                  </a:cubicBezTo>
                  <a:cubicBezTo>
                    <a:pt x="45004" y="444595"/>
                    <a:pt x="41789" y="426049"/>
                    <a:pt x="39316" y="402806"/>
                  </a:cubicBezTo>
                  <a:cubicBezTo>
                    <a:pt x="36844" y="379562"/>
                    <a:pt x="35607" y="351126"/>
                    <a:pt x="35607" y="317497"/>
                  </a:cubicBezTo>
                  <a:cubicBezTo>
                    <a:pt x="35607" y="294748"/>
                    <a:pt x="36349" y="275708"/>
                    <a:pt x="37833" y="260377"/>
                  </a:cubicBezTo>
                  <a:cubicBezTo>
                    <a:pt x="39316" y="245047"/>
                    <a:pt x="41542" y="231694"/>
                    <a:pt x="44509" y="220319"/>
                  </a:cubicBezTo>
                  <a:cubicBezTo>
                    <a:pt x="47476" y="208945"/>
                    <a:pt x="51433" y="199054"/>
                    <a:pt x="56378" y="190647"/>
                  </a:cubicBezTo>
                  <a:cubicBezTo>
                    <a:pt x="61324" y="182240"/>
                    <a:pt x="69978" y="172101"/>
                    <a:pt x="82342" y="160232"/>
                  </a:cubicBezTo>
                  <a:cubicBezTo>
                    <a:pt x="94705" y="148363"/>
                    <a:pt x="117454" y="133280"/>
                    <a:pt x="150589" y="114982"/>
                  </a:cubicBezTo>
                  <a:cubicBezTo>
                    <a:pt x="183723" y="96684"/>
                    <a:pt x="224523" y="78880"/>
                    <a:pt x="272988" y="61571"/>
                  </a:cubicBezTo>
                  <a:cubicBezTo>
                    <a:pt x="321453" y="44262"/>
                    <a:pt x="374864" y="29673"/>
                    <a:pt x="433220" y="17804"/>
                  </a:cubicBezTo>
                  <a:cubicBezTo>
                    <a:pt x="491576" y="5935"/>
                    <a:pt x="552405" y="0"/>
                    <a:pt x="6157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TextBox 34"/>
            <p:cNvSpPr txBox="1"/>
            <p:nvPr/>
          </p:nvSpPr>
          <p:spPr>
            <a:xfrm>
              <a:off x="2292711" y="898530"/>
              <a:ext cx="2115685" cy="2301447"/>
            </a:xfrm>
            <a:custGeom>
              <a:avLst/>
              <a:gdLst>
                <a:gd name="connsiteX0" fmla="*/ 456353 w 2115685"/>
                <a:gd name="connsiteY0" fmla="*/ 203601 h 2301447"/>
                <a:gd name="connsiteX1" fmla="*/ 564658 w 2115685"/>
                <a:gd name="connsiteY1" fmla="*/ 222146 h 2301447"/>
                <a:gd name="connsiteX2" fmla="*/ 641065 w 2115685"/>
                <a:gd name="connsiteY2" fmla="*/ 273331 h 2301447"/>
                <a:gd name="connsiteX3" fmla="*/ 687057 w 2115685"/>
                <a:gd name="connsiteY3" fmla="*/ 349738 h 2301447"/>
                <a:gd name="connsiteX4" fmla="*/ 702635 w 2115685"/>
                <a:gd name="connsiteY4" fmla="*/ 442465 h 2301447"/>
                <a:gd name="connsiteX5" fmla="*/ 690024 w 2115685"/>
                <a:gd name="connsiteY5" fmla="*/ 555221 h 2301447"/>
                <a:gd name="connsiteX6" fmla="*/ 643290 w 2115685"/>
                <a:gd name="connsiteY6" fmla="*/ 685039 h 2301447"/>
                <a:gd name="connsiteX7" fmla="*/ 602490 w 2115685"/>
                <a:gd name="connsiteY7" fmla="*/ 759221 h 2301447"/>
                <a:gd name="connsiteX8" fmla="*/ 567532 w 2115685"/>
                <a:gd name="connsiteY8" fmla="*/ 811898 h 2301447"/>
                <a:gd name="connsiteX9" fmla="*/ 25852 w 2115685"/>
                <a:gd name="connsiteY9" fmla="*/ 342009 h 2301447"/>
                <a:gd name="connsiteX10" fmla="*/ 43903 w 2115685"/>
                <a:gd name="connsiteY10" fmla="*/ 348997 h 2301447"/>
                <a:gd name="connsiteX11" fmla="*/ 97314 w 2115685"/>
                <a:gd name="connsiteY11" fmla="*/ 326000 h 2301447"/>
                <a:gd name="connsiteX12" fmla="*/ 182623 w 2115685"/>
                <a:gd name="connsiteY12" fmla="*/ 275557 h 2301447"/>
                <a:gd name="connsiteX13" fmla="*/ 301313 w 2115685"/>
                <a:gd name="connsiteY13" fmla="*/ 225855 h 2301447"/>
                <a:gd name="connsiteX14" fmla="*/ 456353 w 2115685"/>
                <a:gd name="connsiteY14" fmla="*/ 203601 h 2301447"/>
                <a:gd name="connsiteX15" fmla="*/ 1024383 w 2115685"/>
                <a:gd name="connsiteY15" fmla="*/ 0 h 2301447"/>
                <a:gd name="connsiteX16" fmla="*/ 2115685 w 2115685"/>
                <a:gd name="connsiteY16" fmla="*/ 946668 h 2301447"/>
                <a:gd name="connsiteX17" fmla="*/ 2115685 w 2115685"/>
                <a:gd name="connsiteY17" fmla="*/ 2301447 h 2301447"/>
                <a:gd name="connsiteX18" fmla="*/ 593970 w 2115685"/>
                <a:gd name="connsiteY18" fmla="*/ 2301447 h 2301447"/>
                <a:gd name="connsiteX19" fmla="*/ 0 w 2115685"/>
                <a:gd name="connsiteY19" fmla="*/ 1786198 h 2301447"/>
                <a:gd name="connsiteX20" fmla="*/ 23133 w 2115685"/>
                <a:gd name="connsiteY20" fmla="*/ 1799988 h 2301447"/>
                <a:gd name="connsiteX21" fmla="*/ 79510 w 2115685"/>
                <a:gd name="connsiteY21" fmla="*/ 1805923 h 2301447"/>
                <a:gd name="connsiteX22" fmla="*/ 1183331 w 2115685"/>
                <a:gd name="connsiteY22" fmla="*/ 1805923 h 2301447"/>
                <a:gd name="connsiteX23" fmla="*/ 1210037 w 2115685"/>
                <a:gd name="connsiteY23" fmla="*/ 1797763 h 2301447"/>
                <a:gd name="connsiteX24" fmla="*/ 1229324 w 2115685"/>
                <a:gd name="connsiteY24" fmla="*/ 1770316 h 2301447"/>
                <a:gd name="connsiteX25" fmla="*/ 1240451 w 2115685"/>
                <a:gd name="connsiteY25" fmla="*/ 1720614 h 2301447"/>
                <a:gd name="connsiteX26" fmla="*/ 1244160 w 2115685"/>
                <a:gd name="connsiteY26" fmla="*/ 1647174 h 2301447"/>
                <a:gd name="connsiteX27" fmla="*/ 1239709 w 2115685"/>
                <a:gd name="connsiteY27" fmla="*/ 1575218 h 2301447"/>
                <a:gd name="connsiteX28" fmla="*/ 1226357 w 2115685"/>
                <a:gd name="connsiteY28" fmla="*/ 1526258 h 2301447"/>
                <a:gd name="connsiteX29" fmla="*/ 1204844 w 2115685"/>
                <a:gd name="connsiteY29" fmla="*/ 1498811 h 2301447"/>
                <a:gd name="connsiteX30" fmla="*/ 1177397 w 2115685"/>
                <a:gd name="connsiteY30" fmla="*/ 1489909 h 2301447"/>
                <a:gd name="connsiteX31" fmla="*/ 420745 w 2115685"/>
                <a:gd name="connsiteY31" fmla="*/ 1489909 h 2301447"/>
                <a:gd name="connsiteX32" fmla="*/ 644774 w 2115685"/>
                <a:gd name="connsiteY32" fmla="*/ 1259947 h 2301447"/>
                <a:gd name="connsiteX33" fmla="*/ 916278 w 2115685"/>
                <a:gd name="connsiteY33" fmla="*/ 965446 h 2301447"/>
                <a:gd name="connsiteX34" fmla="*/ 1075026 w 2115685"/>
                <a:gd name="connsiteY34" fmla="*/ 734000 h 2301447"/>
                <a:gd name="connsiteX35" fmla="*/ 1149208 w 2115685"/>
                <a:gd name="connsiteY35" fmla="*/ 538902 h 2301447"/>
                <a:gd name="connsiteX36" fmla="*/ 1167011 w 2115685"/>
                <a:gd name="connsiteY36" fmla="*/ 354932 h 2301447"/>
                <a:gd name="connsiteX37" fmla="*/ 1130663 w 2115685"/>
                <a:gd name="connsiteY37" fmla="*/ 155384 h 2301447"/>
                <a:gd name="connsiteX38" fmla="*/ 1084855 w 2115685"/>
                <a:gd name="connsiteY38" fmla="*/ 68962 h 230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15685" h="2301447">
                  <a:moveTo>
                    <a:pt x="456353" y="203601"/>
                  </a:moveTo>
                  <a:cubicBezTo>
                    <a:pt x="497894" y="203601"/>
                    <a:pt x="533996" y="209782"/>
                    <a:pt x="564658" y="222146"/>
                  </a:cubicBezTo>
                  <a:cubicBezTo>
                    <a:pt x="595319" y="234510"/>
                    <a:pt x="620788" y="251571"/>
                    <a:pt x="641065" y="273331"/>
                  </a:cubicBezTo>
                  <a:cubicBezTo>
                    <a:pt x="661341" y="295091"/>
                    <a:pt x="676672" y="320560"/>
                    <a:pt x="687057" y="349738"/>
                  </a:cubicBezTo>
                  <a:cubicBezTo>
                    <a:pt x="697443" y="378916"/>
                    <a:pt x="702635" y="409825"/>
                    <a:pt x="702635" y="442465"/>
                  </a:cubicBezTo>
                  <a:cubicBezTo>
                    <a:pt x="702635" y="478072"/>
                    <a:pt x="698432" y="515658"/>
                    <a:pt x="690024" y="555221"/>
                  </a:cubicBezTo>
                  <a:cubicBezTo>
                    <a:pt x="681617" y="594785"/>
                    <a:pt x="666039" y="638057"/>
                    <a:pt x="643290" y="685039"/>
                  </a:cubicBezTo>
                  <a:cubicBezTo>
                    <a:pt x="631916" y="708530"/>
                    <a:pt x="618316" y="733257"/>
                    <a:pt x="602490" y="759221"/>
                  </a:cubicBezTo>
                  <a:lnTo>
                    <a:pt x="567532" y="811898"/>
                  </a:lnTo>
                  <a:lnTo>
                    <a:pt x="25852" y="342009"/>
                  </a:lnTo>
                  <a:lnTo>
                    <a:pt x="43903" y="348997"/>
                  </a:lnTo>
                  <a:cubicBezTo>
                    <a:pt x="56761" y="348997"/>
                    <a:pt x="74565" y="341331"/>
                    <a:pt x="97314" y="326000"/>
                  </a:cubicBezTo>
                  <a:cubicBezTo>
                    <a:pt x="120063" y="310669"/>
                    <a:pt x="148499" y="293855"/>
                    <a:pt x="182623" y="275557"/>
                  </a:cubicBezTo>
                  <a:cubicBezTo>
                    <a:pt x="216746" y="257259"/>
                    <a:pt x="256310" y="240691"/>
                    <a:pt x="301313" y="225855"/>
                  </a:cubicBezTo>
                  <a:cubicBezTo>
                    <a:pt x="346317" y="211019"/>
                    <a:pt x="397996" y="203601"/>
                    <a:pt x="456353" y="203601"/>
                  </a:cubicBezTo>
                  <a:close/>
                  <a:moveTo>
                    <a:pt x="1024383" y="0"/>
                  </a:moveTo>
                  <a:lnTo>
                    <a:pt x="2115685" y="946668"/>
                  </a:lnTo>
                  <a:lnTo>
                    <a:pt x="2115685" y="2301447"/>
                  </a:lnTo>
                  <a:lnTo>
                    <a:pt x="593970" y="2301447"/>
                  </a:lnTo>
                  <a:lnTo>
                    <a:pt x="0" y="1786198"/>
                  </a:lnTo>
                  <a:lnTo>
                    <a:pt x="23133" y="1799988"/>
                  </a:lnTo>
                  <a:cubicBezTo>
                    <a:pt x="38958" y="1803944"/>
                    <a:pt x="57751" y="1805923"/>
                    <a:pt x="79510" y="1805923"/>
                  </a:cubicBezTo>
                  <a:lnTo>
                    <a:pt x="1183331" y="1805923"/>
                  </a:lnTo>
                  <a:cubicBezTo>
                    <a:pt x="1193222" y="1805923"/>
                    <a:pt x="1202124" y="1803203"/>
                    <a:pt x="1210037" y="1797763"/>
                  </a:cubicBezTo>
                  <a:cubicBezTo>
                    <a:pt x="1217949" y="1792323"/>
                    <a:pt x="1224379" y="1783174"/>
                    <a:pt x="1229324" y="1770316"/>
                  </a:cubicBezTo>
                  <a:cubicBezTo>
                    <a:pt x="1234269" y="1757457"/>
                    <a:pt x="1237978" y="1740890"/>
                    <a:pt x="1240451" y="1720614"/>
                  </a:cubicBezTo>
                  <a:cubicBezTo>
                    <a:pt x="1242924" y="1700338"/>
                    <a:pt x="1244160" y="1675858"/>
                    <a:pt x="1244160" y="1647174"/>
                  </a:cubicBezTo>
                  <a:cubicBezTo>
                    <a:pt x="1244160" y="1619480"/>
                    <a:pt x="1242677" y="1595494"/>
                    <a:pt x="1239709" y="1575218"/>
                  </a:cubicBezTo>
                  <a:cubicBezTo>
                    <a:pt x="1236742" y="1554942"/>
                    <a:pt x="1232291" y="1538622"/>
                    <a:pt x="1226357" y="1526258"/>
                  </a:cubicBezTo>
                  <a:cubicBezTo>
                    <a:pt x="1220422" y="1513895"/>
                    <a:pt x="1213251" y="1504746"/>
                    <a:pt x="1204844" y="1498811"/>
                  </a:cubicBezTo>
                  <a:cubicBezTo>
                    <a:pt x="1196437" y="1492877"/>
                    <a:pt x="1187288" y="1489909"/>
                    <a:pt x="1177397" y="1489909"/>
                  </a:cubicBezTo>
                  <a:lnTo>
                    <a:pt x="420745" y="1489909"/>
                  </a:lnTo>
                  <a:lnTo>
                    <a:pt x="644774" y="1259947"/>
                  </a:lnTo>
                  <a:cubicBezTo>
                    <a:pt x="757530" y="1148180"/>
                    <a:pt x="848031" y="1050013"/>
                    <a:pt x="916278" y="965446"/>
                  </a:cubicBezTo>
                  <a:cubicBezTo>
                    <a:pt x="984525" y="880879"/>
                    <a:pt x="1037441" y="803730"/>
                    <a:pt x="1075026" y="734000"/>
                  </a:cubicBezTo>
                  <a:cubicBezTo>
                    <a:pt x="1112612" y="664269"/>
                    <a:pt x="1137339" y="599237"/>
                    <a:pt x="1149208" y="538902"/>
                  </a:cubicBezTo>
                  <a:cubicBezTo>
                    <a:pt x="1161077" y="478568"/>
                    <a:pt x="1167011" y="417245"/>
                    <a:pt x="1167011" y="354932"/>
                  </a:cubicBezTo>
                  <a:cubicBezTo>
                    <a:pt x="1167011" y="283718"/>
                    <a:pt x="1154895" y="217202"/>
                    <a:pt x="1130663" y="155384"/>
                  </a:cubicBezTo>
                  <a:cubicBezTo>
                    <a:pt x="1118547" y="124475"/>
                    <a:pt x="1103277" y="95668"/>
                    <a:pt x="1084855" y="68962"/>
                  </a:cubicBezTo>
                  <a:close/>
                </a:path>
              </a:pathLst>
            </a:cu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p>
          </p:txBody>
        </p:sp>
      </p:grpSp>
      <p:grpSp>
        <p:nvGrpSpPr>
          <p:cNvPr id="74" name="Group 35"/>
          <p:cNvGrpSpPr>
            <a:grpSpLocks noChangeAspect="1"/>
          </p:cNvGrpSpPr>
          <p:nvPr/>
        </p:nvGrpSpPr>
        <p:grpSpPr>
          <a:xfrm>
            <a:off x="4665031" y="5040913"/>
            <a:ext cx="1272956" cy="1272956"/>
            <a:chOff x="1382806" y="3668806"/>
            <a:chExt cx="3025589" cy="3025588"/>
          </a:xfrm>
        </p:grpSpPr>
        <p:sp>
          <p:nvSpPr>
            <p:cNvPr id="75" name="Rectangle 36"/>
            <p:cNvSpPr/>
            <p:nvPr/>
          </p:nvSpPr>
          <p:spPr>
            <a:xfrm>
              <a:off x="1382806" y="3668806"/>
              <a:ext cx="3025588" cy="3025588"/>
            </a:xfrm>
            <a:prstGeom prst="rect">
              <a:avLst/>
            </a:prstGeom>
            <a:solidFill>
              <a:srgbClr val="F39C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40"/>
            <p:cNvSpPr txBox="1"/>
            <p:nvPr/>
          </p:nvSpPr>
          <p:spPr>
            <a:xfrm>
              <a:off x="2301328" y="4390328"/>
              <a:ext cx="2107067" cy="2304066"/>
            </a:xfrm>
            <a:custGeom>
              <a:avLst/>
              <a:gdLst>
                <a:gd name="connsiteX0" fmla="*/ 163419 w 2107067"/>
                <a:gd name="connsiteY0" fmla="*/ 966904 h 2304066"/>
                <a:gd name="connsiteX1" fmla="*/ 194031 w 2107067"/>
                <a:gd name="connsiteY1" fmla="*/ 971774 h 2304066"/>
                <a:gd name="connsiteX2" fmla="*/ 360197 w 2107067"/>
                <a:gd name="connsiteY2" fmla="*/ 971774 h 2304066"/>
                <a:gd name="connsiteX3" fmla="*/ 543426 w 2107067"/>
                <a:gd name="connsiteY3" fmla="*/ 992545 h 2304066"/>
                <a:gd name="connsiteX4" fmla="*/ 672502 w 2107067"/>
                <a:gd name="connsiteY4" fmla="*/ 1051148 h 2304066"/>
                <a:gd name="connsiteX5" fmla="*/ 749650 w 2107067"/>
                <a:gd name="connsiteY5" fmla="*/ 1142392 h 2304066"/>
                <a:gd name="connsiteX6" fmla="*/ 775614 w 2107067"/>
                <a:gd name="connsiteY6" fmla="*/ 1262566 h 2304066"/>
                <a:gd name="connsiteX7" fmla="*/ 754101 w 2107067"/>
                <a:gd name="connsiteY7" fmla="*/ 1373096 h 2304066"/>
                <a:gd name="connsiteX8" fmla="*/ 727025 w 2107067"/>
                <a:gd name="connsiteY8" fmla="*/ 1419089 h 2304066"/>
                <a:gd name="connsiteX9" fmla="*/ 707462 w 2107067"/>
                <a:gd name="connsiteY9" fmla="*/ 1438843 h 2304066"/>
                <a:gd name="connsiteX10" fmla="*/ 449215 w 2107067"/>
                <a:gd name="connsiteY10" fmla="*/ 164679 h 2304066"/>
                <a:gd name="connsiteX11" fmla="*/ 567906 w 2107067"/>
                <a:gd name="connsiteY11" fmla="*/ 183225 h 2304066"/>
                <a:gd name="connsiteX12" fmla="*/ 650247 w 2107067"/>
                <a:gd name="connsiteY12" fmla="*/ 233668 h 2304066"/>
                <a:gd name="connsiteX13" fmla="*/ 698465 w 2107067"/>
                <a:gd name="connsiteY13" fmla="*/ 309333 h 2304066"/>
                <a:gd name="connsiteX14" fmla="*/ 714785 w 2107067"/>
                <a:gd name="connsiteY14" fmla="*/ 402060 h 2304066"/>
                <a:gd name="connsiteX15" fmla="*/ 691047 w 2107067"/>
                <a:gd name="connsiteY15" fmla="*/ 518525 h 2304066"/>
                <a:gd name="connsiteX16" fmla="*/ 622058 w 2107067"/>
                <a:gd name="connsiteY16" fmla="*/ 608285 h 2304066"/>
                <a:gd name="connsiteX17" fmla="*/ 510044 w 2107067"/>
                <a:gd name="connsiteY17" fmla="*/ 665404 h 2304066"/>
                <a:gd name="connsiteX18" fmla="*/ 447542 w 2107067"/>
                <a:gd name="connsiteY18" fmla="*/ 678520 h 2304066"/>
                <a:gd name="connsiteX19" fmla="*/ 23160 w 2107067"/>
                <a:gd name="connsiteY19" fmla="*/ 310383 h 2304066"/>
                <a:gd name="connsiteX20" fmla="*/ 33799 w 2107067"/>
                <a:gd name="connsiteY20" fmla="*/ 313042 h 2304066"/>
                <a:gd name="connsiteX21" fmla="*/ 89435 w 2107067"/>
                <a:gd name="connsiteY21" fmla="*/ 289304 h 2304066"/>
                <a:gd name="connsiteX22" fmla="*/ 181420 w 2107067"/>
                <a:gd name="connsiteY22" fmla="*/ 238119 h 2304066"/>
                <a:gd name="connsiteX23" fmla="*/ 303819 w 2107067"/>
                <a:gd name="connsiteY23" fmla="*/ 187675 h 2304066"/>
                <a:gd name="connsiteX24" fmla="*/ 449215 w 2107067"/>
                <a:gd name="connsiteY24" fmla="*/ 164679 h 2304066"/>
                <a:gd name="connsiteX25" fmla="*/ 1007444 w 2107067"/>
                <a:gd name="connsiteY25" fmla="*/ 0 h 2304066"/>
                <a:gd name="connsiteX26" fmla="*/ 2107067 w 2107067"/>
                <a:gd name="connsiteY26" fmla="*/ 953887 h 2304066"/>
                <a:gd name="connsiteX27" fmla="*/ 2107067 w 2107067"/>
                <a:gd name="connsiteY27" fmla="*/ 2304066 h 2304066"/>
                <a:gd name="connsiteX28" fmla="*/ 665098 w 2107067"/>
                <a:gd name="connsiteY28" fmla="*/ 2304066 h 2304066"/>
                <a:gd name="connsiteX29" fmla="*/ 0 w 2107067"/>
                <a:gd name="connsiteY29" fmla="*/ 1727116 h 2304066"/>
                <a:gd name="connsiteX30" fmla="*/ 5610 w 2107067"/>
                <a:gd name="connsiteY30" fmla="*/ 1731022 h 2304066"/>
                <a:gd name="connsiteX31" fmla="*/ 41217 w 2107067"/>
                <a:gd name="connsiteY31" fmla="*/ 1750680 h 2304066"/>
                <a:gd name="connsiteX32" fmla="*/ 150264 w 2107067"/>
                <a:gd name="connsiteY32" fmla="*/ 1793705 h 2304066"/>
                <a:gd name="connsiteX33" fmla="*/ 302336 w 2107067"/>
                <a:gd name="connsiteY33" fmla="*/ 1828571 h 2304066"/>
                <a:gd name="connsiteX34" fmla="*/ 486306 w 2107067"/>
                <a:gd name="connsiteY34" fmla="*/ 1842665 h 2304066"/>
                <a:gd name="connsiteX35" fmla="*/ 784516 w 2107067"/>
                <a:gd name="connsiteY35" fmla="*/ 1803349 h 2304066"/>
                <a:gd name="connsiteX36" fmla="*/ 1018929 w 2107067"/>
                <a:gd name="connsiteY36" fmla="*/ 1688368 h 2304066"/>
                <a:gd name="connsiteX37" fmla="*/ 1171743 w 2107067"/>
                <a:gd name="connsiteY37" fmla="*/ 1501430 h 2304066"/>
                <a:gd name="connsiteX38" fmla="*/ 1226637 w 2107067"/>
                <a:gd name="connsiteY38" fmla="*/ 1246246 h 2304066"/>
                <a:gd name="connsiteX39" fmla="*/ 1196965 w 2107067"/>
                <a:gd name="connsiteY39" fmla="*/ 1085272 h 2304066"/>
                <a:gd name="connsiteX40" fmla="*/ 1111656 w 2107067"/>
                <a:gd name="connsiteY40" fmla="*/ 951003 h 2304066"/>
                <a:gd name="connsiteX41" fmla="*/ 975904 w 2107067"/>
                <a:gd name="connsiteY41" fmla="*/ 852342 h 2304066"/>
                <a:gd name="connsiteX42" fmla="*/ 794901 w 2107067"/>
                <a:gd name="connsiteY42" fmla="*/ 801157 h 2304066"/>
                <a:gd name="connsiteX43" fmla="*/ 794901 w 2107067"/>
                <a:gd name="connsiteY43" fmla="*/ 796706 h 2304066"/>
                <a:gd name="connsiteX44" fmla="*/ 944006 w 2107067"/>
                <a:gd name="connsiteY44" fmla="*/ 734393 h 2304066"/>
                <a:gd name="connsiteX45" fmla="*/ 1051569 w 2107067"/>
                <a:gd name="connsiteY45" fmla="*/ 633507 h 2304066"/>
                <a:gd name="connsiteX46" fmla="*/ 1116849 w 2107067"/>
                <a:gd name="connsiteY46" fmla="*/ 498496 h 2304066"/>
                <a:gd name="connsiteX47" fmla="*/ 1139103 w 2107067"/>
                <a:gd name="connsiteY47" fmla="*/ 335297 h 2304066"/>
                <a:gd name="connsiteX48" fmla="*/ 1101271 w 2107067"/>
                <a:gd name="connsiteY48" fmla="*/ 132781 h 2304066"/>
                <a:gd name="connsiteX49" fmla="*/ 1054536 w 2107067"/>
                <a:gd name="connsiteY49" fmla="*/ 50069 h 230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107067" h="2304066">
                  <a:moveTo>
                    <a:pt x="163419" y="966904"/>
                  </a:moveTo>
                  <a:lnTo>
                    <a:pt x="194031" y="971774"/>
                  </a:lnTo>
                  <a:lnTo>
                    <a:pt x="360197" y="971774"/>
                  </a:lnTo>
                  <a:cubicBezTo>
                    <a:pt x="430423" y="971774"/>
                    <a:pt x="491499" y="978698"/>
                    <a:pt x="543426" y="992545"/>
                  </a:cubicBezTo>
                  <a:cubicBezTo>
                    <a:pt x="595353" y="1006392"/>
                    <a:pt x="638378" y="1025927"/>
                    <a:pt x="672502" y="1051148"/>
                  </a:cubicBezTo>
                  <a:cubicBezTo>
                    <a:pt x="706625" y="1076370"/>
                    <a:pt x="732341" y="1106784"/>
                    <a:pt x="749650" y="1142392"/>
                  </a:cubicBezTo>
                  <a:cubicBezTo>
                    <a:pt x="766959" y="1177999"/>
                    <a:pt x="775614" y="1218057"/>
                    <a:pt x="775614" y="1262566"/>
                  </a:cubicBezTo>
                  <a:cubicBezTo>
                    <a:pt x="775614" y="1303118"/>
                    <a:pt x="768443" y="1339962"/>
                    <a:pt x="754101" y="1373096"/>
                  </a:cubicBezTo>
                  <a:cubicBezTo>
                    <a:pt x="746930" y="1389664"/>
                    <a:pt x="737905" y="1404995"/>
                    <a:pt x="727025" y="1419089"/>
                  </a:cubicBezTo>
                  <a:lnTo>
                    <a:pt x="707462" y="1438843"/>
                  </a:lnTo>
                  <a:close/>
                  <a:moveTo>
                    <a:pt x="449215" y="164679"/>
                  </a:moveTo>
                  <a:cubicBezTo>
                    <a:pt x="494713" y="164679"/>
                    <a:pt x="534277" y="170861"/>
                    <a:pt x="567906" y="183225"/>
                  </a:cubicBezTo>
                  <a:cubicBezTo>
                    <a:pt x="601535" y="195588"/>
                    <a:pt x="628982" y="212403"/>
                    <a:pt x="650247" y="233668"/>
                  </a:cubicBezTo>
                  <a:cubicBezTo>
                    <a:pt x="671512" y="254933"/>
                    <a:pt x="687585" y="280155"/>
                    <a:pt x="698465" y="309333"/>
                  </a:cubicBezTo>
                  <a:cubicBezTo>
                    <a:pt x="709345" y="338511"/>
                    <a:pt x="714785" y="369420"/>
                    <a:pt x="714785" y="402060"/>
                  </a:cubicBezTo>
                  <a:cubicBezTo>
                    <a:pt x="714785" y="444591"/>
                    <a:pt x="706872" y="483412"/>
                    <a:pt x="691047" y="518525"/>
                  </a:cubicBezTo>
                  <a:cubicBezTo>
                    <a:pt x="675222" y="553638"/>
                    <a:pt x="652225" y="583557"/>
                    <a:pt x="622058" y="608285"/>
                  </a:cubicBezTo>
                  <a:cubicBezTo>
                    <a:pt x="591891" y="633012"/>
                    <a:pt x="554553" y="652052"/>
                    <a:pt x="510044" y="665404"/>
                  </a:cubicBezTo>
                  <a:lnTo>
                    <a:pt x="447542" y="678520"/>
                  </a:lnTo>
                  <a:lnTo>
                    <a:pt x="23160" y="310383"/>
                  </a:lnTo>
                  <a:lnTo>
                    <a:pt x="33799" y="313042"/>
                  </a:lnTo>
                  <a:cubicBezTo>
                    <a:pt x="45668" y="313042"/>
                    <a:pt x="64213" y="305130"/>
                    <a:pt x="89435" y="289304"/>
                  </a:cubicBezTo>
                  <a:cubicBezTo>
                    <a:pt x="114657" y="273479"/>
                    <a:pt x="145318" y="256417"/>
                    <a:pt x="181420" y="238119"/>
                  </a:cubicBezTo>
                  <a:cubicBezTo>
                    <a:pt x="217522" y="219821"/>
                    <a:pt x="258321" y="203006"/>
                    <a:pt x="303819" y="187675"/>
                  </a:cubicBezTo>
                  <a:cubicBezTo>
                    <a:pt x="349317" y="172345"/>
                    <a:pt x="397783" y="164679"/>
                    <a:pt x="449215" y="164679"/>
                  </a:cubicBezTo>
                  <a:close/>
                  <a:moveTo>
                    <a:pt x="1007444" y="0"/>
                  </a:moveTo>
                  <a:lnTo>
                    <a:pt x="2107067" y="953887"/>
                  </a:lnTo>
                  <a:lnTo>
                    <a:pt x="2107067" y="2304066"/>
                  </a:lnTo>
                  <a:lnTo>
                    <a:pt x="665098" y="2304066"/>
                  </a:lnTo>
                  <a:lnTo>
                    <a:pt x="0" y="1727116"/>
                  </a:lnTo>
                  <a:lnTo>
                    <a:pt x="5610" y="1731022"/>
                  </a:lnTo>
                  <a:cubicBezTo>
                    <a:pt x="15006" y="1736709"/>
                    <a:pt x="26875" y="1743262"/>
                    <a:pt x="41217" y="1750680"/>
                  </a:cubicBezTo>
                  <a:cubicBezTo>
                    <a:pt x="69900" y="1765516"/>
                    <a:pt x="106249" y="1779858"/>
                    <a:pt x="150264" y="1793705"/>
                  </a:cubicBezTo>
                  <a:cubicBezTo>
                    <a:pt x="194278" y="1807553"/>
                    <a:pt x="244969" y="1819174"/>
                    <a:pt x="302336" y="1828571"/>
                  </a:cubicBezTo>
                  <a:cubicBezTo>
                    <a:pt x="359703" y="1837967"/>
                    <a:pt x="421026" y="1842665"/>
                    <a:pt x="486306" y="1842665"/>
                  </a:cubicBezTo>
                  <a:cubicBezTo>
                    <a:pt x="594116" y="1842665"/>
                    <a:pt x="693520" y="1829560"/>
                    <a:pt x="784516" y="1803349"/>
                  </a:cubicBezTo>
                  <a:cubicBezTo>
                    <a:pt x="875512" y="1777138"/>
                    <a:pt x="953650" y="1738811"/>
                    <a:pt x="1018929" y="1688368"/>
                  </a:cubicBezTo>
                  <a:cubicBezTo>
                    <a:pt x="1084209" y="1637924"/>
                    <a:pt x="1135147" y="1575612"/>
                    <a:pt x="1171743" y="1501430"/>
                  </a:cubicBezTo>
                  <a:cubicBezTo>
                    <a:pt x="1208339" y="1427249"/>
                    <a:pt x="1226637" y="1342187"/>
                    <a:pt x="1226637" y="1246246"/>
                  </a:cubicBezTo>
                  <a:cubicBezTo>
                    <a:pt x="1226637" y="1188879"/>
                    <a:pt x="1216747" y="1135221"/>
                    <a:pt x="1196965" y="1085272"/>
                  </a:cubicBezTo>
                  <a:cubicBezTo>
                    <a:pt x="1177183" y="1035323"/>
                    <a:pt x="1148747" y="990567"/>
                    <a:pt x="1111656" y="951003"/>
                  </a:cubicBezTo>
                  <a:cubicBezTo>
                    <a:pt x="1074565" y="911440"/>
                    <a:pt x="1029315" y="878553"/>
                    <a:pt x="975904" y="852342"/>
                  </a:cubicBezTo>
                  <a:cubicBezTo>
                    <a:pt x="922493" y="826131"/>
                    <a:pt x="862159" y="809069"/>
                    <a:pt x="794901" y="801157"/>
                  </a:cubicBezTo>
                  <a:lnTo>
                    <a:pt x="794901" y="796706"/>
                  </a:lnTo>
                  <a:cubicBezTo>
                    <a:pt x="851279" y="782859"/>
                    <a:pt x="900981" y="762088"/>
                    <a:pt x="944006" y="734393"/>
                  </a:cubicBezTo>
                  <a:cubicBezTo>
                    <a:pt x="987031" y="706699"/>
                    <a:pt x="1022886" y="673070"/>
                    <a:pt x="1051569" y="633507"/>
                  </a:cubicBezTo>
                  <a:cubicBezTo>
                    <a:pt x="1080253" y="593943"/>
                    <a:pt x="1102013" y="548939"/>
                    <a:pt x="1116849" y="498496"/>
                  </a:cubicBezTo>
                  <a:cubicBezTo>
                    <a:pt x="1131685" y="448053"/>
                    <a:pt x="1139103" y="393653"/>
                    <a:pt x="1139103" y="335297"/>
                  </a:cubicBezTo>
                  <a:cubicBezTo>
                    <a:pt x="1139103" y="260126"/>
                    <a:pt x="1126492" y="192621"/>
                    <a:pt x="1101271" y="132781"/>
                  </a:cubicBezTo>
                  <a:cubicBezTo>
                    <a:pt x="1088660" y="102861"/>
                    <a:pt x="1073082" y="75290"/>
                    <a:pt x="1054536" y="50069"/>
                  </a:cubicBezTo>
                  <a:close/>
                </a:path>
              </a:pathLst>
            </a:cu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p>
          </p:txBody>
        </p:sp>
        <p:sp>
          <p:nvSpPr>
            <p:cNvPr id="77" name="Freeform 41"/>
            <p:cNvSpPr/>
            <p:nvPr/>
          </p:nvSpPr>
          <p:spPr>
            <a:xfrm>
              <a:off x="2244624" y="4244929"/>
              <a:ext cx="1283340" cy="1988065"/>
            </a:xfrm>
            <a:custGeom>
              <a:avLst/>
              <a:gdLst/>
              <a:ahLst/>
              <a:cxnLst/>
              <a:rect l="l" t="t" r="r" b="b"/>
              <a:pathLst>
                <a:path w="1283340" h="1988065">
                  <a:moveTo>
                    <a:pt x="618674" y="0"/>
                  </a:moveTo>
                  <a:cubicBezTo>
                    <a:pt x="711648" y="0"/>
                    <a:pt x="793990" y="10880"/>
                    <a:pt x="865699" y="32640"/>
                  </a:cubicBezTo>
                  <a:cubicBezTo>
                    <a:pt x="937407" y="54400"/>
                    <a:pt x="997742" y="85804"/>
                    <a:pt x="1046701" y="126851"/>
                  </a:cubicBezTo>
                  <a:cubicBezTo>
                    <a:pt x="1095661" y="167898"/>
                    <a:pt x="1132752" y="218341"/>
                    <a:pt x="1157974" y="278181"/>
                  </a:cubicBezTo>
                  <a:cubicBezTo>
                    <a:pt x="1183195" y="338021"/>
                    <a:pt x="1195806" y="405526"/>
                    <a:pt x="1195806" y="480697"/>
                  </a:cubicBezTo>
                  <a:cubicBezTo>
                    <a:pt x="1195806" y="539053"/>
                    <a:pt x="1188388" y="593453"/>
                    <a:pt x="1173552" y="643896"/>
                  </a:cubicBezTo>
                  <a:cubicBezTo>
                    <a:pt x="1158716" y="694339"/>
                    <a:pt x="1136956" y="739343"/>
                    <a:pt x="1108272" y="778907"/>
                  </a:cubicBezTo>
                  <a:cubicBezTo>
                    <a:pt x="1079589" y="818470"/>
                    <a:pt x="1043734" y="852099"/>
                    <a:pt x="1000709" y="879793"/>
                  </a:cubicBezTo>
                  <a:cubicBezTo>
                    <a:pt x="957684" y="907488"/>
                    <a:pt x="907982" y="928259"/>
                    <a:pt x="851604" y="942106"/>
                  </a:cubicBezTo>
                  <a:lnTo>
                    <a:pt x="851604" y="946557"/>
                  </a:lnTo>
                  <a:cubicBezTo>
                    <a:pt x="918862" y="954469"/>
                    <a:pt x="979196" y="971531"/>
                    <a:pt x="1032607" y="997742"/>
                  </a:cubicBezTo>
                  <a:cubicBezTo>
                    <a:pt x="1086018" y="1023953"/>
                    <a:pt x="1131268" y="1056840"/>
                    <a:pt x="1168359" y="1096403"/>
                  </a:cubicBezTo>
                  <a:cubicBezTo>
                    <a:pt x="1205450" y="1135967"/>
                    <a:pt x="1233886" y="1180723"/>
                    <a:pt x="1253668" y="1230672"/>
                  </a:cubicBezTo>
                  <a:cubicBezTo>
                    <a:pt x="1273450" y="1280621"/>
                    <a:pt x="1283340" y="1334279"/>
                    <a:pt x="1283340" y="1391646"/>
                  </a:cubicBezTo>
                  <a:cubicBezTo>
                    <a:pt x="1283340" y="1487587"/>
                    <a:pt x="1265042" y="1572649"/>
                    <a:pt x="1228446" y="1646830"/>
                  </a:cubicBezTo>
                  <a:cubicBezTo>
                    <a:pt x="1191850" y="1721012"/>
                    <a:pt x="1140912" y="1783324"/>
                    <a:pt x="1075632" y="1833768"/>
                  </a:cubicBezTo>
                  <a:cubicBezTo>
                    <a:pt x="1010353" y="1884211"/>
                    <a:pt x="932215" y="1922538"/>
                    <a:pt x="841219" y="1948749"/>
                  </a:cubicBezTo>
                  <a:cubicBezTo>
                    <a:pt x="750223" y="1974960"/>
                    <a:pt x="650819" y="1988065"/>
                    <a:pt x="543009" y="1988065"/>
                  </a:cubicBezTo>
                  <a:cubicBezTo>
                    <a:pt x="477729" y="1988065"/>
                    <a:pt x="416406" y="1983367"/>
                    <a:pt x="359039" y="1973971"/>
                  </a:cubicBezTo>
                  <a:cubicBezTo>
                    <a:pt x="301672" y="1964574"/>
                    <a:pt x="250981" y="1952953"/>
                    <a:pt x="206967" y="1939105"/>
                  </a:cubicBezTo>
                  <a:cubicBezTo>
                    <a:pt x="162952" y="1925258"/>
                    <a:pt x="126603" y="1910916"/>
                    <a:pt x="97920" y="1896080"/>
                  </a:cubicBezTo>
                  <a:cubicBezTo>
                    <a:pt x="69236" y="1881244"/>
                    <a:pt x="50444" y="1869869"/>
                    <a:pt x="41542" y="1861957"/>
                  </a:cubicBezTo>
                  <a:cubicBezTo>
                    <a:pt x="32640" y="1854044"/>
                    <a:pt x="25964" y="1845142"/>
                    <a:pt x="21513" y="1835251"/>
                  </a:cubicBezTo>
                  <a:cubicBezTo>
                    <a:pt x="17062" y="1825360"/>
                    <a:pt x="13106" y="1813739"/>
                    <a:pt x="9644" y="1800386"/>
                  </a:cubicBezTo>
                  <a:cubicBezTo>
                    <a:pt x="6182" y="1787033"/>
                    <a:pt x="3709" y="1770219"/>
                    <a:pt x="2226" y="1749943"/>
                  </a:cubicBezTo>
                  <a:cubicBezTo>
                    <a:pt x="742" y="1729666"/>
                    <a:pt x="0" y="1705186"/>
                    <a:pt x="0" y="1676503"/>
                  </a:cubicBezTo>
                  <a:cubicBezTo>
                    <a:pt x="0" y="1629027"/>
                    <a:pt x="3957" y="1596139"/>
                    <a:pt x="11869" y="1577841"/>
                  </a:cubicBezTo>
                  <a:cubicBezTo>
                    <a:pt x="19782" y="1559543"/>
                    <a:pt x="31651" y="1550394"/>
                    <a:pt x="47476" y="1550394"/>
                  </a:cubicBezTo>
                  <a:cubicBezTo>
                    <a:pt x="57367" y="1550394"/>
                    <a:pt x="74429" y="1557071"/>
                    <a:pt x="98662" y="1570423"/>
                  </a:cubicBezTo>
                  <a:cubicBezTo>
                    <a:pt x="122894" y="1583776"/>
                    <a:pt x="153803" y="1598118"/>
                    <a:pt x="191389" y="1613449"/>
                  </a:cubicBezTo>
                  <a:cubicBezTo>
                    <a:pt x="228974" y="1628779"/>
                    <a:pt x="272988" y="1643121"/>
                    <a:pt x="323432" y="1656474"/>
                  </a:cubicBezTo>
                  <a:cubicBezTo>
                    <a:pt x="373875" y="1669827"/>
                    <a:pt x="431242" y="1676503"/>
                    <a:pt x="495533" y="1676503"/>
                  </a:cubicBezTo>
                  <a:cubicBezTo>
                    <a:pt x="549933" y="1676503"/>
                    <a:pt x="597903" y="1670074"/>
                    <a:pt x="639445" y="1657216"/>
                  </a:cubicBezTo>
                  <a:cubicBezTo>
                    <a:pt x="680987" y="1644357"/>
                    <a:pt x="716346" y="1626307"/>
                    <a:pt x="745525" y="1603063"/>
                  </a:cubicBezTo>
                  <a:cubicBezTo>
                    <a:pt x="774703" y="1579820"/>
                    <a:pt x="796462" y="1551631"/>
                    <a:pt x="810804" y="1518496"/>
                  </a:cubicBezTo>
                  <a:cubicBezTo>
                    <a:pt x="825146" y="1485362"/>
                    <a:pt x="832317" y="1448518"/>
                    <a:pt x="832317" y="1407966"/>
                  </a:cubicBezTo>
                  <a:cubicBezTo>
                    <a:pt x="832317" y="1363457"/>
                    <a:pt x="823662" y="1323399"/>
                    <a:pt x="806353" y="1287792"/>
                  </a:cubicBezTo>
                  <a:cubicBezTo>
                    <a:pt x="789044" y="1252184"/>
                    <a:pt x="763328" y="1221770"/>
                    <a:pt x="729205" y="1196548"/>
                  </a:cubicBezTo>
                  <a:cubicBezTo>
                    <a:pt x="695081" y="1171327"/>
                    <a:pt x="652056" y="1151792"/>
                    <a:pt x="600129" y="1137945"/>
                  </a:cubicBezTo>
                  <a:cubicBezTo>
                    <a:pt x="548202" y="1124098"/>
                    <a:pt x="487126" y="1117174"/>
                    <a:pt x="416900" y="1117174"/>
                  </a:cubicBezTo>
                  <a:lnTo>
                    <a:pt x="250734" y="1117174"/>
                  </a:lnTo>
                  <a:cubicBezTo>
                    <a:pt x="237876" y="1117174"/>
                    <a:pt x="226996" y="1115443"/>
                    <a:pt x="218094" y="1111981"/>
                  </a:cubicBezTo>
                  <a:cubicBezTo>
                    <a:pt x="209192" y="1108520"/>
                    <a:pt x="201774" y="1101349"/>
                    <a:pt x="195839" y="1090469"/>
                  </a:cubicBezTo>
                  <a:cubicBezTo>
                    <a:pt x="189905" y="1079589"/>
                    <a:pt x="185701" y="1064505"/>
                    <a:pt x="183229" y="1045218"/>
                  </a:cubicBezTo>
                  <a:cubicBezTo>
                    <a:pt x="180756" y="1025931"/>
                    <a:pt x="179519" y="1000957"/>
                    <a:pt x="179519" y="970295"/>
                  </a:cubicBezTo>
                  <a:cubicBezTo>
                    <a:pt x="179519" y="941611"/>
                    <a:pt x="180756" y="918120"/>
                    <a:pt x="183229" y="899822"/>
                  </a:cubicBezTo>
                  <a:cubicBezTo>
                    <a:pt x="185701" y="881524"/>
                    <a:pt x="189658" y="867430"/>
                    <a:pt x="195098" y="857539"/>
                  </a:cubicBezTo>
                  <a:cubicBezTo>
                    <a:pt x="200538" y="847648"/>
                    <a:pt x="207461" y="840724"/>
                    <a:pt x="215868" y="836768"/>
                  </a:cubicBezTo>
                  <a:cubicBezTo>
                    <a:pt x="224276" y="832812"/>
                    <a:pt x="234414" y="830833"/>
                    <a:pt x="246283" y="830833"/>
                  </a:cubicBezTo>
                  <a:lnTo>
                    <a:pt x="413933" y="830833"/>
                  </a:lnTo>
                  <a:cubicBezTo>
                    <a:pt x="471300" y="830833"/>
                    <a:pt x="522238" y="824157"/>
                    <a:pt x="566747" y="810804"/>
                  </a:cubicBezTo>
                  <a:cubicBezTo>
                    <a:pt x="611256" y="797452"/>
                    <a:pt x="648594" y="778412"/>
                    <a:pt x="678761" y="753685"/>
                  </a:cubicBezTo>
                  <a:cubicBezTo>
                    <a:pt x="708928" y="728957"/>
                    <a:pt x="731925" y="699038"/>
                    <a:pt x="747750" y="663925"/>
                  </a:cubicBezTo>
                  <a:cubicBezTo>
                    <a:pt x="763575" y="628812"/>
                    <a:pt x="771488" y="589991"/>
                    <a:pt x="771488" y="547460"/>
                  </a:cubicBezTo>
                  <a:cubicBezTo>
                    <a:pt x="771488" y="514820"/>
                    <a:pt x="766048" y="483911"/>
                    <a:pt x="755168" y="454733"/>
                  </a:cubicBezTo>
                  <a:cubicBezTo>
                    <a:pt x="744288" y="425555"/>
                    <a:pt x="728215" y="400333"/>
                    <a:pt x="706950" y="379068"/>
                  </a:cubicBezTo>
                  <a:cubicBezTo>
                    <a:pt x="685685" y="357803"/>
                    <a:pt x="658238" y="340988"/>
                    <a:pt x="624609" y="328625"/>
                  </a:cubicBezTo>
                  <a:cubicBezTo>
                    <a:pt x="590980" y="316261"/>
                    <a:pt x="551416" y="310079"/>
                    <a:pt x="505918" y="310079"/>
                  </a:cubicBezTo>
                  <a:cubicBezTo>
                    <a:pt x="454486" y="310079"/>
                    <a:pt x="406020" y="317745"/>
                    <a:pt x="360522" y="333075"/>
                  </a:cubicBezTo>
                  <a:cubicBezTo>
                    <a:pt x="315024" y="348406"/>
                    <a:pt x="274225" y="365221"/>
                    <a:pt x="238123" y="383519"/>
                  </a:cubicBezTo>
                  <a:cubicBezTo>
                    <a:pt x="202021" y="401817"/>
                    <a:pt x="171360" y="418879"/>
                    <a:pt x="146138" y="434704"/>
                  </a:cubicBezTo>
                  <a:cubicBezTo>
                    <a:pt x="120916" y="450530"/>
                    <a:pt x="102371" y="458442"/>
                    <a:pt x="90502" y="458442"/>
                  </a:cubicBezTo>
                  <a:cubicBezTo>
                    <a:pt x="82589" y="458442"/>
                    <a:pt x="75665" y="456711"/>
                    <a:pt x="69731" y="453250"/>
                  </a:cubicBezTo>
                  <a:cubicBezTo>
                    <a:pt x="63796" y="449788"/>
                    <a:pt x="58851" y="443111"/>
                    <a:pt x="54895" y="433221"/>
                  </a:cubicBezTo>
                  <a:cubicBezTo>
                    <a:pt x="50938" y="423330"/>
                    <a:pt x="47971" y="408988"/>
                    <a:pt x="45993" y="390195"/>
                  </a:cubicBezTo>
                  <a:cubicBezTo>
                    <a:pt x="44015" y="371403"/>
                    <a:pt x="43026" y="347170"/>
                    <a:pt x="43026" y="317497"/>
                  </a:cubicBezTo>
                  <a:cubicBezTo>
                    <a:pt x="43026" y="292770"/>
                    <a:pt x="43520" y="272247"/>
                    <a:pt x="44509" y="255927"/>
                  </a:cubicBezTo>
                  <a:cubicBezTo>
                    <a:pt x="45498" y="239607"/>
                    <a:pt x="47476" y="226007"/>
                    <a:pt x="50444" y="215127"/>
                  </a:cubicBezTo>
                  <a:cubicBezTo>
                    <a:pt x="53411" y="204247"/>
                    <a:pt x="57120" y="194851"/>
                    <a:pt x="61571" y="186938"/>
                  </a:cubicBezTo>
                  <a:cubicBezTo>
                    <a:pt x="66022" y="179025"/>
                    <a:pt x="73193" y="170371"/>
                    <a:pt x="83084" y="160974"/>
                  </a:cubicBezTo>
                  <a:cubicBezTo>
                    <a:pt x="92974" y="151578"/>
                    <a:pt x="113251" y="137483"/>
                    <a:pt x="143912" y="118691"/>
                  </a:cubicBezTo>
                  <a:cubicBezTo>
                    <a:pt x="174574" y="99898"/>
                    <a:pt x="213148" y="81600"/>
                    <a:pt x="259636" y="63797"/>
                  </a:cubicBezTo>
                  <a:cubicBezTo>
                    <a:pt x="306123" y="45993"/>
                    <a:pt x="359781" y="30910"/>
                    <a:pt x="420609" y="18546"/>
                  </a:cubicBezTo>
                  <a:cubicBezTo>
                    <a:pt x="481438" y="6182"/>
                    <a:pt x="547460" y="0"/>
                    <a:pt x="6186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9" name="TextBox 44"/>
          <p:cNvSpPr txBox="1"/>
          <p:nvPr/>
        </p:nvSpPr>
        <p:spPr>
          <a:xfrm>
            <a:off x="9192345" y="2363691"/>
            <a:ext cx="2861891" cy="400110"/>
          </a:xfrm>
          <a:prstGeom prst="rect">
            <a:avLst/>
          </a:prstGeom>
          <a:noFill/>
        </p:spPr>
        <p:txBody>
          <a:bodyPr wrap="square" lIns="0" rtlCol="0" anchor="ctr">
            <a:spAutoFit/>
          </a:bodyPr>
          <a:lstStyle/>
          <a:p>
            <a:r>
              <a:rPr lang="tr-TR" sz="2000" b="1" dirty="0" smtClean="0">
                <a:solidFill>
                  <a:srgbClr val="216694"/>
                </a:solidFill>
              </a:rPr>
              <a:t>Okul Etkinlikleri</a:t>
            </a:r>
            <a:endParaRPr lang="en-US" sz="2000" b="1" dirty="0">
              <a:solidFill>
                <a:srgbClr val="216694"/>
              </a:solidFill>
            </a:endParaRPr>
          </a:p>
        </p:txBody>
      </p:sp>
      <p:sp>
        <p:nvSpPr>
          <p:cNvPr id="31" name="Dikdörtgen 30"/>
          <p:cNvSpPr/>
          <p:nvPr/>
        </p:nvSpPr>
        <p:spPr>
          <a:xfrm>
            <a:off x="10560496" y="5507546"/>
            <a:ext cx="1631504" cy="1350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Slayt Numarası Yer Tutucusu 1"/>
          <p:cNvSpPr>
            <a:spLocks noGrp="1"/>
          </p:cNvSpPr>
          <p:nvPr>
            <p:ph type="sldNum" sz="quarter" idx="12"/>
          </p:nvPr>
        </p:nvSpPr>
        <p:spPr/>
        <p:txBody>
          <a:bodyPr/>
          <a:lstStyle/>
          <a:p>
            <a:fld id="{F68327C5-B821-4FE9-A59A-A60D9EB59A9A}" type="slidenum">
              <a:rPr lang="en-US" smtClean="0"/>
              <a:pPr/>
              <a:t>10</a:t>
            </a:fld>
            <a:endParaRPr lang="en-US" dirty="0"/>
          </a:p>
        </p:txBody>
      </p:sp>
      <p:grpSp>
        <p:nvGrpSpPr>
          <p:cNvPr id="27" name="Grup 26"/>
          <p:cNvGrpSpPr/>
          <p:nvPr/>
        </p:nvGrpSpPr>
        <p:grpSpPr>
          <a:xfrm>
            <a:off x="4583832" y="1409417"/>
            <a:ext cx="3342427" cy="3603908"/>
            <a:chOff x="7650117" y="1409417"/>
            <a:chExt cx="3342427" cy="3603908"/>
          </a:xfrm>
        </p:grpSpPr>
        <p:grpSp>
          <p:nvGrpSpPr>
            <p:cNvPr id="28" name="Group 5"/>
            <p:cNvGrpSpPr/>
            <p:nvPr/>
          </p:nvGrpSpPr>
          <p:grpSpPr>
            <a:xfrm>
              <a:off x="7650117" y="1409417"/>
              <a:ext cx="3342427" cy="3603908"/>
              <a:chOff x="3740732" y="1625317"/>
              <a:chExt cx="4303344" cy="4639999"/>
            </a:xfrm>
          </p:grpSpPr>
          <p:sp>
            <p:nvSpPr>
              <p:cNvPr id="33" name="Freeform 13"/>
              <p:cNvSpPr>
                <a:spLocks noChangeAspect="1"/>
              </p:cNvSpPr>
              <p:nvPr/>
            </p:nvSpPr>
            <p:spPr>
              <a:xfrm rot="3600000">
                <a:off x="5126527" y="3645744"/>
                <a:ext cx="4019934" cy="1219210"/>
              </a:xfrm>
              <a:custGeom>
                <a:avLst/>
                <a:gdLst>
                  <a:gd name="connsiteX0" fmla="*/ 0 w 4019934"/>
                  <a:gd name="connsiteY0" fmla="*/ 0 h 1219210"/>
                  <a:gd name="connsiteX1" fmla="*/ 3410329 w 4019934"/>
                  <a:gd name="connsiteY1" fmla="*/ 0 h 1219210"/>
                  <a:gd name="connsiteX2" fmla="*/ 4019934 w 4019934"/>
                  <a:gd name="connsiteY2" fmla="*/ 609605 h 1219210"/>
                  <a:gd name="connsiteX3" fmla="*/ 3410329 w 4019934"/>
                  <a:gd name="connsiteY3" fmla="*/ 1219210 h 1219210"/>
                  <a:gd name="connsiteX4" fmla="*/ 983174 w 4019934"/>
                  <a:gd name="connsiteY4" fmla="*/ 1219210 h 1219210"/>
                  <a:gd name="connsiteX5" fmla="*/ 451089 w 4019934"/>
                  <a:gd name="connsiteY5" fmla="*/ 297611 h 1219210"/>
                  <a:gd name="connsiteX6" fmla="*/ 80932 w 4019934"/>
                  <a:gd name="connsiteY6" fmla="*/ 13580 h 121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9934" h="1219210">
                    <a:moveTo>
                      <a:pt x="0" y="0"/>
                    </a:moveTo>
                    <a:lnTo>
                      <a:pt x="3410329" y="0"/>
                    </a:lnTo>
                    <a:cubicBezTo>
                      <a:pt x="3747005" y="0"/>
                      <a:pt x="4019934" y="272929"/>
                      <a:pt x="4019934" y="609605"/>
                    </a:cubicBezTo>
                    <a:cubicBezTo>
                      <a:pt x="4019934" y="946280"/>
                      <a:pt x="3747005" y="1219210"/>
                      <a:pt x="3410329" y="1219210"/>
                    </a:cubicBezTo>
                    <a:lnTo>
                      <a:pt x="983174" y="1219210"/>
                    </a:lnTo>
                    <a:lnTo>
                      <a:pt x="451089" y="297611"/>
                    </a:lnTo>
                    <a:cubicBezTo>
                      <a:pt x="366920" y="151826"/>
                      <a:pt x="231628" y="53959"/>
                      <a:pt x="80932" y="13580"/>
                    </a:cubicBezTo>
                    <a:close/>
                  </a:path>
                </a:pathLst>
              </a:custGeom>
              <a:solidFill>
                <a:srgbClr val="32A5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rtlCol="0" anchor="ctr">
                <a:noAutofit/>
              </a:bodyPr>
              <a:lstStyle/>
              <a:p>
                <a:pPr algn="ctr"/>
                <a:endParaRPr lang="en-US" sz="3200" b="1">
                  <a:effectLst>
                    <a:outerShdw blurRad="38100" dist="38100" dir="2700000" algn="tl">
                      <a:srgbClr val="000000">
                        <a:alpha val="43137"/>
                      </a:srgbClr>
                    </a:outerShdw>
                  </a:effectLst>
                </a:endParaRPr>
              </a:p>
            </p:txBody>
          </p:sp>
          <p:sp>
            <p:nvSpPr>
              <p:cNvPr id="34" name="Freeform 14"/>
              <p:cNvSpPr>
                <a:spLocks noChangeAspect="1"/>
              </p:cNvSpPr>
              <p:nvPr/>
            </p:nvSpPr>
            <p:spPr>
              <a:xfrm>
                <a:off x="3740732" y="4869160"/>
                <a:ext cx="4303344" cy="1219210"/>
              </a:xfrm>
              <a:custGeom>
                <a:avLst/>
                <a:gdLst>
                  <a:gd name="connsiteX0" fmla="*/ 609605 w 4303344"/>
                  <a:gd name="connsiteY0" fmla="*/ 0 h 1219210"/>
                  <a:gd name="connsiteX1" fmla="*/ 3046236 w 4303344"/>
                  <a:gd name="connsiteY1" fmla="*/ 0 h 1219210"/>
                  <a:gd name="connsiteX2" fmla="*/ 3568010 w 4303344"/>
                  <a:gd name="connsiteY2" fmla="*/ 903740 h 1219210"/>
                  <a:gd name="connsiteX3" fmla="*/ 4288157 w 4303344"/>
                  <a:gd name="connsiteY3" fmla="*/ 1177574 h 1219210"/>
                  <a:gd name="connsiteX4" fmla="*/ 4299482 w 4303344"/>
                  <a:gd name="connsiteY4" fmla="*/ 1172474 h 1219210"/>
                  <a:gd name="connsiteX5" fmla="*/ 4303344 w 4303344"/>
                  <a:gd name="connsiteY5" fmla="*/ 1182130 h 1219210"/>
                  <a:gd name="connsiteX6" fmla="*/ 4223788 w 4303344"/>
                  <a:gd name="connsiteY6" fmla="*/ 1206825 h 1219210"/>
                  <a:gd name="connsiteX7" fmla="*/ 4100931 w 4303344"/>
                  <a:gd name="connsiteY7" fmla="*/ 1219210 h 1219210"/>
                  <a:gd name="connsiteX8" fmla="*/ 609605 w 4303344"/>
                  <a:gd name="connsiteY8" fmla="*/ 1219210 h 1219210"/>
                  <a:gd name="connsiteX9" fmla="*/ 0 w 4303344"/>
                  <a:gd name="connsiteY9" fmla="*/ 609605 h 1219210"/>
                  <a:gd name="connsiteX10" fmla="*/ 609605 w 4303344"/>
                  <a:gd name="connsiteY10" fmla="*/ 0 h 121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3344" h="1219210">
                    <a:moveTo>
                      <a:pt x="609605" y="0"/>
                    </a:moveTo>
                    <a:lnTo>
                      <a:pt x="3046236" y="0"/>
                    </a:lnTo>
                    <a:lnTo>
                      <a:pt x="3568010" y="903740"/>
                    </a:lnTo>
                    <a:cubicBezTo>
                      <a:pt x="3715306" y="1158864"/>
                      <a:pt x="4019165" y="1267240"/>
                      <a:pt x="4288157" y="1177574"/>
                    </a:cubicBezTo>
                    <a:lnTo>
                      <a:pt x="4299482" y="1172474"/>
                    </a:lnTo>
                    <a:lnTo>
                      <a:pt x="4303344" y="1182130"/>
                    </a:lnTo>
                    <a:lnTo>
                      <a:pt x="4223788" y="1206825"/>
                    </a:lnTo>
                    <a:cubicBezTo>
                      <a:pt x="4184104" y="1214946"/>
                      <a:pt x="4143016" y="1219210"/>
                      <a:pt x="4100931" y="1219210"/>
                    </a:cubicBezTo>
                    <a:lnTo>
                      <a:pt x="609605" y="1219210"/>
                    </a:lnTo>
                    <a:cubicBezTo>
                      <a:pt x="272930" y="1219210"/>
                      <a:pt x="0" y="946281"/>
                      <a:pt x="0" y="609605"/>
                    </a:cubicBezTo>
                    <a:cubicBezTo>
                      <a:pt x="0" y="272930"/>
                      <a:pt x="272930" y="0"/>
                      <a:pt x="609605" y="0"/>
                    </a:cubicBezTo>
                    <a:close/>
                  </a:path>
                </a:pathLst>
              </a:custGeom>
              <a:solidFill>
                <a:srgbClr val="F39C1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1097280" rtlCol="0" anchor="ctr">
                <a:noAutofit/>
              </a:bodyPr>
              <a:lstStyle/>
              <a:p>
                <a:pPr algn="r"/>
                <a:endParaRPr lang="en-US" sz="3200" b="1">
                  <a:effectLst>
                    <a:outerShdw blurRad="38100" dist="38100" dir="2700000" algn="tl">
                      <a:srgbClr val="000000">
                        <a:alpha val="43137"/>
                      </a:srgbClr>
                    </a:outerShdw>
                  </a:effectLst>
                </a:endParaRPr>
              </a:p>
            </p:txBody>
          </p:sp>
          <p:sp>
            <p:nvSpPr>
              <p:cNvPr id="35" name="Freeform 15"/>
              <p:cNvSpPr>
                <a:spLocks noChangeAspect="1"/>
              </p:cNvSpPr>
              <p:nvPr/>
            </p:nvSpPr>
            <p:spPr>
              <a:xfrm rot="18000000">
                <a:off x="3143021" y="3189778"/>
                <a:ext cx="4348131" cy="1219210"/>
              </a:xfrm>
              <a:custGeom>
                <a:avLst/>
                <a:gdLst>
                  <a:gd name="connsiteX0" fmla="*/ 16465 w 4348131"/>
                  <a:gd name="connsiteY0" fmla="*/ 45872 h 1219210"/>
                  <a:gd name="connsiteX1" fmla="*/ 0 w 4348131"/>
                  <a:gd name="connsiteY1" fmla="*/ 53287 h 1219210"/>
                  <a:gd name="connsiteX2" fmla="*/ 9914 w 4348131"/>
                  <a:gd name="connsiteY2" fmla="*/ 47906 h 1219210"/>
                  <a:gd name="connsiteX3" fmla="*/ 147283 w 4348131"/>
                  <a:gd name="connsiteY3" fmla="*/ 10072 h 1219210"/>
                  <a:gd name="connsiteX4" fmla="*/ 90077 w 4348131"/>
                  <a:gd name="connsiteY4" fmla="*/ 23022 h 1219210"/>
                  <a:gd name="connsiteX5" fmla="*/ 124343 w 4348131"/>
                  <a:gd name="connsiteY5" fmla="*/ 12385 h 1219210"/>
                  <a:gd name="connsiteX6" fmla="*/ 4244020 w 4348131"/>
                  <a:gd name="connsiteY6" fmla="*/ 268769 h 1219210"/>
                  <a:gd name="connsiteX7" fmla="*/ 4348131 w 4348131"/>
                  <a:gd name="connsiteY7" fmla="*/ 609605 h 1219210"/>
                  <a:gd name="connsiteX8" fmla="*/ 3738526 w 4348131"/>
                  <a:gd name="connsiteY8" fmla="*/ 1219210 h 1219210"/>
                  <a:gd name="connsiteX9" fmla="*/ 1290749 w 4348131"/>
                  <a:gd name="connsiteY9" fmla="*/ 1219210 h 1219210"/>
                  <a:gd name="connsiteX10" fmla="*/ 764237 w 4348131"/>
                  <a:gd name="connsiteY10" fmla="*/ 307265 h 1219210"/>
                  <a:gd name="connsiteX11" fmla="*/ 278730 w 4348131"/>
                  <a:gd name="connsiteY11" fmla="*/ 3879 h 1219210"/>
                  <a:gd name="connsiteX12" fmla="*/ 183986 w 4348131"/>
                  <a:gd name="connsiteY12" fmla="*/ 6373 h 1219210"/>
                  <a:gd name="connsiteX13" fmla="*/ 247200 w 4348131"/>
                  <a:gd name="connsiteY13" fmla="*/ 0 h 1219210"/>
                  <a:gd name="connsiteX14" fmla="*/ 3738526 w 4348131"/>
                  <a:gd name="connsiteY14" fmla="*/ 0 h 1219210"/>
                  <a:gd name="connsiteX15" fmla="*/ 4244020 w 4348131"/>
                  <a:gd name="connsiteY15" fmla="*/ 268769 h 121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48131" h="1219210">
                    <a:moveTo>
                      <a:pt x="16465" y="45872"/>
                    </a:moveTo>
                    <a:lnTo>
                      <a:pt x="0" y="53287"/>
                    </a:lnTo>
                    <a:lnTo>
                      <a:pt x="9914" y="47906"/>
                    </a:lnTo>
                    <a:close/>
                    <a:moveTo>
                      <a:pt x="147283" y="10072"/>
                    </a:moveTo>
                    <a:lnTo>
                      <a:pt x="90077" y="23022"/>
                    </a:lnTo>
                    <a:lnTo>
                      <a:pt x="124343" y="12385"/>
                    </a:lnTo>
                    <a:close/>
                    <a:moveTo>
                      <a:pt x="4244020" y="268769"/>
                    </a:moveTo>
                    <a:cubicBezTo>
                      <a:pt x="4309750" y="366063"/>
                      <a:pt x="4348131" y="483352"/>
                      <a:pt x="4348131" y="609605"/>
                    </a:cubicBezTo>
                    <a:cubicBezTo>
                      <a:pt x="4348131" y="946281"/>
                      <a:pt x="4075202" y="1219210"/>
                      <a:pt x="3738526" y="1219210"/>
                    </a:cubicBezTo>
                    <a:lnTo>
                      <a:pt x="1290749" y="1219210"/>
                    </a:lnTo>
                    <a:lnTo>
                      <a:pt x="764237" y="307265"/>
                    </a:lnTo>
                    <a:cubicBezTo>
                      <a:pt x="659026" y="125034"/>
                      <a:pt x="473936" y="17674"/>
                      <a:pt x="278730" y="3879"/>
                    </a:cubicBezTo>
                    <a:lnTo>
                      <a:pt x="183986" y="6373"/>
                    </a:lnTo>
                    <a:lnTo>
                      <a:pt x="247200" y="0"/>
                    </a:lnTo>
                    <a:lnTo>
                      <a:pt x="3738526" y="0"/>
                    </a:lnTo>
                    <a:cubicBezTo>
                      <a:pt x="3948949" y="0"/>
                      <a:pt x="4134470" y="106613"/>
                      <a:pt x="4244020" y="268769"/>
                    </a:cubicBezTo>
                    <a:close/>
                  </a:path>
                </a:pathLst>
              </a:custGeom>
              <a:solidFill>
                <a:srgbClr val="2173A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97280" rtlCol="0" anchor="ctr">
                <a:noAutofit/>
              </a:bodyPr>
              <a:lstStyle/>
              <a:p>
                <a:endParaRPr lang="en-US" sz="3200" b="1">
                  <a:effectLst>
                    <a:outerShdw blurRad="38100" dist="38100" dir="2700000" algn="tl">
                      <a:srgbClr val="000000">
                        <a:alpha val="43137"/>
                      </a:srgbClr>
                    </a:outerShdw>
                  </a:effectLst>
                </a:endParaRPr>
              </a:p>
            </p:txBody>
          </p:sp>
        </p:grpSp>
        <p:sp>
          <p:nvSpPr>
            <p:cNvPr id="29" name="Metin kutusu 28"/>
            <p:cNvSpPr txBox="1"/>
            <p:nvPr/>
          </p:nvSpPr>
          <p:spPr>
            <a:xfrm rot="17882230">
              <a:off x="7914707" y="2877184"/>
              <a:ext cx="1908343" cy="369332"/>
            </a:xfrm>
            <a:prstGeom prst="rect">
              <a:avLst/>
            </a:prstGeom>
            <a:noFill/>
          </p:spPr>
          <p:txBody>
            <a:bodyPr wrap="none" rtlCol="0">
              <a:spAutoFit/>
            </a:bodyPr>
            <a:lstStyle/>
            <a:p>
              <a:r>
                <a:rPr lang="tr-TR" dirty="0" smtClean="0">
                  <a:solidFill>
                    <a:schemeClr val="bg1">
                      <a:lumMod val="50000"/>
                    </a:schemeClr>
                  </a:solidFill>
                </a:rPr>
                <a:t>Merkezî Etkinlikler</a:t>
              </a:r>
              <a:endParaRPr lang="tr-TR" dirty="0">
                <a:solidFill>
                  <a:schemeClr val="bg1">
                    <a:lumMod val="50000"/>
                  </a:schemeClr>
                </a:solidFill>
              </a:endParaRPr>
            </a:p>
          </p:txBody>
        </p:sp>
        <p:sp>
          <p:nvSpPr>
            <p:cNvPr id="30" name="Metin kutusu 29"/>
            <p:cNvSpPr txBox="1"/>
            <p:nvPr/>
          </p:nvSpPr>
          <p:spPr>
            <a:xfrm>
              <a:off x="8086773" y="4106165"/>
              <a:ext cx="1839030" cy="646331"/>
            </a:xfrm>
            <a:prstGeom prst="rect">
              <a:avLst/>
            </a:prstGeom>
            <a:noFill/>
          </p:spPr>
          <p:txBody>
            <a:bodyPr wrap="none" rtlCol="0">
              <a:spAutoFit/>
            </a:bodyPr>
            <a:lstStyle/>
            <a:p>
              <a:r>
                <a:rPr lang="tr-TR" dirty="0" smtClean="0">
                  <a:solidFill>
                    <a:schemeClr val="bg1">
                      <a:lumMod val="50000"/>
                    </a:schemeClr>
                  </a:solidFill>
                </a:rPr>
                <a:t>Okul Dışı Bireysel </a:t>
              </a:r>
            </a:p>
            <a:p>
              <a:r>
                <a:rPr lang="tr-TR" dirty="0" smtClean="0">
                  <a:solidFill>
                    <a:schemeClr val="bg1">
                      <a:lumMod val="50000"/>
                    </a:schemeClr>
                  </a:solidFill>
                </a:rPr>
                <a:t>Etkinlikler</a:t>
              </a:r>
              <a:endParaRPr lang="tr-TR" dirty="0">
                <a:solidFill>
                  <a:schemeClr val="bg1">
                    <a:lumMod val="50000"/>
                  </a:schemeClr>
                </a:solidFill>
              </a:endParaRPr>
            </a:p>
          </p:txBody>
        </p:sp>
        <p:sp>
          <p:nvSpPr>
            <p:cNvPr id="32" name="Metin kutusu 31"/>
            <p:cNvSpPr txBox="1"/>
            <p:nvPr/>
          </p:nvSpPr>
          <p:spPr>
            <a:xfrm rot="3573055">
              <a:off x="9450518" y="3253842"/>
              <a:ext cx="1642566" cy="369332"/>
            </a:xfrm>
            <a:prstGeom prst="rect">
              <a:avLst/>
            </a:prstGeom>
            <a:noFill/>
          </p:spPr>
          <p:txBody>
            <a:bodyPr wrap="none" rtlCol="0">
              <a:spAutoFit/>
            </a:bodyPr>
            <a:lstStyle/>
            <a:p>
              <a:r>
                <a:rPr lang="tr-TR" dirty="0" smtClean="0">
                  <a:solidFill>
                    <a:schemeClr val="bg1">
                      <a:lumMod val="50000"/>
                    </a:schemeClr>
                  </a:solidFill>
                </a:rPr>
                <a:t>Okul Etkinlikleri</a:t>
              </a:r>
              <a:endParaRPr lang="tr-TR" dirty="0">
                <a:solidFill>
                  <a:schemeClr val="bg1">
                    <a:lumMod val="50000"/>
                  </a:schemeClr>
                </a:solidFill>
              </a:endParaRPr>
            </a:p>
          </p:txBody>
        </p:sp>
      </p:grpSp>
      <p:sp>
        <p:nvSpPr>
          <p:cNvPr id="37" name="Dikdörtgen 36"/>
          <p:cNvSpPr/>
          <p:nvPr/>
        </p:nvSpPr>
        <p:spPr>
          <a:xfrm>
            <a:off x="0" y="0"/>
            <a:ext cx="12192000" cy="90872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solidFill>
                <a:srgbClr val="C00000"/>
              </a:solidFill>
            </a:endParaRPr>
          </a:p>
        </p:txBody>
      </p:sp>
      <p:sp>
        <p:nvSpPr>
          <p:cNvPr id="38"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b="0" cap="none" dirty="0" smtClean="0">
                <a:ln w="0"/>
                <a:solidFill>
                  <a:srgbClr val="D3363C"/>
                </a:solidFill>
                <a:effectLst>
                  <a:outerShdw blurRad="38100" dist="19050" dir="2700000" algn="tl" rotWithShape="0">
                    <a:schemeClr val="dk1">
                      <a:alpha val="40000"/>
                    </a:schemeClr>
                  </a:outerShdw>
                </a:effectLst>
              </a:rPr>
              <a:t>SOSYAL ETKİNLİK MODÜLÜ</a:t>
            </a:r>
            <a:endParaRPr lang="tr-TR" sz="3600" b="0" cap="none" dirty="0">
              <a:ln w="0"/>
              <a:solidFill>
                <a:srgbClr val="D3363C"/>
              </a:solidFill>
              <a:effectLst>
                <a:outerShdw blurRad="38100" dist="19050" dir="2700000" algn="tl" rotWithShape="0">
                  <a:schemeClr val="dk1">
                    <a:alpha val="40000"/>
                  </a:schemeClr>
                </a:outerShdw>
              </a:effectLst>
            </a:endParaRPr>
          </a:p>
        </p:txBody>
      </p:sp>
      <p:pic>
        <p:nvPicPr>
          <p:cNvPr id="39" name="Resim 38" descr="Ekran Kırpm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3" y="44624"/>
            <a:ext cx="949529" cy="864096"/>
          </a:xfrm>
          <a:prstGeom prst="rect">
            <a:avLst/>
          </a:prstGeom>
        </p:spPr>
      </p:pic>
    </p:spTree>
    <p:extLst>
      <p:ext uri="{BB962C8B-B14F-4D97-AF65-F5344CB8AC3E}">
        <p14:creationId xmlns:p14="http://schemas.microsoft.com/office/powerpoint/2010/main" val="2499534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dirty="0">
                <a:solidFill>
                  <a:schemeClr val="bg1"/>
                </a:solidFill>
              </a:rPr>
              <a:t>SOSYAL ETKİNLİK MODÜLÜ</a:t>
            </a:r>
          </a:p>
        </p:txBody>
      </p:sp>
      <p:sp>
        <p:nvSpPr>
          <p:cNvPr id="45" name="Title 3"/>
          <p:cNvSpPr>
            <a:spLocks noGrp="1"/>
          </p:cNvSpPr>
          <p:nvPr>
            <p:ph type="title"/>
          </p:nvPr>
        </p:nvSpPr>
        <p:spPr>
          <a:xfrm>
            <a:off x="407368" y="924791"/>
            <a:ext cx="9601200" cy="617612"/>
          </a:xfrm>
        </p:spPr>
        <p:txBody>
          <a:bodyPr vert="horz" lIns="91440" tIns="45720" rIns="91440" bIns="45720" rtlCol="0" anchor="ctr">
            <a:noAutofit/>
          </a:bodyPr>
          <a:lstStyle/>
          <a:p>
            <a:r>
              <a:rPr lang="tr-TR" sz="2000" dirty="0" smtClean="0">
                <a:latin typeface="Times New Roman" panose="02020603050405020304" pitchFamily="18" charset="0"/>
                <a:cs typeface="Times New Roman" panose="02020603050405020304" pitchFamily="18" charset="0"/>
              </a:rPr>
              <a:t>SOSYAL ETKİNLİK TÜRLERİ</a:t>
            </a:r>
            <a:endParaRPr lang="en-US" sz="2000" dirty="0">
              <a:latin typeface="Times New Roman" panose="02020603050405020304" pitchFamily="18" charset="0"/>
              <a:cs typeface="Times New Roman" panose="02020603050405020304" pitchFamily="18" charset="0"/>
            </a:endParaRPr>
          </a:p>
        </p:txBody>
      </p:sp>
      <p:grpSp>
        <p:nvGrpSpPr>
          <p:cNvPr id="59" name="Group 16"/>
          <p:cNvGrpSpPr/>
          <p:nvPr/>
        </p:nvGrpSpPr>
        <p:grpSpPr>
          <a:xfrm>
            <a:off x="2025769" y="1796017"/>
            <a:ext cx="5733021" cy="2439313"/>
            <a:chOff x="2088449" y="1451009"/>
            <a:chExt cx="2645868" cy="4516805"/>
          </a:xfrm>
        </p:grpSpPr>
        <p:sp>
          <p:nvSpPr>
            <p:cNvPr id="60" name="TextBox 17"/>
            <p:cNvSpPr txBox="1"/>
            <p:nvPr/>
          </p:nvSpPr>
          <p:spPr>
            <a:xfrm>
              <a:off x="2088450" y="1451009"/>
              <a:ext cx="2645867" cy="461665"/>
            </a:xfrm>
            <a:prstGeom prst="rect">
              <a:avLst/>
            </a:prstGeom>
            <a:noFill/>
          </p:spPr>
          <p:txBody>
            <a:bodyPr wrap="square" lIns="0" rtlCol="0" anchor="ctr">
              <a:spAutoFit/>
            </a:bodyPr>
            <a:lstStyle/>
            <a:p>
              <a:r>
                <a:rPr lang="tr-TR" sz="2400" b="1" dirty="0" smtClean="0">
                  <a:solidFill>
                    <a:srgbClr val="216694"/>
                  </a:solidFill>
                </a:rPr>
                <a:t>Merkezî Etkinlikler</a:t>
              </a:r>
              <a:endParaRPr lang="en-US" sz="2400" b="1" dirty="0">
                <a:solidFill>
                  <a:srgbClr val="216694"/>
                </a:solidFill>
              </a:endParaRPr>
            </a:p>
          </p:txBody>
        </p:sp>
        <p:sp>
          <p:nvSpPr>
            <p:cNvPr id="61" name="TextBox 18"/>
            <p:cNvSpPr txBox="1"/>
            <p:nvPr/>
          </p:nvSpPr>
          <p:spPr>
            <a:xfrm>
              <a:off x="2088449" y="1812830"/>
              <a:ext cx="2645867" cy="4154984"/>
            </a:xfrm>
            <a:prstGeom prst="rect">
              <a:avLst/>
            </a:prstGeom>
            <a:noFill/>
          </p:spPr>
          <p:txBody>
            <a:bodyPr wrap="square" lIns="0" rtlCol="0">
              <a:spAutoFit/>
            </a:bodyPr>
            <a:lstStyle/>
            <a:p>
              <a:pPr algn="just"/>
              <a:r>
                <a:rPr lang="en-US" sz="2400" dirty="0" err="1">
                  <a:solidFill>
                    <a:schemeClr val="bg1">
                      <a:lumMod val="65000"/>
                    </a:schemeClr>
                  </a:solidFill>
                </a:rPr>
                <a:t>Millî</a:t>
              </a:r>
              <a:r>
                <a:rPr lang="en-US" sz="2400" dirty="0">
                  <a:solidFill>
                    <a:schemeClr val="bg1">
                      <a:lumMod val="65000"/>
                    </a:schemeClr>
                  </a:solidFill>
                </a:rPr>
                <a:t> </a:t>
              </a:r>
              <a:r>
                <a:rPr lang="en-US" sz="2400" dirty="0" err="1">
                  <a:solidFill>
                    <a:schemeClr val="bg1">
                      <a:lumMod val="65000"/>
                    </a:schemeClr>
                  </a:solidFill>
                </a:rPr>
                <a:t>Eğitim</a:t>
              </a:r>
              <a:r>
                <a:rPr lang="en-US" sz="2400" dirty="0">
                  <a:solidFill>
                    <a:schemeClr val="bg1">
                      <a:lumMod val="65000"/>
                    </a:schemeClr>
                  </a:solidFill>
                </a:rPr>
                <a:t> </a:t>
              </a:r>
              <a:r>
                <a:rPr lang="en-US" sz="2400" dirty="0" err="1">
                  <a:solidFill>
                    <a:schemeClr val="bg1">
                      <a:lumMod val="65000"/>
                    </a:schemeClr>
                  </a:solidFill>
                </a:rPr>
                <a:t>Bakanlığı</a:t>
              </a:r>
              <a:r>
                <a:rPr lang="en-US" sz="2400" dirty="0">
                  <a:solidFill>
                    <a:schemeClr val="bg1">
                      <a:lumMod val="65000"/>
                    </a:schemeClr>
                  </a:solidFill>
                </a:rPr>
                <a:t> </a:t>
              </a:r>
              <a:r>
                <a:rPr lang="en-US" sz="2400" dirty="0" err="1">
                  <a:solidFill>
                    <a:schemeClr val="bg1">
                      <a:lumMod val="65000"/>
                    </a:schemeClr>
                  </a:solidFill>
                </a:rPr>
                <a:t>merkez</a:t>
              </a:r>
              <a:r>
                <a:rPr lang="en-US" sz="2400" dirty="0">
                  <a:solidFill>
                    <a:schemeClr val="bg1">
                      <a:lumMod val="65000"/>
                    </a:schemeClr>
                  </a:solidFill>
                </a:rPr>
                <a:t> </a:t>
              </a:r>
              <a:r>
                <a:rPr lang="en-US" sz="2400" dirty="0" err="1">
                  <a:solidFill>
                    <a:schemeClr val="bg1">
                      <a:lumMod val="65000"/>
                    </a:schemeClr>
                  </a:solidFill>
                </a:rPr>
                <a:t>ve</a:t>
              </a:r>
              <a:r>
                <a:rPr lang="en-US" sz="2400" dirty="0">
                  <a:solidFill>
                    <a:schemeClr val="bg1">
                      <a:lumMod val="65000"/>
                    </a:schemeClr>
                  </a:solidFill>
                </a:rPr>
                <a:t> </a:t>
              </a:r>
              <a:r>
                <a:rPr lang="en-US" sz="2400" dirty="0" err="1">
                  <a:solidFill>
                    <a:schemeClr val="bg1">
                      <a:lumMod val="65000"/>
                    </a:schemeClr>
                  </a:solidFill>
                </a:rPr>
                <a:t>taşra</a:t>
              </a:r>
              <a:r>
                <a:rPr lang="en-US" sz="2400" dirty="0">
                  <a:solidFill>
                    <a:schemeClr val="bg1">
                      <a:lumMod val="65000"/>
                    </a:schemeClr>
                  </a:solidFill>
                </a:rPr>
                <a:t> </a:t>
              </a:r>
              <a:r>
                <a:rPr lang="en-US" sz="2400" dirty="0" err="1">
                  <a:solidFill>
                    <a:schemeClr val="bg1">
                      <a:lumMod val="65000"/>
                    </a:schemeClr>
                  </a:solidFill>
                </a:rPr>
                <a:t>teşkilatlarınca</a:t>
              </a:r>
              <a:r>
                <a:rPr lang="en-US" sz="2400" dirty="0">
                  <a:solidFill>
                    <a:schemeClr val="bg1">
                      <a:lumMod val="65000"/>
                    </a:schemeClr>
                  </a:solidFill>
                </a:rPr>
                <a:t> </a:t>
              </a:r>
              <a:r>
                <a:rPr lang="en-US" sz="2400" dirty="0" err="1">
                  <a:solidFill>
                    <a:schemeClr val="bg1">
                      <a:lumMod val="65000"/>
                    </a:schemeClr>
                  </a:solidFill>
                </a:rPr>
                <a:t>düzenlenen</a:t>
              </a:r>
              <a:r>
                <a:rPr lang="en-US" sz="2400" dirty="0">
                  <a:solidFill>
                    <a:schemeClr val="bg1">
                      <a:lumMod val="65000"/>
                    </a:schemeClr>
                  </a:solidFill>
                </a:rPr>
                <a:t>, </a:t>
              </a:r>
              <a:r>
                <a:rPr lang="en-US" sz="2400" dirty="0" err="1">
                  <a:solidFill>
                    <a:schemeClr val="bg1">
                      <a:lumMod val="65000"/>
                    </a:schemeClr>
                  </a:solidFill>
                </a:rPr>
                <a:t>izni</a:t>
              </a:r>
              <a:r>
                <a:rPr lang="en-US" sz="2400" dirty="0">
                  <a:solidFill>
                    <a:schemeClr val="bg1">
                      <a:lumMod val="65000"/>
                    </a:schemeClr>
                  </a:solidFill>
                </a:rPr>
                <a:t> </a:t>
              </a:r>
              <a:r>
                <a:rPr lang="en-US" sz="2400" dirty="0" err="1">
                  <a:solidFill>
                    <a:schemeClr val="bg1">
                      <a:lumMod val="65000"/>
                    </a:schemeClr>
                  </a:solidFill>
                </a:rPr>
                <a:t>verilen</a:t>
              </a:r>
              <a:r>
                <a:rPr lang="en-US" sz="2400" dirty="0">
                  <a:solidFill>
                    <a:schemeClr val="bg1">
                      <a:lumMod val="65000"/>
                    </a:schemeClr>
                  </a:solidFill>
                </a:rPr>
                <a:t> </a:t>
              </a:r>
              <a:r>
                <a:rPr lang="en-US" sz="2400" dirty="0" err="1">
                  <a:solidFill>
                    <a:schemeClr val="bg1">
                      <a:lumMod val="65000"/>
                    </a:schemeClr>
                  </a:solidFill>
                </a:rPr>
                <a:t>veya</a:t>
              </a:r>
              <a:r>
                <a:rPr lang="en-US" sz="2400" dirty="0">
                  <a:solidFill>
                    <a:schemeClr val="bg1">
                      <a:lumMod val="65000"/>
                    </a:schemeClr>
                  </a:solidFill>
                </a:rPr>
                <a:t> </a:t>
              </a:r>
              <a:r>
                <a:rPr lang="en-US" sz="2400" dirty="0" err="1">
                  <a:solidFill>
                    <a:schemeClr val="bg1">
                      <a:lumMod val="65000"/>
                    </a:schemeClr>
                  </a:solidFill>
                </a:rPr>
                <a:t>bir</a:t>
              </a:r>
              <a:r>
                <a:rPr lang="en-US" sz="2400" dirty="0">
                  <a:solidFill>
                    <a:schemeClr val="bg1">
                      <a:lumMod val="65000"/>
                    </a:schemeClr>
                  </a:solidFill>
                </a:rPr>
                <a:t> </a:t>
              </a:r>
              <a:r>
                <a:rPr lang="en-US" sz="2400" dirty="0" err="1">
                  <a:solidFill>
                    <a:schemeClr val="bg1">
                      <a:lumMod val="65000"/>
                    </a:schemeClr>
                  </a:solidFill>
                </a:rPr>
                <a:t>işbirliği</a:t>
              </a:r>
              <a:r>
                <a:rPr lang="en-US" sz="2400" dirty="0">
                  <a:solidFill>
                    <a:schemeClr val="bg1">
                      <a:lumMod val="65000"/>
                    </a:schemeClr>
                  </a:solidFill>
                </a:rPr>
                <a:t> </a:t>
              </a:r>
              <a:r>
                <a:rPr lang="en-US" sz="2400" dirty="0" err="1">
                  <a:solidFill>
                    <a:schemeClr val="bg1">
                      <a:lumMod val="65000"/>
                    </a:schemeClr>
                  </a:solidFill>
                </a:rPr>
                <a:t>protokolüne</a:t>
              </a:r>
              <a:r>
                <a:rPr lang="en-US" sz="2400" dirty="0">
                  <a:solidFill>
                    <a:schemeClr val="bg1">
                      <a:lumMod val="65000"/>
                    </a:schemeClr>
                  </a:solidFill>
                </a:rPr>
                <a:t> </a:t>
              </a:r>
              <a:r>
                <a:rPr lang="en-US" sz="2400" dirty="0" err="1">
                  <a:solidFill>
                    <a:schemeClr val="bg1">
                      <a:lumMod val="65000"/>
                    </a:schemeClr>
                  </a:solidFill>
                </a:rPr>
                <a:t>yönelik</a:t>
              </a:r>
              <a:r>
                <a:rPr lang="en-US" sz="2400" dirty="0">
                  <a:solidFill>
                    <a:schemeClr val="bg1">
                      <a:lumMod val="65000"/>
                    </a:schemeClr>
                  </a:solidFill>
                </a:rPr>
                <a:t> </a:t>
              </a:r>
              <a:r>
                <a:rPr lang="en-US" sz="2400" dirty="0" err="1">
                  <a:solidFill>
                    <a:schemeClr val="bg1">
                      <a:lumMod val="65000"/>
                    </a:schemeClr>
                  </a:solidFill>
                </a:rPr>
                <a:t>yerel</a:t>
              </a:r>
              <a:r>
                <a:rPr lang="en-US" sz="2400" dirty="0">
                  <a:solidFill>
                    <a:schemeClr val="bg1">
                      <a:lumMod val="65000"/>
                    </a:schemeClr>
                  </a:solidFill>
                </a:rPr>
                <a:t>, </a:t>
              </a:r>
              <a:r>
                <a:rPr lang="en-US" sz="2400" dirty="0" err="1">
                  <a:solidFill>
                    <a:schemeClr val="bg1">
                      <a:lumMod val="65000"/>
                    </a:schemeClr>
                  </a:solidFill>
                </a:rPr>
                <a:t>ulusal</a:t>
              </a:r>
              <a:r>
                <a:rPr lang="en-US" sz="2400" dirty="0">
                  <a:solidFill>
                    <a:schemeClr val="bg1">
                      <a:lumMod val="65000"/>
                    </a:schemeClr>
                  </a:solidFill>
                </a:rPr>
                <a:t> </a:t>
              </a:r>
              <a:r>
                <a:rPr lang="en-US" sz="2400" dirty="0" err="1">
                  <a:solidFill>
                    <a:schemeClr val="bg1">
                      <a:lumMod val="65000"/>
                    </a:schemeClr>
                  </a:solidFill>
                </a:rPr>
                <a:t>ve</a:t>
              </a:r>
              <a:r>
                <a:rPr lang="en-US" sz="2400" dirty="0">
                  <a:solidFill>
                    <a:schemeClr val="bg1">
                      <a:lumMod val="65000"/>
                    </a:schemeClr>
                  </a:solidFill>
                </a:rPr>
                <a:t> </a:t>
              </a:r>
              <a:r>
                <a:rPr lang="en-US" sz="2400" dirty="0" err="1">
                  <a:solidFill>
                    <a:schemeClr val="bg1">
                      <a:lumMod val="65000"/>
                    </a:schemeClr>
                  </a:solidFill>
                </a:rPr>
                <a:t>uluslararası</a:t>
              </a:r>
              <a:r>
                <a:rPr lang="en-US" sz="2400" dirty="0">
                  <a:solidFill>
                    <a:schemeClr val="bg1">
                      <a:lumMod val="65000"/>
                    </a:schemeClr>
                  </a:solidFill>
                </a:rPr>
                <a:t> </a:t>
              </a:r>
              <a:r>
                <a:rPr lang="en-US" sz="2400" dirty="0" err="1">
                  <a:solidFill>
                    <a:schemeClr val="bg1">
                      <a:lumMod val="65000"/>
                    </a:schemeClr>
                  </a:solidFill>
                </a:rPr>
                <a:t>etkinlikler</a:t>
              </a:r>
              <a:r>
                <a:rPr lang="en-US" sz="2400" dirty="0">
                  <a:solidFill>
                    <a:schemeClr val="bg1">
                      <a:lumMod val="65000"/>
                    </a:schemeClr>
                  </a:solidFill>
                </a:rPr>
                <a:t> </a:t>
              </a:r>
              <a:r>
                <a:rPr lang="en-US" sz="2400" dirty="0" err="1">
                  <a:solidFill>
                    <a:schemeClr val="bg1">
                      <a:lumMod val="65000"/>
                    </a:schemeClr>
                  </a:solidFill>
                </a:rPr>
                <a:t>Merkezî</a:t>
              </a:r>
              <a:r>
                <a:rPr lang="en-US" sz="2400" dirty="0">
                  <a:solidFill>
                    <a:schemeClr val="bg1">
                      <a:lumMod val="65000"/>
                    </a:schemeClr>
                  </a:solidFill>
                </a:rPr>
                <a:t> </a:t>
              </a:r>
              <a:r>
                <a:rPr lang="en-US" sz="2400" dirty="0" err="1">
                  <a:solidFill>
                    <a:schemeClr val="bg1">
                      <a:lumMod val="65000"/>
                    </a:schemeClr>
                  </a:solidFill>
                </a:rPr>
                <a:t>Etkinlikler</a:t>
              </a:r>
              <a:r>
                <a:rPr lang="en-US" sz="2400" dirty="0">
                  <a:solidFill>
                    <a:schemeClr val="bg1">
                      <a:lumMod val="65000"/>
                    </a:schemeClr>
                  </a:solidFill>
                </a:rPr>
                <a:t> </a:t>
              </a:r>
              <a:r>
                <a:rPr lang="en-US" sz="2400" dirty="0" err="1">
                  <a:solidFill>
                    <a:schemeClr val="bg1">
                      <a:lumMod val="65000"/>
                    </a:schemeClr>
                  </a:solidFill>
                </a:rPr>
                <a:t>olarak</a:t>
              </a:r>
              <a:r>
                <a:rPr lang="en-US" sz="2400" dirty="0">
                  <a:solidFill>
                    <a:schemeClr val="bg1">
                      <a:lumMod val="65000"/>
                    </a:schemeClr>
                  </a:solidFill>
                </a:rPr>
                <a:t> </a:t>
              </a:r>
              <a:r>
                <a:rPr lang="en-US" sz="2400" dirty="0" err="1">
                  <a:solidFill>
                    <a:schemeClr val="bg1">
                      <a:lumMod val="65000"/>
                    </a:schemeClr>
                  </a:solidFill>
                </a:rPr>
                <a:t>adlandırılmıştır</a:t>
              </a:r>
              <a:r>
                <a:rPr lang="en-US" sz="2400" dirty="0">
                  <a:solidFill>
                    <a:schemeClr val="bg1">
                      <a:lumMod val="65000"/>
                    </a:schemeClr>
                  </a:solidFill>
                </a:rPr>
                <a:t>. </a:t>
              </a:r>
            </a:p>
          </p:txBody>
        </p:sp>
      </p:grpSp>
      <p:grpSp>
        <p:nvGrpSpPr>
          <p:cNvPr id="66" name="Group 27"/>
          <p:cNvGrpSpPr>
            <a:grpSpLocks noChangeAspect="1"/>
          </p:cNvGrpSpPr>
          <p:nvPr/>
        </p:nvGrpSpPr>
        <p:grpSpPr>
          <a:xfrm>
            <a:off x="479425" y="1927268"/>
            <a:ext cx="1272956" cy="1272956"/>
            <a:chOff x="1382806" y="3668806"/>
            <a:chExt cx="3025588" cy="3025588"/>
          </a:xfrm>
        </p:grpSpPr>
        <p:sp>
          <p:nvSpPr>
            <p:cNvPr id="67" name="Rectangle 28"/>
            <p:cNvSpPr/>
            <p:nvPr/>
          </p:nvSpPr>
          <p:spPr>
            <a:xfrm>
              <a:off x="1382806" y="3668806"/>
              <a:ext cx="3025588" cy="3025588"/>
            </a:xfrm>
            <a:prstGeom prst="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29"/>
            <p:cNvSpPr/>
            <p:nvPr/>
          </p:nvSpPr>
          <p:spPr>
            <a:xfrm>
              <a:off x="2338093" y="4265700"/>
              <a:ext cx="1180970" cy="1933171"/>
            </a:xfrm>
            <a:custGeom>
              <a:avLst/>
              <a:gdLst/>
              <a:ahLst/>
              <a:cxnLst/>
              <a:rect l="l" t="t" r="r" b="b"/>
              <a:pathLst>
                <a:path w="1180970" h="1933171">
                  <a:moveTo>
                    <a:pt x="634994" y="0"/>
                  </a:moveTo>
                  <a:cubicBezTo>
                    <a:pt x="672579" y="0"/>
                    <a:pt x="702993" y="742"/>
                    <a:pt x="726237" y="2226"/>
                  </a:cubicBezTo>
                  <a:cubicBezTo>
                    <a:pt x="749481" y="3709"/>
                    <a:pt x="767037" y="6182"/>
                    <a:pt x="778906" y="9644"/>
                  </a:cubicBezTo>
                  <a:cubicBezTo>
                    <a:pt x="790775" y="13106"/>
                    <a:pt x="798688" y="17804"/>
                    <a:pt x="802644" y="23738"/>
                  </a:cubicBezTo>
                  <a:cubicBezTo>
                    <a:pt x="806600" y="29673"/>
                    <a:pt x="808579" y="37091"/>
                    <a:pt x="808579" y="45993"/>
                  </a:cubicBezTo>
                  <a:lnTo>
                    <a:pt x="808579" y="1631994"/>
                  </a:lnTo>
                  <a:lnTo>
                    <a:pt x="1121624" y="1631994"/>
                  </a:lnTo>
                  <a:cubicBezTo>
                    <a:pt x="1130526" y="1631994"/>
                    <a:pt x="1138686" y="1634714"/>
                    <a:pt x="1146104" y="1640154"/>
                  </a:cubicBezTo>
                  <a:cubicBezTo>
                    <a:pt x="1153523" y="1645594"/>
                    <a:pt x="1159952" y="1654248"/>
                    <a:pt x="1165392" y="1666117"/>
                  </a:cubicBezTo>
                  <a:cubicBezTo>
                    <a:pt x="1170832" y="1677986"/>
                    <a:pt x="1174788" y="1693564"/>
                    <a:pt x="1177261" y="1712852"/>
                  </a:cubicBezTo>
                  <a:cubicBezTo>
                    <a:pt x="1179733" y="1732139"/>
                    <a:pt x="1180970" y="1756124"/>
                    <a:pt x="1180970" y="1784808"/>
                  </a:cubicBezTo>
                  <a:cubicBezTo>
                    <a:pt x="1180970" y="1812502"/>
                    <a:pt x="1179486" y="1835993"/>
                    <a:pt x="1176519" y="1855280"/>
                  </a:cubicBezTo>
                  <a:cubicBezTo>
                    <a:pt x="1173552" y="1874567"/>
                    <a:pt x="1169348" y="1889898"/>
                    <a:pt x="1163908" y="1901273"/>
                  </a:cubicBezTo>
                  <a:cubicBezTo>
                    <a:pt x="1158468" y="1912647"/>
                    <a:pt x="1152286" y="1920807"/>
                    <a:pt x="1145363" y="1925753"/>
                  </a:cubicBezTo>
                  <a:cubicBezTo>
                    <a:pt x="1138439" y="1930698"/>
                    <a:pt x="1130526" y="1933171"/>
                    <a:pt x="1121624" y="1933171"/>
                  </a:cubicBezTo>
                  <a:lnTo>
                    <a:pt x="62312" y="1933171"/>
                  </a:lnTo>
                  <a:cubicBezTo>
                    <a:pt x="54400" y="1933171"/>
                    <a:pt x="46982" y="1930698"/>
                    <a:pt x="40058" y="1925753"/>
                  </a:cubicBezTo>
                  <a:cubicBezTo>
                    <a:pt x="33134" y="1920807"/>
                    <a:pt x="26953" y="1912647"/>
                    <a:pt x="21513" y="1901273"/>
                  </a:cubicBezTo>
                  <a:cubicBezTo>
                    <a:pt x="16073" y="1889898"/>
                    <a:pt x="11869" y="1874567"/>
                    <a:pt x="8902" y="1855280"/>
                  </a:cubicBezTo>
                  <a:cubicBezTo>
                    <a:pt x="5934" y="1835993"/>
                    <a:pt x="4451" y="1812502"/>
                    <a:pt x="4451" y="1784808"/>
                  </a:cubicBezTo>
                  <a:cubicBezTo>
                    <a:pt x="4451" y="1756124"/>
                    <a:pt x="5687" y="1732139"/>
                    <a:pt x="8160" y="1712852"/>
                  </a:cubicBezTo>
                  <a:cubicBezTo>
                    <a:pt x="10633" y="1693564"/>
                    <a:pt x="14589" y="1677986"/>
                    <a:pt x="20029" y="1666117"/>
                  </a:cubicBezTo>
                  <a:cubicBezTo>
                    <a:pt x="25469" y="1654248"/>
                    <a:pt x="31651" y="1645594"/>
                    <a:pt x="38574" y="1640154"/>
                  </a:cubicBezTo>
                  <a:cubicBezTo>
                    <a:pt x="45498" y="1634714"/>
                    <a:pt x="53411" y="1631994"/>
                    <a:pt x="62312" y="1631994"/>
                  </a:cubicBezTo>
                  <a:lnTo>
                    <a:pt x="419867" y="1631994"/>
                  </a:lnTo>
                  <a:lnTo>
                    <a:pt x="419867" y="382777"/>
                  </a:lnTo>
                  <a:lnTo>
                    <a:pt x="111272" y="553394"/>
                  </a:lnTo>
                  <a:cubicBezTo>
                    <a:pt x="88523" y="564274"/>
                    <a:pt x="69978" y="570951"/>
                    <a:pt x="55636" y="573423"/>
                  </a:cubicBezTo>
                  <a:cubicBezTo>
                    <a:pt x="41294" y="575896"/>
                    <a:pt x="29920" y="572929"/>
                    <a:pt x="21513" y="564522"/>
                  </a:cubicBezTo>
                  <a:cubicBezTo>
                    <a:pt x="13105" y="556114"/>
                    <a:pt x="7418" y="541525"/>
                    <a:pt x="4451" y="520755"/>
                  </a:cubicBezTo>
                  <a:cubicBezTo>
                    <a:pt x="1484" y="499984"/>
                    <a:pt x="0" y="470806"/>
                    <a:pt x="0" y="433220"/>
                  </a:cubicBezTo>
                  <a:cubicBezTo>
                    <a:pt x="0" y="409482"/>
                    <a:pt x="494" y="389948"/>
                    <a:pt x="1484" y="374617"/>
                  </a:cubicBezTo>
                  <a:cubicBezTo>
                    <a:pt x="2473" y="359286"/>
                    <a:pt x="4945" y="346181"/>
                    <a:pt x="8902" y="335301"/>
                  </a:cubicBezTo>
                  <a:cubicBezTo>
                    <a:pt x="12858" y="324421"/>
                    <a:pt x="18298" y="315519"/>
                    <a:pt x="25222" y="308595"/>
                  </a:cubicBezTo>
                  <a:cubicBezTo>
                    <a:pt x="32145" y="301672"/>
                    <a:pt x="41542" y="294254"/>
                    <a:pt x="53411" y="286341"/>
                  </a:cubicBezTo>
                  <a:lnTo>
                    <a:pt x="465860" y="19288"/>
                  </a:lnTo>
                  <a:cubicBezTo>
                    <a:pt x="470805" y="15331"/>
                    <a:pt x="476987" y="12117"/>
                    <a:pt x="484405" y="9644"/>
                  </a:cubicBezTo>
                  <a:cubicBezTo>
                    <a:pt x="491823" y="7171"/>
                    <a:pt x="501467" y="5193"/>
                    <a:pt x="513336" y="3709"/>
                  </a:cubicBezTo>
                  <a:cubicBezTo>
                    <a:pt x="525205" y="2226"/>
                    <a:pt x="540783" y="1237"/>
                    <a:pt x="560070" y="742"/>
                  </a:cubicBezTo>
                  <a:cubicBezTo>
                    <a:pt x="579358" y="248"/>
                    <a:pt x="604332" y="0"/>
                    <a:pt x="6349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30"/>
            <p:cNvSpPr/>
            <p:nvPr/>
          </p:nvSpPr>
          <p:spPr>
            <a:xfrm>
              <a:off x="2361975" y="4296064"/>
              <a:ext cx="2046419" cy="2398330"/>
            </a:xfrm>
            <a:custGeom>
              <a:avLst/>
              <a:gdLst>
                <a:gd name="connsiteX0" fmla="*/ 395986 w 2046419"/>
                <a:gd name="connsiteY0" fmla="*/ 352414 h 2398330"/>
                <a:gd name="connsiteX1" fmla="*/ 395987 w 2046419"/>
                <a:gd name="connsiteY1" fmla="*/ 879025 h 2398330"/>
                <a:gd name="connsiteX2" fmla="*/ 0 w 2046419"/>
                <a:gd name="connsiteY2" fmla="*/ 535520 h 2398330"/>
                <a:gd name="connsiteX3" fmla="*/ 12468 w 2046419"/>
                <a:gd name="connsiteY3" fmla="*/ 542690 h 2398330"/>
                <a:gd name="connsiteX4" fmla="*/ 31755 w 2046419"/>
                <a:gd name="connsiteY4" fmla="*/ 543060 h 2398330"/>
                <a:gd name="connsiteX5" fmla="*/ 87391 w 2046419"/>
                <a:gd name="connsiteY5" fmla="*/ 523032 h 2398330"/>
                <a:gd name="connsiteX6" fmla="*/ 780529 w 2046419"/>
                <a:gd name="connsiteY6" fmla="*/ 0 h 2398330"/>
                <a:gd name="connsiteX7" fmla="*/ 2046419 w 2046419"/>
                <a:gd name="connsiteY7" fmla="*/ 1098117 h 2398330"/>
                <a:gd name="connsiteX8" fmla="*/ 2046419 w 2046419"/>
                <a:gd name="connsiteY8" fmla="*/ 2398330 h 2398330"/>
                <a:gd name="connsiteX9" fmla="*/ 599559 w 2046419"/>
                <a:gd name="connsiteY9" fmla="*/ 2398330 h 2398330"/>
                <a:gd name="connsiteX10" fmla="*/ 22023 w 2046419"/>
                <a:gd name="connsiteY10" fmla="*/ 1897337 h 2398330"/>
                <a:gd name="connsiteX11" fmla="*/ 38430 w 2046419"/>
                <a:gd name="connsiteY11" fmla="*/ 1902806 h 2398330"/>
                <a:gd name="connsiteX12" fmla="*/ 1097742 w 2046419"/>
                <a:gd name="connsiteY12" fmla="*/ 1902806 h 2398330"/>
                <a:gd name="connsiteX13" fmla="*/ 1121481 w 2046419"/>
                <a:gd name="connsiteY13" fmla="*/ 1895388 h 2398330"/>
                <a:gd name="connsiteX14" fmla="*/ 1140026 w 2046419"/>
                <a:gd name="connsiteY14" fmla="*/ 1870908 h 2398330"/>
                <a:gd name="connsiteX15" fmla="*/ 1152637 w 2046419"/>
                <a:gd name="connsiteY15" fmla="*/ 1824915 h 2398330"/>
                <a:gd name="connsiteX16" fmla="*/ 1157088 w 2046419"/>
                <a:gd name="connsiteY16" fmla="*/ 1754443 h 2398330"/>
                <a:gd name="connsiteX17" fmla="*/ 1153379 w 2046419"/>
                <a:gd name="connsiteY17" fmla="*/ 1682487 h 2398330"/>
                <a:gd name="connsiteX18" fmla="*/ 1141510 w 2046419"/>
                <a:gd name="connsiteY18" fmla="*/ 1635752 h 2398330"/>
                <a:gd name="connsiteX19" fmla="*/ 1122222 w 2046419"/>
                <a:gd name="connsiteY19" fmla="*/ 1609789 h 2398330"/>
                <a:gd name="connsiteX20" fmla="*/ 1097742 w 2046419"/>
                <a:gd name="connsiteY20" fmla="*/ 1601629 h 2398330"/>
                <a:gd name="connsiteX21" fmla="*/ 784697 w 2046419"/>
                <a:gd name="connsiteY21" fmla="*/ 1601629 h 2398330"/>
                <a:gd name="connsiteX22" fmla="*/ 784697 w 2046419"/>
                <a:gd name="connsiteY22" fmla="*/ 15628 h 239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46419" h="2398330">
                  <a:moveTo>
                    <a:pt x="395986" y="352414"/>
                  </a:moveTo>
                  <a:lnTo>
                    <a:pt x="395987" y="879025"/>
                  </a:lnTo>
                  <a:lnTo>
                    <a:pt x="0" y="535520"/>
                  </a:lnTo>
                  <a:lnTo>
                    <a:pt x="12468" y="542690"/>
                  </a:lnTo>
                  <a:cubicBezTo>
                    <a:pt x="18154" y="544173"/>
                    <a:pt x="24585" y="544297"/>
                    <a:pt x="31755" y="543060"/>
                  </a:cubicBezTo>
                  <a:cubicBezTo>
                    <a:pt x="46097" y="540588"/>
                    <a:pt x="64642" y="533911"/>
                    <a:pt x="87391" y="523032"/>
                  </a:cubicBezTo>
                  <a:close/>
                  <a:moveTo>
                    <a:pt x="780529" y="0"/>
                  </a:moveTo>
                  <a:lnTo>
                    <a:pt x="2046419" y="1098117"/>
                  </a:lnTo>
                  <a:lnTo>
                    <a:pt x="2046419" y="2398330"/>
                  </a:lnTo>
                  <a:lnTo>
                    <a:pt x="599559" y="2398330"/>
                  </a:lnTo>
                  <a:lnTo>
                    <a:pt x="22023" y="1897337"/>
                  </a:lnTo>
                  <a:lnTo>
                    <a:pt x="38430" y="1902806"/>
                  </a:lnTo>
                  <a:lnTo>
                    <a:pt x="1097742" y="1902806"/>
                  </a:lnTo>
                  <a:cubicBezTo>
                    <a:pt x="1106644" y="1902806"/>
                    <a:pt x="1114557" y="1900333"/>
                    <a:pt x="1121481" y="1895388"/>
                  </a:cubicBezTo>
                  <a:cubicBezTo>
                    <a:pt x="1128404" y="1890442"/>
                    <a:pt x="1134586" y="1882282"/>
                    <a:pt x="1140026" y="1870908"/>
                  </a:cubicBezTo>
                  <a:cubicBezTo>
                    <a:pt x="1145466" y="1859533"/>
                    <a:pt x="1149670" y="1844202"/>
                    <a:pt x="1152637" y="1824915"/>
                  </a:cubicBezTo>
                  <a:cubicBezTo>
                    <a:pt x="1155604" y="1805628"/>
                    <a:pt x="1157088" y="1782137"/>
                    <a:pt x="1157088" y="1754443"/>
                  </a:cubicBezTo>
                  <a:cubicBezTo>
                    <a:pt x="1157088" y="1725759"/>
                    <a:pt x="1155851" y="1701774"/>
                    <a:pt x="1153379" y="1682487"/>
                  </a:cubicBezTo>
                  <a:cubicBezTo>
                    <a:pt x="1150906" y="1663199"/>
                    <a:pt x="1146950" y="1647621"/>
                    <a:pt x="1141510" y="1635752"/>
                  </a:cubicBezTo>
                  <a:cubicBezTo>
                    <a:pt x="1136070" y="1623883"/>
                    <a:pt x="1129641" y="1615229"/>
                    <a:pt x="1122222" y="1609789"/>
                  </a:cubicBezTo>
                  <a:cubicBezTo>
                    <a:pt x="1114804" y="1604349"/>
                    <a:pt x="1106644" y="1601629"/>
                    <a:pt x="1097742" y="1601629"/>
                  </a:cubicBezTo>
                  <a:lnTo>
                    <a:pt x="784697" y="1601629"/>
                  </a:lnTo>
                  <a:lnTo>
                    <a:pt x="784697" y="15628"/>
                  </a:lnTo>
                  <a:close/>
                </a:path>
              </a:pathLst>
            </a:cu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1" name="Dikdörtgen 30"/>
          <p:cNvSpPr/>
          <p:nvPr/>
        </p:nvSpPr>
        <p:spPr>
          <a:xfrm>
            <a:off x="10560496" y="5507546"/>
            <a:ext cx="1631504" cy="1350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Slayt Numarası Yer Tutucusu 1"/>
          <p:cNvSpPr>
            <a:spLocks noGrp="1"/>
          </p:cNvSpPr>
          <p:nvPr>
            <p:ph type="sldNum" sz="quarter" idx="12"/>
          </p:nvPr>
        </p:nvSpPr>
        <p:spPr/>
        <p:txBody>
          <a:bodyPr/>
          <a:lstStyle/>
          <a:p>
            <a:fld id="{F68327C5-B821-4FE9-A59A-A60D9EB59A9A}" type="slidenum">
              <a:rPr lang="en-US" smtClean="0"/>
              <a:pPr/>
              <a:t>11</a:t>
            </a:fld>
            <a:endParaRPr lang="en-US" dirty="0"/>
          </a:p>
        </p:txBody>
      </p:sp>
      <p:sp>
        <p:nvSpPr>
          <p:cNvPr id="17" name="Metin kutusu 16"/>
          <p:cNvSpPr txBox="1"/>
          <p:nvPr/>
        </p:nvSpPr>
        <p:spPr>
          <a:xfrm rot="2446472">
            <a:off x="686899" y="5221758"/>
            <a:ext cx="671466" cy="369332"/>
          </a:xfrm>
          <a:prstGeom prst="rect">
            <a:avLst/>
          </a:prstGeom>
          <a:noFill/>
        </p:spPr>
        <p:txBody>
          <a:bodyPr wrap="none" rtlCol="0">
            <a:spAutoFit/>
          </a:bodyPr>
          <a:lstStyle/>
          <a:p>
            <a:r>
              <a:rPr lang="tr-TR" dirty="0" smtClean="0">
                <a:solidFill>
                  <a:sysClr val="windowText" lastClr="000000"/>
                </a:solidFill>
              </a:rPr>
              <a:t>Proje</a:t>
            </a:r>
            <a:endParaRPr lang="tr-TR" dirty="0">
              <a:solidFill>
                <a:sysClr val="windowText" lastClr="000000"/>
              </a:solidFill>
            </a:endParaRPr>
          </a:p>
        </p:txBody>
      </p:sp>
      <p:sp>
        <p:nvSpPr>
          <p:cNvPr id="35" name="Metin kutusu 34"/>
          <p:cNvSpPr txBox="1"/>
          <p:nvPr/>
        </p:nvSpPr>
        <p:spPr>
          <a:xfrm rot="21405360">
            <a:off x="1054780" y="4226616"/>
            <a:ext cx="508473" cy="369332"/>
          </a:xfrm>
          <a:prstGeom prst="rect">
            <a:avLst/>
          </a:prstGeom>
          <a:noFill/>
        </p:spPr>
        <p:txBody>
          <a:bodyPr wrap="none" rtlCol="0">
            <a:spAutoFit/>
          </a:bodyPr>
          <a:lstStyle/>
          <a:p>
            <a:r>
              <a:rPr lang="tr-TR" dirty="0" smtClean="0">
                <a:solidFill>
                  <a:sysClr val="windowText" lastClr="000000"/>
                </a:solidFill>
              </a:rPr>
              <a:t>İzin</a:t>
            </a:r>
            <a:endParaRPr lang="tr-TR" dirty="0">
              <a:solidFill>
                <a:sysClr val="windowText" lastClr="000000"/>
              </a:solidFill>
            </a:endParaRPr>
          </a:p>
        </p:txBody>
      </p:sp>
      <p:sp>
        <p:nvSpPr>
          <p:cNvPr id="43" name="Freeform 5"/>
          <p:cNvSpPr/>
          <p:nvPr/>
        </p:nvSpPr>
        <p:spPr>
          <a:xfrm>
            <a:off x="687560" y="3814146"/>
            <a:ext cx="1252194" cy="1233171"/>
          </a:xfrm>
          <a:custGeom>
            <a:avLst/>
            <a:gdLst>
              <a:gd name="connsiteX0" fmla="*/ 1106997 w 2213994"/>
              <a:gd name="connsiteY0" fmla="*/ 432449 h 2180359"/>
              <a:gd name="connsiteX1" fmla="*/ 431357 w 2213994"/>
              <a:gd name="connsiteY1" fmla="*/ 1108089 h 2180359"/>
              <a:gd name="connsiteX2" fmla="*/ 1106997 w 2213994"/>
              <a:gd name="connsiteY2" fmla="*/ 1783729 h 2180359"/>
              <a:gd name="connsiteX3" fmla="*/ 1782637 w 2213994"/>
              <a:gd name="connsiteY3" fmla="*/ 1108089 h 2180359"/>
              <a:gd name="connsiteX4" fmla="*/ 1106997 w 2213994"/>
              <a:gd name="connsiteY4" fmla="*/ 43244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432449"/>
                </a:moveTo>
                <a:cubicBezTo>
                  <a:pt x="733851" y="432449"/>
                  <a:pt x="431357" y="734943"/>
                  <a:pt x="431357" y="1108089"/>
                </a:cubicBezTo>
                <a:cubicBezTo>
                  <a:pt x="431357" y="1481235"/>
                  <a:pt x="733851" y="1783729"/>
                  <a:pt x="1106997" y="1783729"/>
                </a:cubicBezTo>
                <a:cubicBezTo>
                  <a:pt x="1480143" y="1783729"/>
                  <a:pt x="1782637" y="1481235"/>
                  <a:pt x="1782637" y="1108089"/>
                </a:cubicBezTo>
                <a:cubicBezTo>
                  <a:pt x="1782637" y="734943"/>
                  <a:pt x="1480143" y="432449"/>
                  <a:pt x="1106997" y="43244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rgbClr val="84DFF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Freeform 6"/>
          <p:cNvSpPr/>
          <p:nvPr/>
        </p:nvSpPr>
        <p:spPr>
          <a:xfrm>
            <a:off x="1397482" y="4716580"/>
            <a:ext cx="1405165" cy="1383818"/>
          </a:xfrm>
          <a:custGeom>
            <a:avLst/>
            <a:gdLst>
              <a:gd name="connsiteX0" fmla="*/ 1106997 w 2213994"/>
              <a:gd name="connsiteY0" fmla="*/ 561989 h 2180359"/>
              <a:gd name="connsiteX1" fmla="*/ 560897 w 2213994"/>
              <a:gd name="connsiteY1" fmla="*/ 1108089 h 2180359"/>
              <a:gd name="connsiteX2" fmla="*/ 1106997 w 2213994"/>
              <a:gd name="connsiteY2" fmla="*/ 1654189 h 2180359"/>
              <a:gd name="connsiteX3" fmla="*/ 1653097 w 2213994"/>
              <a:gd name="connsiteY3" fmla="*/ 1108089 h 2180359"/>
              <a:gd name="connsiteX4" fmla="*/ 1106997 w 2213994"/>
              <a:gd name="connsiteY4" fmla="*/ 56198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561989"/>
                </a:moveTo>
                <a:cubicBezTo>
                  <a:pt x="805394" y="561989"/>
                  <a:pt x="560897" y="806486"/>
                  <a:pt x="560897" y="1108089"/>
                </a:cubicBezTo>
                <a:cubicBezTo>
                  <a:pt x="560897" y="1409692"/>
                  <a:pt x="805394" y="1654189"/>
                  <a:pt x="1106997" y="1654189"/>
                </a:cubicBezTo>
                <a:cubicBezTo>
                  <a:pt x="1408600" y="1654189"/>
                  <a:pt x="1653097" y="1409692"/>
                  <a:pt x="1653097" y="1108089"/>
                </a:cubicBezTo>
                <a:cubicBezTo>
                  <a:pt x="1653097" y="806486"/>
                  <a:pt x="1408600" y="561989"/>
                  <a:pt x="1106997" y="56198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rgbClr val="F5C35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Freeform 8"/>
          <p:cNvSpPr/>
          <p:nvPr/>
        </p:nvSpPr>
        <p:spPr>
          <a:xfrm rot="20700000">
            <a:off x="588425" y="4935373"/>
            <a:ext cx="882792" cy="957883"/>
          </a:xfrm>
          <a:custGeom>
            <a:avLst/>
            <a:gdLst>
              <a:gd name="connsiteX0" fmla="*/ 823018 w 1433696"/>
              <a:gd name="connsiteY0" fmla="*/ 381592 h 1555648"/>
              <a:gd name="connsiteX1" fmla="*/ 320616 w 1433696"/>
              <a:gd name="connsiteY1" fmla="*/ 671654 h 1555648"/>
              <a:gd name="connsiteX2" fmla="*/ 610678 w 1433696"/>
              <a:gd name="connsiteY2" fmla="*/ 1174056 h 1555648"/>
              <a:gd name="connsiteX3" fmla="*/ 1113080 w 1433696"/>
              <a:gd name="connsiteY3" fmla="*/ 883994 h 1555648"/>
              <a:gd name="connsiteX4" fmla="*/ 823018 w 1433696"/>
              <a:gd name="connsiteY4" fmla="*/ 381592 h 1555648"/>
              <a:gd name="connsiteX5" fmla="*/ 803314 w 1433696"/>
              <a:gd name="connsiteY5" fmla="*/ 0 h 1555648"/>
              <a:gd name="connsiteX6" fmla="*/ 859474 w 1433696"/>
              <a:gd name="connsiteY6" fmla="*/ 238914 h 1555648"/>
              <a:gd name="connsiteX7" fmla="*/ 1112245 w 1433696"/>
              <a:gd name="connsiteY7" fmla="*/ 384851 h 1555648"/>
              <a:gd name="connsiteX8" fmla="*/ 1347230 w 1433696"/>
              <a:gd name="connsiteY8" fmla="*/ 314030 h 1555648"/>
              <a:gd name="connsiteX9" fmla="*/ 1433696 w 1433696"/>
              <a:gd name="connsiteY9" fmla="*/ 463794 h 1555648"/>
              <a:gd name="connsiteX10" fmla="*/ 1254871 w 1433696"/>
              <a:gd name="connsiteY10" fmla="*/ 631887 h 1555648"/>
              <a:gd name="connsiteX11" fmla="*/ 1254871 w 1433696"/>
              <a:gd name="connsiteY11" fmla="*/ 923761 h 1555648"/>
              <a:gd name="connsiteX12" fmla="*/ 1433696 w 1433696"/>
              <a:gd name="connsiteY12" fmla="*/ 1091854 h 1555648"/>
              <a:gd name="connsiteX13" fmla="*/ 1347230 w 1433696"/>
              <a:gd name="connsiteY13" fmla="*/ 1241618 h 1555648"/>
              <a:gd name="connsiteX14" fmla="*/ 1112245 w 1433696"/>
              <a:gd name="connsiteY14" fmla="*/ 1170797 h 1555648"/>
              <a:gd name="connsiteX15" fmla="*/ 859474 w 1433696"/>
              <a:gd name="connsiteY15" fmla="*/ 1316734 h 1555648"/>
              <a:gd name="connsiteX16" fmla="*/ 803314 w 1433696"/>
              <a:gd name="connsiteY16" fmla="*/ 1555648 h 1555648"/>
              <a:gd name="connsiteX17" fmla="*/ 630382 w 1433696"/>
              <a:gd name="connsiteY17" fmla="*/ 1555648 h 1555648"/>
              <a:gd name="connsiteX18" fmla="*/ 574222 w 1433696"/>
              <a:gd name="connsiteY18" fmla="*/ 1316734 h 1555648"/>
              <a:gd name="connsiteX19" fmla="*/ 321451 w 1433696"/>
              <a:gd name="connsiteY19" fmla="*/ 1170797 h 1555648"/>
              <a:gd name="connsiteX20" fmla="*/ 86466 w 1433696"/>
              <a:gd name="connsiteY20" fmla="*/ 1241618 h 1555648"/>
              <a:gd name="connsiteX21" fmla="*/ 0 w 1433696"/>
              <a:gd name="connsiteY21" fmla="*/ 1091854 h 1555648"/>
              <a:gd name="connsiteX22" fmla="*/ 178825 w 1433696"/>
              <a:gd name="connsiteY22" fmla="*/ 923761 h 1555648"/>
              <a:gd name="connsiteX23" fmla="*/ 178825 w 1433696"/>
              <a:gd name="connsiteY23" fmla="*/ 631887 h 1555648"/>
              <a:gd name="connsiteX24" fmla="*/ 0 w 1433696"/>
              <a:gd name="connsiteY24" fmla="*/ 463794 h 1555648"/>
              <a:gd name="connsiteX25" fmla="*/ 86466 w 1433696"/>
              <a:gd name="connsiteY25" fmla="*/ 314030 h 1555648"/>
              <a:gd name="connsiteX26" fmla="*/ 321451 w 1433696"/>
              <a:gd name="connsiteY26" fmla="*/ 384851 h 1555648"/>
              <a:gd name="connsiteX27" fmla="*/ 574222 w 1433696"/>
              <a:gd name="connsiteY27" fmla="*/ 238914 h 1555648"/>
              <a:gd name="connsiteX28" fmla="*/ 630382 w 1433696"/>
              <a:gd name="connsiteY28" fmla="*/ 0 h 1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33696" h="1555648">
                <a:moveTo>
                  <a:pt x="823018" y="381592"/>
                </a:moveTo>
                <a:cubicBezTo>
                  <a:pt x="604185" y="322955"/>
                  <a:pt x="379252" y="452820"/>
                  <a:pt x="320616" y="671654"/>
                </a:cubicBezTo>
                <a:cubicBezTo>
                  <a:pt x="261979" y="890487"/>
                  <a:pt x="391844" y="1115420"/>
                  <a:pt x="610678" y="1174056"/>
                </a:cubicBezTo>
                <a:cubicBezTo>
                  <a:pt x="829511" y="1232693"/>
                  <a:pt x="1054444" y="1102828"/>
                  <a:pt x="1113080" y="883994"/>
                </a:cubicBezTo>
                <a:cubicBezTo>
                  <a:pt x="1171717" y="665161"/>
                  <a:pt x="1041852" y="440228"/>
                  <a:pt x="823018" y="381592"/>
                </a:cubicBezTo>
                <a:close/>
                <a:moveTo>
                  <a:pt x="803314" y="0"/>
                </a:moveTo>
                <a:lnTo>
                  <a:pt x="859474" y="238914"/>
                </a:lnTo>
                <a:cubicBezTo>
                  <a:pt x="955196" y="264248"/>
                  <a:pt x="1042444" y="314620"/>
                  <a:pt x="1112245" y="384851"/>
                </a:cubicBezTo>
                <a:lnTo>
                  <a:pt x="1347230" y="314030"/>
                </a:lnTo>
                <a:lnTo>
                  <a:pt x="1433696" y="463794"/>
                </a:lnTo>
                <a:lnTo>
                  <a:pt x="1254871" y="631887"/>
                </a:lnTo>
                <a:cubicBezTo>
                  <a:pt x="1280793" y="727452"/>
                  <a:pt x="1280793" y="828197"/>
                  <a:pt x="1254871" y="923761"/>
                </a:cubicBezTo>
                <a:lnTo>
                  <a:pt x="1433696" y="1091854"/>
                </a:lnTo>
                <a:lnTo>
                  <a:pt x="1347230" y="1241618"/>
                </a:lnTo>
                <a:lnTo>
                  <a:pt x="1112245" y="1170797"/>
                </a:lnTo>
                <a:cubicBezTo>
                  <a:pt x="1042444" y="1241028"/>
                  <a:pt x="955197" y="1291401"/>
                  <a:pt x="859474" y="1316734"/>
                </a:cubicBezTo>
                <a:lnTo>
                  <a:pt x="803314" y="1555648"/>
                </a:lnTo>
                <a:lnTo>
                  <a:pt x="630382" y="1555648"/>
                </a:lnTo>
                <a:lnTo>
                  <a:pt x="574222" y="1316734"/>
                </a:lnTo>
                <a:cubicBezTo>
                  <a:pt x="478500" y="1291400"/>
                  <a:pt x="391252" y="1241028"/>
                  <a:pt x="321451" y="1170797"/>
                </a:cubicBezTo>
                <a:lnTo>
                  <a:pt x="86466" y="1241618"/>
                </a:lnTo>
                <a:lnTo>
                  <a:pt x="0" y="1091854"/>
                </a:lnTo>
                <a:lnTo>
                  <a:pt x="178825" y="923761"/>
                </a:lnTo>
                <a:cubicBezTo>
                  <a:pt x="152903" y="828196"/>
                  <a:pt x="152903" y="727451"/>
                  <a:pt x="178825" y="631887"/>
                </a:cubicBezTo>
                <a:lnTo>
                  <a:pt x="0" y="463794"/>
                </a:lnTo>
                <a:lnTo>
                  <a:pt x="86466" y="314030"/>
                </a:lnTo>
                <a:lnTo>
                  <a:pt x="321451" y="384851"/>
                </a:lnTo>
                <a:cubicBezTo>
                  <a:pt x="391252" y="314620"/>
                  <a:pt x="478499" y="264247"/>
                  <a:pt x="574222" y="238914"/>
                </a:cubicBezTo>
                <a:lnTo>
                  <a:pt x="630382" y="0"/>
                </a:lnTo>
                <a:close/>
              </a:path>
            </a:pathLst>
          </a:custGeom>
          <a:solidFill>
            <a:srgbClr val="FE715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Metin kutusu 33"/>
          <p:cNvSpPr txBox="1"/>
          <p:nvPr/>
        </p:nvSpPr>
        <p:spPr>
          <a:xfrm rot="21244155">
            <a:off x="1615444" y="5223822"/>
            <a:ext cx="969240" cy="369332"/>
          </a:xfrm>
          <a:prstGeom prst="rect">
            <a:avLst/>
          </a:prstGeom>
          <a:noFill/>
        </p:spPr>
        <p:txBody>
          <a:bodyPr wrap="none" rtlCol="0">
            <a:spAutoFit/>
          </a:bodyPr>
          <a:lstStyle/>
          <a:p>
            <a:r>
              <a:rPr lang="tr-TR" dirty="0" smtClean="0">
                <a:solidFill>
                  <a:sysClr val="windowText" lastClr="000000"/>
                </a:solidFill>
              </a:rPr>
              <a:t>Protokol</a:t>
            </a:r>
            <a:endParaRPr lang="tr-TR" dirty="0">
              <a:solidFill>
                <a:sysClr val="windowText" lastClr="000000"/>
              </a:solidFill>
            </a:endParaRPr>
          </a:p>
        </p:txBody>
      </p:sp>
      <p:grpSp>
        <p:nvGrpSpPr>
          <p:cNvPr id="24" name="Grup 23"/>
          <p:cNvGrpSpPr/>
          <p:nvPr/>
        </p:nvGrpSpPr>
        <p:grpSpPr>
          <a:xfrm>
            <a:off x="7650117" y="1409417"/>
            <a:ext cx="3342427" cy="3603908"/>
            <a:chOff x="7650117" y="1409417"/>
            <a:chExt cx="3342427" cy="3603908"/>
          </a:xfrm>
        </p:grpSpPr>
        <p:grpSp>
          <p:nvGrpSpPr>
            <p:cNvPr id="40" name="Group 5"/>
            <p:cNvGrpSpPr/>
            <p:nvPr/>
          </p:nvGrpSpPr>
          <p:grpSpPr>
            <a:xfrm>
              <a:off x="7650117" y="1409417"/>
              <a:ext cx="3342427" cy="3603908"/>
              <a:chOff x="3740732" y="1625317"/>
              <a:chExt cx="4303344" cy="4639999"/>
            </a:xfrm>
          </p:grpSpPr>
          <p:sp>
            <p:nvSpPr>
              <p:cNvPr id="41" name="Freeform 13"/>
              <p:cNvSpPr>
                <a:spLocks noChangeAspect="1"/>
              </p:cNvSpPr>
              <p:nvPr/>
            </p:nvSpPr>
            <p:spPr>
              <a:xfrm rot="3600000">
                <a:off x="5126527" y="3645744"/>
                <a:ext cx="4019934" cy="1219210"/>
              </a:xfrm>
              <a:custGeom>
                <a:avLst/>
                <a:gdLst>
                  <a:gd name="connsiteX0" fmla="*/ 0 w 4019934"/>
                  <a:gd name="connsiteY0" fmla="*/ 0 h 1219210"/>
                  <a:gd name="connsiteX1" fmla="*/ 3410329 w 4019934"/>
                  <a:gd name="connsiteY1" fmla="*/ 0 h 1219210"/>
                  <a:gd name="connsiteX2" fmla="*/ 4019934 w 4019934"/>
                  <a:gd name="connsiteY2" fmla="*/ 609605 h 1219210"/>
                  <a:gd name="connsiteX3" fmla="*/ 3410329 w 4019934"/>
                  <a:gd name="connsiteY3" fmla="*/ 1219210 h 1219210"/>
                  <a:gd name="connsiteX4" fmla="*/ 983174 w 4019934"/>
                  <a:gd name="connsiteY4" fmla="*/ 1219210 h 1219210"/>
                  <a:gd name="connsiteX5" fmla="*/ 451089 w 4019934"/>
                  <a:gd name="connsiteY5" fmla="*/ 297611 h 1219210"/>
                  <a:gd name="connsiteX6" fmla="*/ 80932 w 4019934"/>
                  <a:gd name="connsiteY6" fmla="*/ 13580 h 121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9934" h="1219210">
                    <a:moveTo>
                      <a:pt x="0" y="0"/>
                    </a:moveTo>
                    <a:lnTo>
                      <a:pt x="3410329" y="0"/>
                    </a:lnTo>
                    <a:cubicBezTo>
                      <a:pt x="3747005" y="0"/>
                      <a:pt x="4019934" y="272929"/>
                      <a:pt x="4019934" y="609605"/>
                    </a:cubicBezTo>
                    <a:cubicBezTo>
                      <a:pt x="4019934" y="946280"/>
                      <a:pt x="3747005" y="1219210"/>
                      <a:pt x="3410329" y="1219210"/>
                    </a:cubicBezTo>
                    <a:lnTo>
                      <a:pt x="983174" y="1219210"/>
                    </a:lnTo>
                    <a:lnTo>
                      <a:pt x="451089" y="297611"/>
                    </a:lnTo>
                    <a:cubicBezTo>
                      <a:pt x="366920" y="151826"/>
                      <a:pt x="231628" y="53959"/>
                      <a:pt x="80932" y="13580"/>
                    </a:cubicBezTo>
                    <a:close/>
                  </a:path>
                </a:pathLst>
              </a:custGeom>
              <a:solidFill>
                <a:srgbClr val="32A5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rtlCol="0" anchor="ctr">
                <a:noAutofit/>
              </a:bodyPr>
              <a:lstStyle/>
              <a:p>
                <a:pPr algn="ctr"/>
                <a:endParaRPr lang="en-US" sz="3200" b="1">
                  <a:effectLst>
                    <a:outerShdw blurRad="38100" dist="38100" dir="2700000" algn="tl">
                      <a:srgbClr val="000000">
                        <a:alpha val="43137"/>
                      </a:srgbClr>
                    </a:outerShdw>
                  </a:effectLst>
                </a:endParaRPr>
              </a:p>
            </p:txBody>
          </p:sp>
          <p:sp>
            <p:nvSpPr>
              <p:cNvPr id="42" name="Freeform 14"/>
              <p:cNvSpPr>
                <a:spLocks noChangeAspect="1"/>
              </p:cNvSpPr>
              <p:nvPr/>
            </p:nvSpPr>
            <p:spPr>
              <a:xfrm>
                <a:off x="3740732" y="4869160"/>
                <a:ext cx="4303344" cy="1219210"/>
              </a:xfrm>
              <a:custGeom>
                <a:avLst/>
                <a:gdLst>
                  <a:gd name="connsiteX0" fmla="*/ 609605 w 4303344"/>
                  <a:gd name="connsiteY0" fmla="*/ 0 h 1219210"/>
                  <a:gd name="connsiteX1" fmla="*/ 3046236 w 4303344"/>
                  <a:gd name="connsiteY1" fmla="*/ 0 h 1219210"/>
                  <a:gd name="connsiteX2" fmla="*/ 3568010 w 4303344"/>
                  <a:gd name="connsiteY2" fmla="*/ 903740 h 1219210"/>
                  <a:gd name="connsiteX3" fmla="*/ 4288157 w 4303344"/>
                  <a:gd name="connsiteY3" fmla="*/ 1177574 h 1219210"/>
                  <a:gd name="connsiteX4" fmla="*/ 4299482 w 4303344"/>
                  <a:gd name="connsiteY4" fmla="*/ 1172474 h 1219210"/>
                  <a:gd name="connsiteX5" fmla="*/ 4303344 w 4303344"/>
                  <a:gd name="connsiteY5" fmla="*/ 1182130 h 1219210"/>
                  <a:gd name="connsiteX6" fmla="*/ 4223788 w 4303344"/>
                  <a:gd name="connsiteY6" fmla="*/ 1206825 h 1219210"/>
                  <a:gd name="connsiteX7" fmla="*/ 4100931 w 4303344"/>
                  <a:gd name="connsiteY7" fmla="*/ 1219210 h 1219210"/>
                  <a:gd name="connsiteX8" fmla="*/ 609605 w 4303344"/>
                  <a:gd name="connsiteY8" fmla="*/ 1219210 h 1219210"/>
                  <a:gd name="connsiteX9" fmla="*/ 0 w 4303344"/>
                  <a:gd name="connsiteY9" fmla="*/ 609605 h 1219210"/>
                  <a:gd name="connsiteX10" fmla="*/ 609605 w 4303344"/>
                  <a:gd name="connsiteY10" fmla="*/ 0 h 121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3344" h="1219210">
                    <a:moveTo>
                      <a:pt x="609605" y="0"/>
                    </a:moveTo>
                    <a:lnTo>
                      <a:pt x="3046236" y="0"/>
                    </a:lnTo>
                    <a:lnTo>
                      <a:pt x="3568010" y="903740"/>
                    </a:lnTo>
                    <a:cubicBezTo>
                      <a:pt x="3715306" y="1158864"/>
                      <a:pt x="4019165" y="1267240"/>
                      <a:pt x="4288157" y="1177574"/>
                    </a:cubicBezTo>
                    <a:lnTo>
                      <a:pt x="4299482" y="1172474"/>
                    </a:lnTo>
                    <a:lnTo>
                      <a:pt x="4303344" y="1182130"/>
                    </a:lnTo>
                    <a:lnTo>
                      <a:pt x="4223788" y="1206825"/>
                    </a:lnTo>
                    <a:cubicBezTo>
                      <a:pt x="4184104" y="1214946"/>
                      <a:pt x="4143016" y="1219210"/>
                      <a:pt x="4100931" y="1219210"/>
                    </a:cubicBezTo>
                    <a:lnTo>
                      <a:pt x="609605" y="1219210"/>
                    </a:lnTo>
                    <a:cubicBezTo>
                      <a:pt x="272930" y="1219210"/>
                      <a:pt x="0" y="946281"/>
                      <a:pt x="0" y="609605"/>
                    </a:cubicBezTo>
                    <a:cubicBezTo>
                      <a:pt x="0" y="272930"/>
                      <a:pt x="272930" y="0"/>
                      <a:pt x="609605" y="0"/>
                    </a:cubicBezTo>
                    <a:close/>
                  </a:path>
                </a:pathLst>
              </a:custGeom>
              <a:solidFill>
                <a:srgbClr val="F39C1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1097280" rtlCol="0" anchor="ctr">
                <a:noAutofit/>
              </a:bodyPr>
              <a:lstStyle/>
              <a:p>
                <a:pPr algn="r"/>
                <a:endParaRPr lang="en-US" sz="3200" b="1">
                  <a:effectLst>
                    <a:outerShdw blurRad="38100" dist="38100" dir="2700000" algn="tl">
                      <a:srgbClr val="000000">
                        <a:alpha val="43137"/>
                      </a:srgbClr>
                    </a:outerShdw>
                  </a:effectLst>
                </a:endParaRPr>
              </a:p>
            </p:txBody>
          </p:sp>
          <p:sp>
            <p:nvSpPr>
              <p:cNvPr id="58" name="Freeform 15"/>
              <p:cNvSpPr>
                <a:spLocks noChangeAspect="1"/>
              </p:cNvSpPr>
              <p:nvPr/>
            </p:nvSpPr>
            <p:spPr>
              <a:xfrm rot="18000000">
                <a:off x="3143021" y="3189778"/>
                <a:ext cx="4348131" cy="1219210"/>
              </a:xfrm>
              <a:custGeom>
                <a:avLst/>
                <a:gdLst>
                  <a:gd name="connsiteX0" fmla="*/ 16465 w 4348131"/>
                  <a:gd name="connsiteY0" fmla="*/ 45872 h 1219210"/>
                  <a:gd name="connsiteX1" fmla="*/ 0 w 4348131"/>
                  <a:gd name="connsiteY1" fmla="*/ 53287 h 1219210"/>
                  <a:gd name="connsiteX2" fmla="*/ 9914 w 4348131"/>
                  <a:gd name="connsiteY2" fmla="*/ 47906 h 1219210"/>
                  <a:gd name="connsiteX3" fmla="*/ 147283 w 4348131"/>
                  <a:gd name="connsiteY3" fmla="*/ 10072 h 1219210"/>
                  <a:gd name="connsiteX4" fmla="*/ 90077 w 4348131"/>
                  <a:gd name="connsiteY4" fmla="*/ 23022 h 1219210"/>
                  <a:gd name="connsiteX5" fmla="*/ 124343 w 4348131"/>
                  <a:gd name="connsiteY5" fmla="*/ 12385 h 1219210"/>
                  <a:gd name="connsiteX6" fmla="*/ 4244020 w 4348131"/>
                  <a:gd name="connsiteY6" fmla="*/ 268769 h 1219210"/>
                  <a:gd name="connsiteX7" fmla="*/ 4348131 w 4348131"/>
                  <a:gd name="connsiteY7" fmla="*/ 609605 h 1219210"/>
                  <a:gd name="connsiteX8" fmla="*/ 3738526 w 4348131"/>
                  <a:gd name="connsiteY8" fmla="*/ 1219210 h 1219210"/>
                  <a:gd name="connsiteX9" fmla="*/ 1290749 w 4348131"/>
                  <a:gd name="connsiteY9" fmla="*/ 1219210 h 1219210"/>
                  <a:gd name="connsiteX10" fmla="*/ 764237 w 4348131"/>
                  <a:gd name="connsiteY10" fmla="*/ 307265 h 1219210"/>
                  <a:gd name="connsiteX11" fmla="*/ 278730 w 4348131"/>
                  <a:gd name="connsiteY11" fmla="*/ 3879 h 1219210"/>
                  <a:gd name="connsiteX12" fmla="*/ 183986 w 4348131"/>
                  <a:gd name="connsiteY12" fmla="*/ 6373 h 1219210"/>
                  <a:gd name="connsiteX13" fmla="*/ 247200 w 4348131"/>
                  <a:gd name="connsiteY13" fmla="*/ 0 h 1219210"/>
                  <a:gd name="connsiteX14" fmla="*/ 3738526 w 4348131"/>
                  <a:gd name="connsiteY14" fmla="*/ 0 h 1219210"/>
                  <a:gd name="connsiteX15" fmla="*/ 4244020 w 4348131"/>
                  <a:gd name="connsiteY15" fmla="*/ 268769 h 121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48131" h="1219210">
                    <a:moveTo>
                      <a:pt x="16465" y="45872"/>
                    </a:moveTo>
                    <a:lnTo>
                      <a:pt x="0" y="53287"/>
                    </a:lnTo>
                    <a:lnTo>
                      <a:pt x="9914" y="47906"/>
                    </a:lnTo>
                    <a:close/>
                    <a:moveTo>
                      <a:pt x="147283" y="10072"/>
                    </a:moveTo>
                    <a:lnTo>
                      <a:pt x="90077" y="23022"/>
                    </a:lnTo>
                    <a:lnTo>
                      <a:pt x="124343" y="12385"/>
                    </a:lnTo>
                    <a:close/>
                    <a:moveTo>
                      <a:pt x="4244020" y="268769"/>
                    </a:moveTo>
                    <a:cubicBezTo>
                      <a:pt x="4309750" y="366063"/>
                      <a:pt x="4348131" y="483352"/>
                      <a:pt x="4348131" y="609605"/>
                    </a:cubicBezTo>
                    <a:cubicBezTo>
                      <a:pt x="4348131" y="946281"/>
                      <a:pt x="4075202" y="1219210"/>
                      <a:pt x="3738526" y="1219210"/>
                    </a:cubicBezTo>
                    <a:lnTo>
                      <a:pt x="1290749" y="1219210"/>
                    </a:lnTo>
                    <a:lnTo>
                      <a:pt x="764237" y="307265"/>
                    </a:lnTo>
                    <a:cubicBezTo>
                      <a:pt x="659026" y="125034"/>
                      <a:pt x="473936" y="17674"/>
                      <a:pt x="278730" y="3879"/>
                    </a:cubicBezTo>
                    <a:lnTo>
                      <a:pt x="183986" y="6373"/>
                    </a:lnTo>
                    <a:lnTo>
                      <a:pt x="247200" y="0"/>
                    </a:lnTo>
                    <a:lnTo>
                      <a:pt x="3738526" y="0"/>
                    </a:lnTo>
                    <a:cubicBezTo>
                      <a:pt x="3948949" y="0"/>
                      <a:pt x="4134470" y="106613"/>
                      <a:pt x="4244020" y="268769"/>
                    </a:cubicBezTo>
                    <a:close/>
                  </a:path>
                </a:pathLst>
              </a:custGeom>
              <a:solidFill>
                <a:srgbClr val="2173A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97280" rtlCol="0" anchor="ctr">
                <a:noAutofit/>
              </a:bodyPr>
              <a:lstStyle/>
              <a:p>
                <a:endParaRPr lang="en-US" sz="3200" b="1">
                  <a:effectLst>
                    <a:outerShdw blurRad="38100" dist="38100" dir="2700000" algn="tl">
                      <a:srgbClr val="000000">
                        <a:alpha val="43137"/>
                      </a:srgbClr>
                    </a:outerShdw>
                  </a:effectLst>
                </a:endParaRPr>
              </a:p>
            </p:txBody>
          </p:sp>
        </p:grpSp>
        <p:sp>
          <p:nvSpPr>
            <p:cNvPr id="47" name="Metin kutusu 46"/>
            <p:cNvSpPr txBox="1"/>
            <p:nvPr/>
          </p:nvSpPr>
          <p:spPr>
            <a:xfrm rot="17882230">
              <a:off x="7914707" y="2877184"/>
              <a:ext cx="1908343" cy="369332"/>
            </a:xfrm>
            <a:prstGeom prst="rect">
              <a:avLst/>
            </a:prstGeom>
            <a:noFill/>
          </p:spPr>
          <p:txBody>
            <a:bodyPr wrap="none" rtlCol="0">
              <a:spAutoFit/>
            </a:bodyPr>
            <a:lstStyle/>
            <a:p>
              <a:r>
                <a:rPr lang="tr-TR" dirty="0" smtClean="0">
                  <a:solidFill>
                    <a:schemeClr val="bg1">
                      <a:lumMod val="50000"/>
                    </a:schemeClr>
                  </a:solidFill>
                </a:rPr>
                <a:t>Merkezî Etkinlikler</a:t>
              </a:r>
              <a:endParaRPr lang="tr-TR" dirty="0">
                <a:solidFill>
                  <a:schemeClr val="bg1">
                    <a:lumMod val="50000"/>
                  </a:schemeClr>
                </a:solidFill>
              </a:endParaRPr>
            </a:p>
          </p:txBody>
        </p:sp>
        <p:sp>
          <p:nvSpPr>
            <p:cNvPr id="48" name="Metin kutusu 47"/>
            <p:cNvSpPr txBox="1"/>
            <p:nvPr/>
          </p:nvSpPr>
          <p:spPr>
            <a:xfrm>
              <a:off x="8086773" y="4106165"/>
              <a:ext cx="1839030" cy="646331"/>
            </a:xfrm>
            <a:prstGeom prst="rect">
              <a:avLst/>
            </a:prstGeom>
            <a:noFill/>
          </p:spPr>
          <p:txBody>
            <a:bodyPr wrap="none" rtlCol="0">
              <a:spAutoFit/>
            </a:bodyPr>
            <a:lstStyle/>
            <a:p>
              <a:r>
                <a:rPr lang="tr-TR" dirty="0" smtClean="0">
                  <a:solidFill>
                    <a:schemeClr val="bg1">
                      <a:lumMod val="50000"/>
                    </a:schemeClr>
                  </a:solidFill>
                </a:rPr>
                <a:t>Okul Dışı Bireysel </a:t>
              </a:r>
            </a:p>
            <a:p>
              <a:r>
                <a:rPr lang="tr-TR" dirty="0" smtClean="0">
                  <a:solidFill>
                    <a:schemeClr val="bg1">
                      <a:lumMod val="50000"/>
                    </a:schemeClr>
                  </a:solidFill>
                </a:rPr>
                <a:t>Etkinlikler</a:t>
              </a:r>
              <a:endParaRPr lang="tr-TR" dirty="0">
                <a:solidFill>
                  <a:schemeClr val="bg1">
                    <a:lumMod val="50000"/>
                  </a:schemeClr>
                </a:solidFill>
              </a:endParaRPr>
            </a:p>
          </p:txBody>
        </p:sp>
        <p:sp>
          <p:nvSpPr>
            <p:cNvPr id="49" name="Metin kutusu 48"/>
            <p:cNvSpPr txBox="1"/>
            <p:nvPr/>
          </p:nvSpPr>
          <p:spPr>
            <a:xfrm rot="3573055">
              <a:off x="9450518" y="3253842"/>
              <a:ext cx="1642566" cy="369332"/>
            </a:xfrm>
            <a:prstGeom prst="rect">
              <a:avLst/>
            </a:prstGeom>
            <a:noFill/>
          </p:spPr>
          <p:txBody>
            <a:bodyPr wrap="none" rtlCol="0">
              <a:spAutoFit/>
            </a:bodyPr>
            <a:lstStyle/>
            <a:p>
              <a:r>
                <a:rPr lang="tr-TR" dirty="0" smtClean="0">
                  <a:solidFill>
                    <a:schemeClr val="bg1">
                      <a:lumMod val="50000"/>
                    </a:schemeClr>
                  </a:solidFill>
                </a:rPr>
                <a:t>Okul Etkinlikleri</a:t>
              </a:r>
              <a:endParaRPr lang="tr-TR" dirty="0">
                <a:solidFill>
                  <a:schemeClr val="bg1">
                    <a:lumMod val="50000"/>
                  </a:schemeClr>
                </a:solidFill>
              </a:endParaRPr>
            </a:p>
          </p:txBody>
        </p:sp>
      </p:grpSp>
      <p:sp>
        <p:nvSpPr>
          <p:cNvPr id="30" name="Dikdörtgen 29"/>
          <p:cNvSpPr/>
          <p:nvPr/>
        </p:nvSpPr>
        <p:spPr>
          <a:xfrm>
            <a:off x="0" y="0"/>
            <a:ext cx="12192000" cy="90872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solidFill>
                <a:srgbClr val="C00000"/>
              </a:solidFill>
            </a:endParaRPr>
          </a:p>
        </p:txBody>
      </p:sp>
      <p:sp>
        <p:nvSpPr>
          <p:cNvPr id="32"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b="0" cap="none" dirty="0" smtClean="0">
                <a:ln w="0"/>
                <a:solidFill>
                  <a:srgbClr val="D3363C"/>
                </a:solidFill>
                <a:effectLst>
                  <a:outerShdw blurRad="38100" dist="19050" dir="2700000" algn="tl" rotWithShape="0">
                    <a:schemeClr val="dk1">
                      <a:alpha val="40000"/>
                    </a:schemeClr>
                  </a:outerShdw>
                </a:effectLst>
              </a:rPr>
              <a:t>SOSYAL ETKİNLİK MODÜLÜ</a:t>
            </a:r>
            <a:endParaRPr lang="tr-TR" sz="3600" b="0" cap="none" dirty="0">
              <a:ln w="0"/>
              <a:solidFill>
                <a:srgbClr val="D3363C"/>
              </a:solidFill>
              <a:effectLst>
                <a:outerShdw blurRad="38100" dist="19050" dir="2700000" algn="tl" rotWithShape="0">
                  <a:schemeClr val="dk1">
                    <a:alpha val="40000"/>
                  </a:schemeClr>
                </a:outerShdw>
              </a:effectLst>
            </a:endParaRPr>
          </a:p>
        </p:txBody>
      </p:sp>
      <p:pic>
        <p:nvPicPr>
          <p:cNvPr id="33" name="Resim 32" descr="Ekran Kırpm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3" y="44624"/>
            <a:ext cx="949529" cy="864096"/>
          </a:xfrm>
          <a:prstGeom prst="rect">
            <a:avLst/>
          </a:prstGeom>
        </p:spPr>
      </p:pic>
    </p:spTree>
    <p:extLst>
      <p:ext uri="{BB962C8B-B14F-4D97-AF65-F5344CB8AC3E}">
        <p14:creationId xmlns:p14="http://schemas.microsoft.com/office/powerpoint/2010/main" val="12020717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dirty="0">
                <a:solidFill>
                  <a:schemeClr val="bg1"/>
                </a:solidFill>
              </a:rPr>
              <a:t>SOSYAL ETKİNLİK MODÜLÜ</a:t>
            </a:r>
          </a:p>
        </p:txBody>
      </p:sp>
      <p:sp>
        <p:nvSpPr>
          <p:cNvPr id="45" name="Title 3"/>
          <p:cNvSpPr>
            <a:spLocks noGrp="1"/>
          </p:cNvSpPr>
          <p:nvPr>
            <p:ph type="title"/>
          </p:nvPr>
        </p:nvSpPr>
        <p:spPr>
          <a:xfrm>
            <a:off x="415196" y="957756"/>
            <a:ext cx="9601200" cy="617612"/>
          </a:xfrm>
        </p:spPr>
        <p:txBody>
          <a:bodyPr vert="horz" lIns="91440" tIns="45720" rIns="91440" bIns="45720" rtlCol="0" anchor="ctr">
            <a:noAutofit/>
          </a:bodyPr>
          <a:lstStyle/>
          <a:p>
            <a:r>
              <a:rPr lang="tr-TR" sz="2000" dirty="0" smtClean="0">
                <a:latin typeface="Times New Roman" panose="02020603050405020304" pitchFamily="18" charset="0"/>
                <a:cs typeface="Times New Roman" panose="02020603050405020304" pitchFamily="18" charset="0"/>
              </a:rPr>
              <a:t>SOSYAL ETKİNLİK TÜRLERİ</a:t>
            </a:r>
            <a:endParaRPr lang="en-US" sz="2000" dirty="0">
              <a:latin typeface="Times New Roman" panose="02020603050405020304" pitchFamily="18" charset="0"/>
              <a:cs typeface="Times New Roman" panose="02020603050405020304" pitchFamily="18" charset="0"/>
            </a:endParaRPr>
          </a:p>
        </p:txBody>
      </p:sp>
      <p:sp>
        <p:nvSpPr>
          <p:cNvPr id="60" name="TextBox 17"/>
          <p:cNvSpPr txBox="1"/>
          <p:nvPr/>
        </p:nvSpPr>
        <p:spPr>
          <a:xfrm>
            <a:off x="2423592" y="4280429"/>
            <a:ext cx="2645867" cy="400110"/>
          </a:xfrm>
          <a:prstGeom prst="rect">
            <a:avLst/>
          </a:prstGeom>
          <a:noFill/>
        </p:spPr>
        <p:txBody>
          <a:bodyPr wrap="square" lIns="0" rtlCol="0" anchor="ctr">
            <a:spAutoFit/>
          </a:bodyPr>
          <a:lstStyle/>
          <a:p>
            <a:r>
              <a:rPr lang="tr-TR" sz="2000" b="1" dirty="0" smtClean="0">
                <a:solidFill>
                  <a:srgbClr val="216694"/>
                </a:solidFill>
              </a:rPr>
              <a:t>Merkezi Etkinlikler</a:t>
            </a:r>
            <a:endParaRPr lang="en-US" sz="2000" b="1" dirty="0">
              <a:solidFill>
                <a:srgbClr val="216694"/>
              </a:solidFill>
            </a:endParaRPr>
          </a:p>
        </p:txBody>
      </p:sp>
      <p:sp>
        <p:nvSpPr>
          <p:cNvPr id="31" name="Dikdörtgen 30"/>
          <p:cNvSpPr/>
          <p:nvPr/>
        </p:nvSpPr>
        <p:spPr>
          <a:xfrm>
            <a:off x="10560496" y="5507546"/>
            <a:ext cx="1631504" cy="1350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34" name="Group 4"/>
          <p:cNvGrpSpPr/>
          <p:nvPr/>
        </p:nvGrpSpPr>
        <p:grpSpPr>
          <a:xfrm>
            <a:off x="1386307" y="4580352"/>
            <a:ext cx="425892" cy="1494278"/>
            <a:chOff x="1193213" y="5412640"/>
            <a:chExt cx="545002" cy="1912185"/>
          </a:xfrm>
        </p:grpSpPr>
        <p:sp>
          <p:nvSpPr>
            <p:cNvPr id="93" name="Freeform 17"/>
            <p:cNvSpPr/>
            <p:nvPr/>
          </p:nvSpPr>
          <p:spPr>
            <a:xfrm>
              <a:off x="1221754" y="5412640"/>
              <a:ext cx="516461" cy="699374"/>
            </a:xfrm>
            <a:custGeom>
              <a:avLst/>
              <a:gdLst/>
              <a:ahLst/>
              <a:cxnLst/>
              <a:rect l="l" t="t" r="r" b="b"/>
              <a:pathLst>
                <a:path w="1424285" h="1928720">
                  <a:moveTo>
                    <a:pt x="115723" y="0"/>
                  </a:moveTo>
                  <a:lnTo>
                    <a:pt x="612739" y="0"/>
                  </a:lnTo>
                  <a:cubicBezTo>
                    <a:pt x="663182" y="0"/>
                    <a:pt x="704724" y="989"/>
                    <a:pt x="737364" y="2967"/>
                  </a:cubicBezTo>
                  <a:cubicBezTo>
                    <a:pt x="770004" y="4945"/>
                    <a:pt x="799676" y="7418"/>
                    <a:pt x="826382" y="10385"/>
                  </a:cubicBezTo>
                  <a:cubicBezTo>
                    <a:pt x="903530" y="21265"/>
                    <a:pt x="973014" y="40058"/>
                    <a:pt x="1034832" y="66763"/>
                  </a:cubicBezTo>
                  <a:cubicBezTo>
                    <a:pt x="1096650" y="93469"/>
                    <a:pt x="1149071" y="128334"/>
                    <a:pt x="1192097" y="171359"/>
                  </a:cubicBezTo>
                  <a:cubicBezTo>
                    <a:pt x="1235122" y="214384"/>
                    <a:pt x="1268009" y="265322"/>
                    <a:pt x="1290758" y="324173"/>
                  </a:cubicBezTo>
                  <a:cubicBezTo>
                    <a:pt x="1313507" y="383024"/>
                    <a:pt x="1324881" y="450529"/>
                    <a:pt x="1324881" y="526689"/>
                  </a:cubicBezTo>
                  <a:cubicBezTo>
                    <a:pt x="1324881" y="590979"/>
                    <a:pt x="1316721" y="649583"/>
                    <a:pt x="1300402" y="702499"/>
                  </a:cubicBezTo>
                  <a:cubicBezTo>
                    <a:pt x="1284082" y="755415"/>
                    <a:pt x="1260096" y="802644"/>
                    <a:pt x="1228445" y="844186"/>
                  </a:cubicBezTo>
                  <a:cubicBezTo>
                    <a:pt x="1196795" y="885727"/>
                    <a:pt x="1157726" y="921829"/>
                    <a:pt x="1111239" y="952491"/>
                  </a:cubicBezTo>
                  <a:cubicBezTo>
                    <a:pt x="1064752" y="983152"/>
                    <a:pt x="1011835" y="1007879"/>
                    <a:pt x="952490" y="1026672"/>
                  </a:cubicBezTo>
                  <a:cubicBezTo>
                    <a:pt x="981174" y="1040519"/>
                    <a:pt x="1008126" y="1057334"/>
                    <a:pt x="1033348" y="1077115"/>
                  </a:cubicBezTo>
                  <a:cubicBezTo>
                    <a:pt x="1058570" y="1096897"/>
                    <a:pt x="1082308" y="1120883"/>
                    <a:pt x="1104562" y="1149072"/>
                  </a:cubicBezTo>
                  <a:cubicBezTo>
                    <a:pt x="1126817" y="1177261"/>
                    <a:pt x="1147835" y="1209406"/>
                    <a:pt x="1167617" y="1245508"/>
                  </a:cubicBezTo>
                  <a:cubicBezTo>
                    <a:pt x="1187398" y="1281609"/>
                    <a:pt x="1206685" y="1322409"/>
                    <a:pt x="1225478" y="1367907"/>
                  </a:cubicBezTo>
                  <a:lnTo>
                    <a:pt x="1387194" y="1746233"/>
                  </a:lnTo>
                  <a:cubicBezTo>
                    <a:pt x="1402030" y="1783818"/>
                    <a:pt x="1411921" y="1811265"/>
                    <a:pt x="1416867" y="1828574"/>
                  </a:cubicBezTo>
                  <a:cubicBezTo>
                    <a:pt x="1421812" y="1845883"/>
                    <a:pt x="1424285" y="1859483"/>
                    <a:pt x="1424285" y="1869374"/>
                  </a:cubicBezTo>
                  <a:cubicBezTo>
                    <a:pt x="1424285" y="1880254"/>
                    <a:pt x="1422306" y="1889403"/>
                    <a:pt x="1418350" y="1896821"/>
                  </a:cubicBezTo>
                  <a:cubicBezTo>
                    <a:pt x="1414394" y="1904240"/>
                    <a:pt x="1404997" y="1910421"/>
                    <a:pt x="1390161" y="1915367"/>
                  </a:cubicBezTo>
                  <a:cubicBezTo>
                    <a:pt x="1375325" y="1920312"/>
                    <a:pt x="1353565" y="1923774"/>
                    <a:pt x="1324881" y="1925752"/>
                  </a:cubicBezTo>
                  <a:cubicBezTo>
                    <a:pt x="1296198" y="1927730"/>
                    <a:pt x="1257129" y="1928720"/>
                    <a:pt x="1207675" y="1928720"/>
                  </a:cubicBezTo>
                  <a:cubicBezTo>
                    <a:pt x="1166133" y="1928720"/>
                    <a:pt x="1132999" y="1927730"/>
                    <a:pt x="1108271" y="1925752"/>
                  </a:cubicBezTo>
                  <a:cubicBezTo>
                    <a:pt x="1083544" y="1923774"/>
                    <a:pt x="1064010" y="1920065"/>
                    <a:pt x="1049668" y="1914625"/>
                  </a:cubicBezTo>
                  <a:cubicBezTo>
                    <a:pt x="1035326" y="1909185"/>
                    <a:pt x="1025188" y="1902261"/>
                    <a:pt x="1019254" y="1893854"/>
                  </a:cubicBezTo>
                  <a:cubicBezTo>
                    <a:pt x="1013319" y="1885447"/>
                    <a:pt x="1008374" y="1875309"/>
                    <a:pt x="1004417" y="1863440"/>
                  </a:cubicBezTo>
                  <a:lnTo>
                    <a:pt x="832316" y="1434670"/>
                  </a:lnTo>
                  <a:cubicBezTo>
                    <a:pt x="811545" y="1386205"/>
                    <a:pt x="791269" y="1343180"/>
                    <a:pt x="771487" y="1305595"/>
                  </a:cubicBezTo>
                  <a:cubicBezTo>
                    <a:pt x="751706" y="1268009"/>
                    <a:pt x="729698" y="1236606"/>
                    <a:pt x="705466" y="1211384"/>
                  </a:cubicBezTo>
                  <a:cubicBezTo>
                    <a:pt x="681233" y="1186162"/>
                    <a:pt x="653291" y="1167122"/>
                    <a:pt x="621641" y="1154264"/>
                  </a:cubicBezTo>
                  <a:cubicBezTo>
                    <a:pt x="589990" y="1141406"/>
                    <a:pt x="553394" y="1134977"/>
                    <a:pt x="511852" y="1134977"/>
                  </a:cubicBezTo>
                  <a:lnTo>
                    <a:pt x="390194" y="1134977"/>
                  </a:lnTo>
                  <a:lnTo>
                    <a:pt x="390194" y="1866407"/>
                  </a:lnTo>
                  <a:cubicBezTo>
                    <a:pt x="390194" y="1876298"/>
                    <a:pt x="386980" y="1885200"/>
                    <a:pt x="380551" y="1893112"/>
                  </a:cubicBezTo>
                  <a:cubicBezTo>
                    <a:pt x="374122" y="1901025"/>
                    <a:pt x="363489" y="1907454"/>
                    <a:pt x="348653" y="1912400"/>
                  </a:cubicBezTo>
                  <a:cubicBezTo>
                    <a:pt x="333816" y="1917345"/>
                    <a:pt x="314035" y="1921301"/>
                    <a:pt x="289307" y="1924269"/>
                  </a:cubicBezTo>
                  <a:cubicBezTo>
                    <a:pt x="264580" y="1927236"/>
                    <a:pt x="232930" y="1928720"/>
                    <a:pt x="194355" y="1928720"/>
                  </a:cubicBezTo>
                  <a:cubicBezTo>
                    <a:pt x="156770" y="1928720"/>
                    <a:pt x="125366" y="1927236"/>
                    <a:pt x="100145" y="1924269"/>
                  </a:cubicBezTo>
                  <a:cubicBezTo>
                    <a:pt x="74923" y="1921301"/>
                    <a:pt x="54894" y="1917345"/>
                    <a:pt x="40058" y="1912400"/>
                  </a:cubicBezTo>
                  <a:cubicBezTo>
                    <a:pt x="25221" y="1907454"/>
                    <a:pt x="14836" y="1901025"/>
                    <a:pt x="8901" y="1893112"/>
                  </a:cubicBezTo>
                  <a:cubicBezTo>
                    <a:pt x="2967" y="1885200"/>
                    <a:pt x="0" y="1876298"/>
                    <a:pt x="0" y="1866407"/>
                  </a:cubicBezTo>
                  <a:lnTo>
                    <a:pt x="0" y="123141"/>
                  </a:lnTo>
                  <a:cubicBezTo>
                    <a:pt x="0" y="79621"/>
                    <a:pt x="11127" y="48218"/>
                    <a:pt x="33381" y="28931"/>
                  </a:cubicBezTo>
                  <a:cubicBezTo>
                    <a:pt x="55636" y="9643"/>
                    <a:pt x="83083" y="0"/>
                    <a:pt x="115723" y="0"/>
                  </a:cubicBezTo>
                  <a:close/>
                  <a:moveTo>
                    <a:pt x="390194" y="298210"/>
                  </a:moveTo>
                  <a:lnTo>
                    <a:pt x="390194" y="842702"/>
                  </a:lnTo>
                  <a:lnTo>
                    <a:pt x="589001" y="842702"/>
                  </a:lnTo>
                  <a:cubicBezTo>
                    <a:pt x="644390" y="842702"/>
                    <a:pt x="692855" y="836026"/>
                    <a:pt x="734397" y="822673"/>
                  </a:cubicBezTo>
                  <a:cubicBezTo>
                    <a:pt x="775938" y="809320"/>
                    <a:pt x="810556" y="790528"/>
                    <a:pt x="838251" y="766295"/>
                  </a:cubicBezTo>
                  <a:cubicBezTo>
                    <a:pt x="865945" y="742062"/>
                    <a:pt x="886716" y="713132"/>
                    <a:pt x="900563" y="679503"/>
                  </a:cubicBezTo>
                  <a:cubicBezTo>
                    <a:pt x="914410" y="645873"/>
                    <a:pt x="921334" y="608288"/>
                    <a:pt x="921334" y="566747"/>
                  </a:cubicBezTo>
                  <a:cubicBezTo>
                    <a:pt x="921334" y="503445"/>
                    <a:pt x="906992" y="450034"/>
                    <a:pt x="878309" y="406515"/>
                  </a:cubicBezTo>
                  <a:cubicBezTo>
                    <a:pt x="849625" y="362995"/>
                    <a:pt x="802644" y="332333"/>
                    <a:pt x="737364" y="314529"/>
                  </a:cubicBezTo>
                  <a:cubicBezTo>
                    <a:pt x="717582" y="309584"/>
                    <a:pt x="695080" y="305628"/>
                    <a:pt x="669859" y="302660"/>
                  </a:cubicBezTo>
                  <a:cubicBezTo>
                    <a:pt x="644637" y="299693"/>
                    <a:pt x="609772" y="298210"/>
                    <a:pt x="565263" y="298210"/>
                  </a:cubicBezTo>
                  <a:lnTo>
                    <a:pt x="390194" y="29821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25"/>
            <p:cNvSpPr/>
            <p:nvPr/>
          </p:nvSpPr>
          <p:spPr>
            <a:xfrm>
              <a:off x="1193213" y="6625451"/>
              <a:ext cx="532600" cy="699374"/>
            </a:xfrm>
            <a:custGeom>
              <a:avLst/>
              <a:gdLst/>
              <a:ahLst/>
              <a:cxnLst/>
              <a:rect l="l" t="t" r="r" b="b"/>
              <a:pathLst>
                <a:path w="1468794" h="1928720">
                  <a:moveTo>
                    <a:pt x="57861" y="0"/>
                  </a:moveTo>
                  <a:lnTo>
                    <a:pt x="1410932" y="0"/>
                  </a:lnTo>
                  <a:cubicBezTo>
                    <a:pt x="1419834" y="0"/>
                    <a:pt x="1427994" y="2720"/>
                    <a:pt x="1435412" y="8160"/>
                  </a:cubicBezTo>
                  <a:cubicBezTo>
                    <a:pt x="1442830" y="13600"/>
                    <a:pt x="1449012" y="22501"/>
                    <a:pt x="1453957" y="34865"/>
                  </a:cubicBezTo>
                  <a:cubicBezTo>
                    <a:pt x="1458903" y="47229"/>
                    <a:pt x="1462612" y="63796"/>
                    <a:pt x="1465085" y="84567"/>
                  </a:cubicBezTo>
                  <a:cubicBezTo>
                    <a:pt x="1467558" y="105338"/>
                    <a:pt x="1468794" y="130559"/>
                    <a:pt x="1468794" y="160232"/>
                  </a:cubicBezTo>
                  <a:cubicBezTo>
                    <a:pt x="1468794" y="188915"/>
                    <a:pt x="1467558" y="213395"/>
                    <a:pt x="1465085" y="233672"/>
                  </a:cubicBezTo>
                  <a:cubicBezTo>
                    <a:pt x="1462612" y="253948"/>
                    <a:pt x="1458903" y="270268"/>
                    <a:pt x="1453957" y="282631"/>
                  </a:cubicBezTo>
                  <a:cubicBezTo>
                    <a:pt x="1449012" y="294995"/>
                    <a:pt x="1442830" y="304144"/>
                    <a:pt x="1435412" y="310079"/>
                  </a:cubicBezTo>
                  <a:cubicBezTo>
                    <a:pt x="1427994" y="316013"/>
                    <a:pt x="1419834" y="318980"/>
                    <a:pt x="1410932" y="318980"/>
                  </a:cubicBezTo>
                  <a:lnTo>
                    <a:pt x="930236" y="318980"/>
                  </a:lnTo>
                  <a:lnTo>
                    <a:pt x="930236" y="1866407"/>
                  </a:lnTo>
                  <a:cubicBezTo>
                    <a:pt x="930236" y="1876298"/>
                    <a:pt x="927021" y="1885200"/>
                    <a:pt x="920592" y="1893112"/>
                  </a:cubicBezTo>
                  <a:cubicBezTo>
                    <a:pt x="914163" y="1901025"/>
                    <a:pt x="903531" y="1907454"/>
                    <a:pt x="888694" y="1912400"/>
                  </a:cubicBezTo>
                  <a:cubicBezTo>
                    <a:pt x="873858" y="1917345"/>
                    <a:pt x="853829" y="1921301"/>
                    <a:pt x="828607" y="1924269"/>
                  </a:cubicBezTo>
                  <a:cubicBezTo>
                    <a:pt x="803386" y="1927236"/>
                    <a:pt x="771982" y="1928720"/>
                    <a:pt x="734397" y="1928720"/>
                  </a:cubicBezTo>
                  <a:cubicBezTo>
                    <a:pt x="696811" y="1928720"/>
                    <a:pt x="665408" y="1927236"/>
                    <a:pt x="640186" y="1924269"/>
                  </a:cubicBezTo>
                  <a:cubicBezTo>
                    <a:pt x="614964" y="1921301"/>
                    <a:pt x="594935" y="1917345"/>
                    <a:pt x="580099" y="1912400"/>
                  </a:cubicBezTo>
                  <a:cubicBezTo>
                    <a:pt x="565263" y="1907454"/>
                    <a:pt x="554630" y="1901025"/>
                    <a:pt x="548201" y="1893112"/>
                  </a:cubicBezTo>
                  <a:cubicBezTo>
                    <a:pt x="541772" y="1885200"/>
                    <a:pt x="538558" y="1876298"/>
                    <a:pt x="538558" y="1866407"/>
                  </a:cubicBezTo>
                  <a:lnTo>
                    <a:pt x="538558" y="318980"/>
                  </a:lnTo>
                  <a:lnTo>
                    <a:pt x="57861" y="318980"/>
                  </a:lnTo>
                  <a:cubicBezTo>
                    <a:pt x="47970" y="318980"/>
                    <a:pt x="39563" y="316013"/>
                    <a:pt x="32640" y="310079"/>
                  </a:cubicBezTo>
                  <a:cubicBezTo>
                    <a:pt x="25716" y="304144"/>
                    <a:pt x="19781" y="294995"/>
                    <a:pt x="14836" y="282631"/>
                  </a:cubicBezTo>
                  <a:cubicBezTo>
                    <a:pt x="9891" y="270268"/>
                    <a:pt x="6181" y="253948"/>
                    <a:pt x="3709" y="233672"/>
                  </a:cubicBezTo>
                  <a:cubicBezTo>
                    <a:pt x="1236" y="213395"/>
                    <a:pt x="0" y="188915"/>
                    <a:pt x="0" y="160232"/>
                  </a:cubicBezTo>
                  <a:cubicBezTo>
                    <a:pt x="0" y="130559"/>
                    <a:pt x="1236" y="105338"/>
                    <a:pt x="3709" y="84567"/>
                  </a:cubicBezTo>
                  <a:cubicBezTo>
                    <a:pt x="6181" y="63796"/>
                    <a:pt x="9891" y="47229"/>
                    <a:pt x="14836" y="34865"/>
                  </a:cubicBezTo>
                  <a:cubicBezTo>
                    <a:pt x="19781" y="22501"/>
                    <a:pt x="25716" y="13600"/>
                    <a:pt x="32640" y="8160"/>
                  </a:cubicBezTo>
                  <a:cubicBezTo>
                    <a:pt x="39563" y="2720"/>
                    <a:pt x="47970" y="0"/>
                    <a:pt x="578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5" name="Rectangle 60"/>
          <p:cNvSpPr/>
          <p:nvPr/>
        </p:nvSpPr>
        <p:spPr>
          <a:xfrm>
            <a:off x="5961646" y="3070701"/>
            <a:ext cx="4055322" cy="923330"/>
          </a:xfrm>
          <a:prstGeom prst="rect">
            <a:avLst/>
          </a:prstGeom>
        </p:spPr>
        <p:txBody>
          <a:bodyPr wrap="square">
            <a:spAutoFit/>
          </a:bodyPr>
          <a:lstStyle/>
          <a:p>
            <a:r>
              <a:rPr lang="tr-TR" i="1" dirty="0" smtClean="0">
                <a:solidFill>
                  <a:schemeClr val="accent5">
                    <a:lumMod val="75000"/>
                  </a:schemeClr>
                </a:solidFill>
              </a:rPr>
              <a:t>Millî Eğitim Bakanlığı Merkez ve Taşra Teşkilatlarınca Modüle Önceden Duyuruya Bağlı Olarak  İşlenir</a:t>
            </a:r>
            <a:endParaRPr lang="en-US" i="1" dirty="0">
              <a:solidFill>
                <a:schemeClr val="accent5">
                  <a:lumMod val="75000"/>
                </a:schemeClr>
              </a:solidFill>
            </a:endParaRPr>
          </a:p>
        </p:txBody>
      </p:sp>
      <p:sp>
        <p:nvSpPr>
          <p:cNvPr id="36" name="Rectangle 61"/>
          <p:cNvSpPr/>
          <p:nvPr/>
        </p:nvSpPr>
        <p:spPr>
          <a:xfrm>
            <a:off x="5961646" y="2134597"/>
            <a:ext cx="4055322" cy="923330"/>
          </a:xfrm>
          <a:prstGeom prst="rect">
            <a:avLst/>
          </a:prstGeom>
        </p:spPr>
        <p:txBody>
          <a:bodyPr wrap="square">
            <a:spAutoFit/>
          </a:bodyPr>
          <a:lstStyle/>
          <a:p>
            <a:r>
              <a:rPr lang="tr-TR" i="1" dirty="0">
                <a:solidFill>
                  <a:srgbClr val="2980B9"/>
                </a:solidFill>
              </a:rPr>
              <a:t>Millî Eğitim Bakanlığı Merkez ve Taşra Teşkilatlarınca </a:t>
            </a:r>
            <a:r>
              <a:rPr lang="tr-TR" i="1" dirty="0" smtClean="0">
                <a:solidFill>
                  <a:srgbClr val="2980B9"/>
                </a:solidFill>
              </a:rPr>
              <a:t>Düzenlenir ve okullara duyurusu yapılır</a:t>
            </a:r>
            <a:endParaRPr lang="en-US" i="1" dirty="0">
              <a:solidFill>
                <a:srgbClr val="16A085"/>
              </a:solidFill>
            </a:endParaRPr>
          </a:p>
        </p:txBody>
      </p:sp>
      <p:sp>
        <p:nvSpPr>
          <p:cNvPr id="37" name="Rectangle 62"/>
          <p:cNvSpPr/>
          <p:nvPr/>
        </p:nvSpPr>
        <p:spPr>
          <a:xfrm>
            <a:off x="5961646" y="4050737"/>
            <a:ext cx="4055322" cy="923330"/>
          </a:xfrm>
          <a:prstGeom prst="rect">
            <a:avLst/>
          </a:prstGeom>
        </p:spPr>
        <p:txBody>
          <a:bodyPr wrap="square">
            <a:spAutoFit/>
          </a:bodyPr>
          <a:lstStyle/>
          <a:p>
            <a:r>
              <a:rPr lang="tr-TR" i="1" dirty="0" smtClean="0">
                <a:solidFill>
                  <a:srgbClr val="F39C12"/>
                </a:solidFill>
              </a:rPr>
              <a:t>Okul Müdürlüğünce Görevlendirilen Öğretmen veya Öğretmenlerin Rehberliğinde Gerçekleştirilir.</a:t>
            </a:r>
            <a:endParaRPr lang="en-US" i="1" dirty="0">
              <a:solidFill>
                <a:srgbClr val="F39C12"/>
              </a:solidFill>
            </a:endParaRPr>
          </a:p>
        </p:txBody>
      </p:sp>
      <p:sp>
        <p:nvSpPr>
          <p:cNvPr id="38" name="Rectangle 63"/>
          <p:cNvSpPr/>
          <p:nvPr/>
        </p:nvSpPr>
        <p:spPr>
          <a:xfrm>
            <a:off x="5961646" y="5075892"/>
            <a:ext cx="4155551" cy="923330"/>
          </a:xfrm>
          <a:prstGeom prst="rect">
            <a:avLst/>
          </a:prstGeom>
        </p:spPr>
        <p:txBody>
          <a:bodyPr wrap="square">
            <a:spAutoFit/>
          </a:bodyPr>
          <a:lstStyle/>
          <a:p>
            <a:r>
              <a:rPr lang="tr-TR" i="1" dirty="0" smtClean="0">
                <a:solidFill>
                  <a:srgbClr val="16A085"/>
                </a:solidFill>
              </a:rPr>
              <a:t>Etkinliğin gerçekleşmesinde Rehberlik Yapan Öğretmen Tarafından Modüle İşlenir</a:t>
            </a:r>
            <a:endParaRPr lang="en-US" i="1" dirty="0">
              <a:solidFill>
                <a:srgbClr val="16A085"/>
              </a:solidFill>
            </a:endParaRPr>
          </a:p>
        </p:txBody>
      </p:sp>
      <p:sp>
        <p:nvSpPr>
          <p:cNvPr id="48" name="Rectangle 67"/>
          <p:cNvSpPr/>
          <p:nvPr/>
        </p:nvSpPr>
        <p:spPr>
          <a:xfrm>
            <a:off x="10128448" y="4072183"/>
            <a:ext cx="857338" cy="857337"/>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58"/>
          <p:cNvSpPr/>
          <p:nvPr/>
        </p:nvSpPr>
        <p:spPr>
          <a:xfrm>
            <a:off x="10128448" y="3124432"/>
            <a:ext cx="857337" cy="857337"/>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2"/>
          <p:cNvSpPr/>
          <p:nvPr/>
        </p:nvSpPr>
        <p:spPr>
          <a:xfrm>
            <a:off x="10128448" y="5019935"/>
            <a:ext cx="857337" cy="857337"/>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49"/>
          <p:cNvSpPr/>
          <p:nvPr/>
        </p:nvSpPr>
        <p:spPr>
          <a:xfrm>
            <a:off x="10128448" y="2176680"/>
            <a:ext cx="857337" cy="857337"/>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73"/>
          <p:cNvSpPr/>
          <p:nvPr/>
        </p:nvSpPr>
        <p:spPr>
          <a:xfrm>
            <a:off x="9993425" y="1951990"/>
            <a:ext cx="1071127" cy="1446550"/>
          </a:xfrm>
          <a:prstGeom prst="rect">
            <a:avLst/>
          </a:prstGeom>
        </p:spPr>
        <p:txBody>
          <a:bodyPr wrap="none" anchor="ctr">
            <a:spAutoFit/>
          </a:bodyPr>
          <a:lstStyle/>
          <a:p>
            <a:pPr algn="ctr"/>
            <a:r>
              <a:rPr lang="en-US" sz="8800" dirty="0">
                <a:solidFill>
                  <a:schemeClr val="accent1"/>
                </a:solidFill>
                <a:sym typeface="Wingdings" panose="05000000000000000000" pitchFamily="2" charset="2"/>
              </a:rPr>
              <a:t></a:t>
            </a:r>
            <a:endParaRPr lang="en-US" sz="8800" dirty="0">
              <a:solidFill>
                <a:schemeClr val="accent1"/>
              </a:solidFill>
            </a:endParaRPr>
          </a:p>
        </p:txBody>
      </p:sp>
      <p:sp>
        <p:nvSpPr>
          <p:cNvPr id="55" name="Rectangle 75"/>
          <p:cNvSpPr/>
          <p:nvPr/>
        </p:nvSpPr>
        <p:spPr>
          <a:xfrm>
            <a:off x="9993425" y="2897419"/>
            <a:ext cx="1071127" cy="1446550"/>
          </a:xfrm>
          <a:prstGeom prst="rect">
            <a:avLst/>
          </a:prstGeom>
        </p:spPr>
        <p:txBody>
          <a:bodyPr wrap="none" anchor="ctr">
            <a:spAutoFit/>
          </a:bodyPr>
          <a:lstStyle/>
          <a:p>
            <a:pPr algn="ctr"/>
            <a:r>
              <a:rPr lang="en-US" sz="8800" dirty="0">
                <a:solidFill>
                  <a:schemeClr val="accent1"/>
                </a:solidFill>
                <a:sym typeface="Wingdings" panose="05000000000000000000" pitchFamily="2" charset="2"/>
              </a:rPr>
              <a:t></a:t>
            </a:r>
            <a:endParaRPr lang="en-US" sz="8800" dirty="0">
              <a:solidFill>
                <a:schemeClr val="accent1"/>
              </a:solidFill>
            </a:endParaRPr>
          </a:p>
        </p:txBody>
      </p:sp>
      <p:sp>
        <p:nvSpPr>
          <p:cNvPr id="56" name="Rectangle 76"/>
          <p:cNvSpPr/>
          <p:nvPr/>
        </p:nvSpPr>
        <p:spPr>
          <a:xfrm>
            <a:off x="9993425" y="3842848"/>
            <a:ext cx="1071127" cy="1446550"/>
          </a:xfrm>
          <a:prstGeom prst="rect">
            <a:avLst/>
          </a:prstGeom>
        </p:spPr>
        <p:txBody>
          <a:bodyPr wrap="none" anchor="ctr">
            <a:spAutoFit/>
          </a:bodyPr>
          <a:lstStyle/>
          <a:p>
            <a:pPr algn="ctr"/>
            <a:r>
              <a:rPr lang="en-US" sz="8800" dirty="0">
                <a:solidFill>
                  <a:schemeClr val="accent1"/>
                </a:solidFill>
                <a:sym typeface="Wingdings" panose="05000000000000000000" pitchFamily="2" charset="2"/>
              </a:rPr>
              <a:t></a:t>
            </a:r>
            <a:endParaRPr lang="en-US" sz="8800" dirty="0">
              <a:solidFill>
                <a:schemeClr val="accent1"/>
              </a:solidFill>
            </a:endParaRPr>
          </a:p>
        </p:txBody>
      </p:sp>
      <p:grpSp>
        <p:nvGrpSpPr>
          <p:cNvPr id="101" name="Group 11"/>
          <p:cNvGrpSpPr>
            <a:grpSpLocks noChangeAspect="1"/>
          </p:cNvGrpSpPr>
          <p:nvPr/>
        </p:nvGrpSpPr>
        <p:grpSpPr>
          <a:xfrm>
            <a:off x="2572955" y="2559992"/>
            <a:ext cx="1727646" cy="1727646"/>
            <a:chOff x="1382807" y="174388"/>
            <a:chExt cx="3025589" cy="3025588"/>
          </a:xfrm>
        </p:grpSpPr>
        <p:sp>
          <p:nvSpPr>
            <p:cNvPr id="102" name="Rectangle 12"/>
            <p:cNvSpPr/>
            <p:nvPr/>
          </p:nvSpPr>
          <p:spPr>
            <a:xfrm>
              <a:off x="1382807" y="174388"/>
              <a:ext cx="3025588" cy="3025588"/>
            </a:xfrm>
            <a:prstGeom prst="rect">
              <a:avLst/>
            </a:prstGeom>
            <a:solidFill>
              <a:srgbClr val="008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3"/>
            <p:cNvSpPr txBox="1"/>
            <p:nvPr/>
          </p:nvSpPr>
          <p:spPr>
            <a:xfrm>
              <a:off x="1787171" y="832659"/>
              <a:ext cx="2621225" cy="2367317"/>
            </a:xfrm>
            <a:custGeom>
              <a:avLst/>
              <a:gdLst>
                <a:gd name="connsiteX0" fmla="*/ 633767 w 2621225"/>
                <a:gd name="connsiteY0" fmla="*/ 44486 h 2367317"/>
                <a:gd name="connsiteX1" fmla="*/ 1356744 w 2621225"/>
                <a:gd name="connsiteY1" fmla="*/ 671645 h 2367317"/>
                <a:gd name="connsiteX2" fmla="*/ 1113404 w 2621225"/>
                <a:gd name="connsiteY2" fmla="*/ 1316915 h 2367317"/>
                <a:gd name="connsiteX3" fmla="*/ 1107469 w 2621225"/>
                <a:gd name="connsiteY3" fmla="*/ 1316915 h 2367317"/>
                <a:gd name="connsiteX4" fmla="*/ 692053 w 2621225"/>
                <a:gd name="connsiteY4" fmla="*/ 173036 h 2367317"/>
                <a:gd name="connsiteX5" fmla="*/ 650511 w 2621225"/>
                <a:gd name="connsiteY5" fmla="*/ 68440 h 2367317"/>
                <a:gd name="connsiteX6" fmla="*/ 2190970 w 2621225"/>
                <a:gd name="connsiteY6" fmla="*/ 0 h 2367317"/>
                <a:gd name="connsiteX7" fmla="*/ 2621225 w 2621225"/>
                <a:gd name="connsiteY7" fmla="*/ 373232 h 2367317"/>
                <a:gd name="connsiteX8" fmla="*/ 2621225 w 2621225"/>
                <a:gd name="connsiteY8" fmla="*/ 2367317 h 2367317"/>
                <a:gd name="connsiteX9" fmla="*/ 598636 w 2621225"/>
                <a:gd name="connsiteY9" fmla="*/ 2367317 h 2367317"/>
                <a:gd name="connsiteX10" fmla="*/ 0 w 2621225"/>
                <a:gd name="connsiteY10" fmla="*/ 1848020 h 2367317"/>
                <a:gd name="connsiteX11" fmla="*/ 25161 w 2621225"/>
                <a:gd name="connsiteY11" fmla="*/ 1864375 h 2367317"/>
                <a:gd name="connsiteX12" fmla="*/ 82281 w 2621225"/>
                <a:gd name="connsiteY12" fmla="*/ 1876244 h 2367317"/>
                <a:gd name="connsiteX13" fmla="*/ 171299 w 2621225"/>
                <a:gd name="connsiteY13" fmla="*/ 1880695 h 2367317"/>
                <a:gd name="connsiteX14" fmla="*/ 261058 w 2621225"/>
                <a:gd name="connsiteY14" fmla="*/ 1876244 h 2367317"/>
                <a:gd name="connsiteX15" fmla="*/ 318178 w 2621225"/>
                <a:gd name="connsiteY15" fmla="*/ 1864375 h 2367317"/>
                <a:gd name="connsiteX16" fmla="*/ 348593 w 2621225"/>
                <a:gd name="connsiteY16" fmla="*/ 1845087 h 2367317"/>
                <a:gd name="connsiteX17" fmla="*/ 356753 w 2621225"/>
                <a:gd name="connsiteY17" fmla="*/ 1818382 h 2367317"/>
                <a:gd name="connsiteX18" fmla="*/ 356753 w 2621225"/>
                <a:gd name="connsiteY18" fmla="*/ 256119 h 2367317"/>
                <a:gd name="connsiteX19" fmla="*/ 359720 w 2621225"/>
                <a:gd name="connsiteY19" fmla="*/ 256119 h 2367317"/>
                <a:gd name="connsiteX20" fmla="*/ 896794 w 2621225"/>
                <a:gd name="connsiteY20" fmla="*/ 1816898 h 2367317"/>
                <a:gd name="connsiteX21" fmla="*/ 914598 w 2621225"/>
                <a:gd name="connsiteY21" fmla="*/ 1845087 h 2367317"/>
                <a:gd name="connsiteX22" fmla="*/ 950946 w 2621225"/>
                <a:gd name="connsiteY22" fmla="*/ 1865116 h 2367317"/>
                <a:gd name="connsiteX23" fmla="*/ 1009550 w 2621225"/>
                <a:gd name="connsiteY23" fmla="*/ 1876985 h 2367317"/>
                <a:gd name="connsiteX24" fmla="*/ 1095600 w 2621225"/>
                <a:gd name="connsiteY24" fmla="*/ 1880695 h 2367317"/>
                <a:gd name="connsiteX25" fmla="*/ 1181651 w 2621225"/>
                <a:gd name="connsiteY25" fmla="*/ 1878469 h 2367317"/>
                <a:gd name="connsiteX26" fmla="*/ 1240254 w 2621225"/>
                <a:gd name="connsiteY26" fmla="*/ 1868825 h 2367317"/>
                <a:gd name="connsiteX27" fmla="*/ 1276603 w 2621225"/>
                <a:gd name="connsiteY27" fmla="*/ 1848796 h 2367317"/>
                <a:gd name="connsiteX28" fmla="*/ 1295891 w 2621225"/>
                <a:gd name="connsiteY28" fmla="*/ 1816898 h 2367317"/>
                <a:gd name="connsiteX29" fmla="*/ 1852252 w 2621225"/>
                <a:gd name="connsiteY29" fmla="*/ 256119 h 2367317"/>
                <a:gd name="connsiteX30" fmla="*/ 1855219 w 2621225"/>
                <a:gd name="connsiteY30" fmla="*/ 256119 h 2367317"/>
                <a:gd name="connsiteX31" fmla="*/ 1855219 w 2621225"/>
                <a:gd name="connsiteY31" fmla="*/ 1818382 h 2367317"/>
                <a:gd name="connsiteX32" fmla="*/ 1864121 w 2621225"/>
                <a:gd name="connsiteY32" fmla="*/ 1845087 h 2367317"/>
                <a:gd name="connsiteX33" fmla="*/ 1893793 w 2621225"/>
                <a:gd name="connsiteY33" fmla="*/ 1864375 h 2367317"/>
                <a:gd name="connsiteX34" fmla="*/ 1950171 w 2621225"/>
                <a:gd name="connsiteY34" fmla="*/ 1876244 h 2367317"/>
                <a:gd name="connsiteX35" fmla="*/ 2039189 w 2621225"/>
                <a:gd name="connsiteY35" fmla="*/ 1880695 h 2367317"/>
                <a:gd name="connsiteX36" fmla="*/ 2129691 w 2621225"/>
                <a:gd name="connsiteY36" fmla="*/ 1876244 h 2367317"/>
                <a:gd name="connsiteX37" fmla="*/ 2186810 w 2621225"/>
                <a:gd name="connsiteY37" fmla="*/ 1864375 h 2367317"/>
                <a:gd name="connsiteX38" fmla="*/ 2216483 w 2621225"/>
                <a:gd name="connsiteY38" fmla="*/ 1845087 h 2367317"/>
                <a:gd name="connsiteX39" fmla="*/ 2224643 w 2621225"/>
                <a:gd name="connsiteY39" fmla="*/ 1818382 h 2367317"/>
                <a:gd name="connsiteX40" fmla="*/ 2224643 w 2621225"/>
                <a:gd name="connsiteY40" fmla="*/ 107756 h 2367317"/>
                <a:gd name="connsiteX41" fmla="*/ 2214999 w 2621225"/>
                <a:gd name="connsiteY41" fmla="*/ 41734 h 236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21225" h="2367317">
                  <a:moveTo>
                    <a:pt x="633767" y="44486"/>
                  </a:moveTo>
                  <a:lnTo>
                    <a:pt x="1356744" y="671645"/>
                  </a:lnTo>
                  <a:lnTo>
                    <a:pt x="1113404" y="1316915"/>
                  </a:lnTo>
                  <a:lnTo>
                    <a:pt x="1107469" y="1316915"/>
                  </a:lnTo>
                  <a:lnTo>
                    <a:pt x="692053" y="173036"/>
                  </a:lnTo>
                  <a:cubicBezTo>
                    <a:pt x="680184" y="131494"/>
                    <a:pt x="666337" y="96629"/>
                    <a:pt x="650511" y="68440"/>
                  </a:cubicBezTo>
                  <a:close/>
                  <a:moveTo>
                    <a:pt x="2190970" y="0"/>
                  </a:moveTo>
                  <a:lnTo>
                    <a:pt x="2621225" y="373232"/>
                  </a:lnTo>
                  <a:lnTo>
                    <a:pt x="2621225" y="2367317"/>
                  </a:lnTo>
                  <a:lnTo>
                    <a:pt x="598636" y="2367317"/>
                  </a:lnTo>
                  <a:lnTo>
                    <a:pt x="0" y="1848020"/>
                  </a:lnTo>
                  <a:lnTo>
                    <a:pt x="25161" y="1864375"/>
                  </a:lnTo>
                  <a:cubicBezTo>
                    <a:pt x="39503" y="1869320"/>
                    <a:pt x="58543" y="1873276"/>
                    <a:pt x="82281" y="1876244"/>
                  </a:cubicBezTo>
                  <a:cubicBezTo>
                    <a:pt x="106019" y="1879211"/>
                    <a:pt x="135692" y="1880695"/>
                    <a:pt x="171299" y="1880695"/>
                  </a:cubicBezTo>
                  <a:cubicBezTo>
                    <a:pt x="207895" y="1880695"/>
                    <a:pt x="237815" y="1879211"/>
                    <a:pt x="261058" y="1876244"/>
                  </a:cubicBezTo>
                  <a:cubicBezTo>
                    <a:pt x="284302" y="1873276"/>
                    <a:pt x="303342" y="1869320"/>
                    <a:pt x="318178" y="1864375"/>
                  </a:cubicBezTo>
                  <a:cubicBezTo>
                    <a:pt x="333014" y="1859429"/>
                    <a:pt x="343153" y="1853000"/>
                    <a:pt x="348593" y="1845087"/>
                  </a:cubicBezTo>
                  <a:cubicBezTo>
                    <a:pt x="354033" y="1837175"/>
                    <a:pt x="356753" y="1828273"/>
                    <a:pt x="356753" y="1818382"/>
                  </a:cubicBezTo>
                  <a:lnTo>
                    <a:pt x="356753" y="256119"/>
                  </a:lnTo>
                  <a:lnTo>
                    <a:pt x="359720" y="256119"/>
                  </a:lnTo>
                  <a:lnTo>
                    <a:pt x="896794" y="1816898"/>
                  </a:lnTo>
                  <a:cubicBezTo>
                    <a:pt x="899761" y="1827778"/>
                    <a:pt x="905696" y="1837175"/>
                    <a:pt x="914598" y="1845087"/>
                  </a:cubicBezTo>
                  <a:cubicBezTo>
                    <a:pt x="923499" y="1853000"/>
                    <a:pt x="935616" y="1859676"/>
                    <a:pt x="950946" y="1865116"/>
                  </a:cubicBezTo>
                  <a:cubicBezTo>
                    <a:pt x="966277" y="1870556"/>
                    <a:pt x="985812" y="1874513"/>
                    <a:pt x="1009550" y="1876985"/>
                  </a:cubicBezTo>
                  <a:cubicBezTo>
                    <a:pt x="1033288" y="1879458"/>
                    <a:pt x="1061971" y="1880695"/>
                    <a:pt x="1095600" y="1880695"/>
                  </a:cubicBezTo>
                  <a:cubicBezTo>
                    <a:pt x="1129229" y="1880695"/>
                    <a:pt x="1157913" y="1879953"/>
                    <a:pt x="1181651" y="1878469"/>
                  </a:cubicBezTo>
                  <a:cubicBezTo>
                    <a:pt x="1205389" y="1876985"/>
                    <a:pt x="1224924" y="1873771"/>
                    <a:pt x="1240254" y="1868825"/>
                  </a:cubicBezTo>
                  <a:cubicBezTo>
                    <a:pt x="1255585" y="1863880"/>
                    <a:pt x="1267702" y="1857204"/>
                    <a:pt x="1276603" y="1848796"/>
                  </a:cubicBezTo>
                  <a:cubicBezTo>
                    <a:pt x="1285505" y="1840389"/>
                    <a:pt x="1291934" y="1829756"/>
                    <a:pt x="1295891" y="1816898"/>
                  </a:cubicBezTo>
                  <a:lnTo>
                    <a:pt x="1852252" y="256119"/>
                  </a:lnTo>
                  <a:lnTo>
                    <a:pt x="1855219" y="256119"/>
                  </a:lnTo>
                  <a:lnTo>
                    <a:pt x="1855219" y="1818382"/>
                  </a:lnTo>
                  <a:cubicBezTo>
                    <a:pt x="1855219" y="1828273"/>
                    <a:pt x="1858186" y="1837175"/>
                    <a:pt x="1864121" y="1845087"/>
                  </a:cubicBezTo>
                  <a:cubicBezTo>
                    <a:pt x="1870055" y="1853000"/>
                    <a:pt x="1879946" y="1859429"/>
                    <a:pt x="1893793" y="1864375"/>
                  </a:cubicBezTo>
                  <a:cubicBezTo>
                    <a:pt x="1907641" y="1869320"/>
                    <a:pt x="1926433" y="1873276"/>
                    <a:pt x="1950171" y="1876244"/>
                  </a:cubicBezTo>
                  <a:cubicBezTo>
                    <a:pt x="1973910" y="1879211"/>
                    <a:pt x="2003582" y="1880695"/>
                    <a:pt x="2039189" y="1880695"/>
                  </a:cubicBezTo>
                  <a:cubicBezTo>
                    <a:pt x="2075785" y="1880695"/>
                    <a:pt x="2105953" y="1879211"/>
                    <a:pt x="2129691" y="1876244"/>
                  </a:cubicBezTo>
                  <a:cubicBezTo>
                    <a:pt x="2153429" y="1873276"/>
                    <a:pt x="2172469" y="1869320"/>
                    <a:pt x="2186810" y="1864375"/>
                  </a:cubicBezTo>
                  <a:cubicBezTo>
                    <a:pt x="2201152" y="1859429"/>
                    <a:pt x="2211043" y="1853000"/>
                    <a:pt x="2216483" y="1845087"/>
                  </a:cubicBezTo>
                  <a:cubicBezTo>
                    <a:pt x="2221923" y="1837175"/>
                    <a:pt x="2224643" y="1828273"/>
                    <a:pt x="2224643" y="1818382"/>
                  </a:cubicBezTo>
                  <a:lnTo>
                    <a:pt x="2224643" y="107756"/>
                  </a:lnTo>
                  <a:cubicBezTo>
                    <a:pt x="2224643" y="83029"/>
                    <a:pt x="2221429" y="61022"/>
                    <a:pt x="2214999" y="41734"/>
                  </a:cubicBezTo>
                  <a:close/>
                </a:path>
              </a:pathLst>
            </a:cu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p>
          </p:txBody>
        </p:sp>
        <p:sp>
          <p:nvSpPr>
            <p:cNvPr id="104" name="Freeform 14"/>
            <p:cNvSpPr/>
            <p:nvPr/>
          </p:nvSpPr>
          <p:spPr>
            <a:xfrm>
              <a:off x="1774499" y="784634"/>
              <a:ext cx="2237315" cy="1928720"/>
            </a:xfrm>
            <a:custGeom>
              <a:avLst/>
              <a:gdLst/>
              <a:ahLst/>
              <a:cxnLst/>
              <a:rect l="l" t="t" r="r" b="b"/>
              <a:pathLst>
                <a:path w="2237315" h="1928720">
                  <a:moveTo>
                    <a:pt x="146880" y="0"/>
                  </a:moveTo>
                  <a:lnTo>
                    <a:pt x="402064" y="0"/>
                  </a:lnTo>
                  <a:cubicBezTo>
                    <a:pt x="447562" y="0"/>
                    <a:pt x="486631" y="3709"/>
                    <a:pt x="519271" y="11127"/>
                  </a:cubicBezTo>
                  <a:cubicBezTo>
                    <a:pt x="551911" y="18545"/>
                    <a:pt x="580100" y="30909"/>
                    <a:pt x="603838" y="48218"/>
                  </a:cubicBezTo>
                  <a:cubicBezTo>
                    <a:pt x="627576" y="65527"/>
                    <a:pt x="647358" y="88276"/>
                    <a:pt x="663183" y="116465"/>
                  </a:cubicBezTo>
                  <a:cubicBezTo>
                    <a:pt x="679009" y="144654"/>
                    <a:pt x="692856" y="179519"/>
                    <a:pt x="704725" y="221061"/>
                  </a:cubicBezTo>
                  <a:lnTo>
                    <a:pt x="1120141" y="1364940"/>
                  </a:lnTo>
                  <a:lnTo>
                    <a:pt x="1126076" y="1364940"/>
                  </a:lnTo>
                  <a:lnTo>
                    <a:pt x="1556329" y="224028"/>
                  </a:lnTo>
                  <a:cubicBezTo>
                    <a:pt x="1569187" y="182486"/>
                    <a:pt x="1583281" y="147374"/>
                    <a:pt x="1598612" y="118690"/>
                  </a:cubicBezTo>
                  <a:cubicBezTo>
                    <a:pt x="1613943" y="90007"/>
                    <a:pt x="1631747" y="66763"/>
                    <a:pt x="1652023" y="48960"/>
                  </a:cubicBezTo>
                  <a:cubicBezTo>
                    <a:pt x="1672299" y="31156"/>
                    <a:pt x="1696285" y="18545"/>
                    <a:pt x="1723979" y="11127"/>
                  </a:cubicBezTo>
                  <a:cubicBezTo>
                    <a:pt x="1751673" y="3709"/>
                    <a:pt x="1783819" y="0"/>
                    <a:pt x="1820415" y="0"/>
                  </a:cubicBezTo>
                  <a:lnTo>
                    <a:pt x="2083018" y="0"/>
                  </a:lnTo>
                  <a:cubicBezTo>
                    <a:pt x="2109723" y="0"/>
                    <a:pt x="2132719" y="3462"/>
                    <a:pt x="2152006" y="10385"/>
                  </a:cubicBezTo>
                  <a:cubicBezTo>
                    <a:pt x="2171294" y="17309"/>
                    <a:pt x="2187119" y="27447"/>
                    <a:pt x="2199482" y="40800"/>
                  </a:cubicBezTo>
                  <a:cubicBezTo>
                    <a:pt x="2211846" y="54152"/>
                    <a:pt x="2221243" y="70472"/>
                    <a:pt x="2227671" y="89759"/>
                  </a:cubicBezTo>
                  <a:cubicBezTo>
                    <a:pt x="2234101" y="109047"/>
                    <a:pt x="2237315" y="131054"/>
                    <a:pt x="2237315" y="155781"/>
                  </a:cubicBezTo>
                  <a:lnTo>
                    <a:pt x="2237315" y="1866407"/>
                  </a:lnTo>
                  <a:cubicBezTo>
                    <a:pt x="2237315" y="1876298"/>
                    <a:pt x="2234595" y="1885200"/>
                    <a:pt x="2229155" y="1893112"/>
                  </a:cubicBezTo>
                  <a:cubicBezTo>
                    <a:pt x="2223715" y="1901025"/>
                    <a:pt x="2213824" y="1907454"/>
                    <a:pt x="2199482" y="1912400"/>
                  </a:cubicBezTo>
                  <a:cubicBezTo>
                    <a:pt x="2185141" y="1917345"/>
                    <a:pt x="2166101" y="1921301"/>
                    <a:pt x="2142363" y="1924269"/>
                  </a:cubicBezTo>
                  <a:cubicBezTo>
                    <a:pt x="2118625" y="1927236"/>
                    <a:pt x="2088457" y="1928720"/>
                    <a:pt x="2051861" y="1928720"/>
                  </a:cubicBezTo>
                  <a:cubicBezTo>
                    <a:pt x="2016254" y="1928720"/>
                    <a:pt x="1986582" y="1927236"/>
                    <a:pt x="1962843" y="1924269"/>
                  </a:cubicBezTo>
                  <a:cubicBezTo>
                    <a:pt x="1939105" y="1921301"/>
                    <a:pt x="1920313" y="1917345"/>
                    <a:pt x="1906465" y="1912400"/>
                  </a:cubicBezTo>
                  <a:cubicBezTo>
                    <a:pt x="1892618" y="1907454"/>
                    <a:pt x="1882727" y="1901025"/>
                    <a:pt x="1876793" y="1893112"/>
                  </a:cubicBezTo>
                  <a:cubicBezTo>
                    <a:pt x="1870858" y="1885200"/>
                    <a:pt x="1867891" y="1876298"/>
                    <a:pt x="1867891" y="1866407"/>
                  </a:cubicBezTo>
                  <a:lnTo>
                    <a:pt x="1867891" y="304144"/>
                  </a:lnTo>
                  <a:lnTo>
                    <a:pt x="1864924" y="304144"/>
                  </a:lnTo>
                  <a:lnTo>
                    <a:pt x="1308563" y="1864923"/>
                  </a:lnTo>
                  <a:cubicBezTo>
                    <a:pt x="1304606" y="1877781"/>
                    <a:pt x="1298177" y="1888414"/>
                    <a:pt x="1289275" y="1896821"/>
                  </a:cubicBezTo>
                  <a:cubicBezTo>
                    <a:pt x="1280374" y="1905229"/>
                    <a:pt x="1268257" y="1911905"/>
                    <a:pt x="1252926" y="1916850"/>
                  </a:cubicBezTo>
                  <a:cubicBezTo>
                    <a:pt x="1237596" y="1921796"/>
                    <a:pt x="1218061" y="1925010"/>
                    <a:pt x="1194323" y="1926494"/>
                  </a:cubicBezTo>
                  <a:cubicBezTo>
                    <a:pt x="1170585" y="1927978"/>
                    <a:pt x="1141901" y="1928720"/>
                    <a:pt x="1108272" y="1928720"/>
                  </a:cubicBezTo>
                  <a:cubicBezTo>
                    <a:pt x="1074643" y="1928720"/>
                    <a:pt x="1045960" y="1927483"/>
                    <a:pt x="1022222" y="1925010"/>
                  </a:cubicBezTo>
                  <a:cubicBezTo>
                    <a:pt x="998484" y="1922538"/>
                    <a:pt x="978949" y="1918581"/>
                    <a:pt x="963618" y="1913141"/>
                  </a:cubicBezTo>
                  <a:cubicBezTo>
                    <a:pt x="948288" y="1907701"/>
                    <a:pt x="936171" y="1901025"/>
                    <a:pt x="927270" y="1893112"/>
                  </a:cubicBezTo>
                  <a:cubicBezTo>
                    <a:pt x="918368" y="1885200"/>
                    <a:pt x="912433" y="1875803"/>
                    <a:pt x="909466" y="1864923"/>
                  </a:cubicBezTo>
                  <a:lnTo>
                    <a:pt x="372392" y="304144"/>
                  </a:lnTo>
                  <a:lnTo>
                    <a:pt x="369425" y="304144"/>
                  </a:lnTo>
                  <a:lnTo>
                    <a:pt x="369425" y="1866407"/>
                  </a:lnTo>
                  <a:cubicBezTo>
                    <a:pt x="369425" y="1876298"/>
                    <a:pt x="366705" y="1885200"/>
                    <a:pt x="361265" y="1893112"/>
                  </a:cubicBezTo>
                  <a:cubicBezTo>
                    <a:pt x="355825" y="1901025"/>
                    <a:pt x="345686" y="1907454"/>
                    <a:pt x="330850" y="1912400"/>
                  </a:cubicBezTo>
                  <a:cubicBezTo>
                    <a:pt x="316014" y="1917345"/>
                    <a:pt x="296974" y="1921301"/>
                    <a:pt x="273730" y="1924269"/>
                  </a:cubicBezTo>
                  <a:cubicBezTo>
                    <a:pt x="250487" y="1927236"/>
                    <a:pt x="220567" y="1928720"/>
                    <a:pt x="183971" y="1928720"/>
                  </a:cubicBezTo>
                  <a:cubicBezTo>
                    <a:pt x="148364" y="1928720"/>
                    <a:pt x="118691" y="1927236"/>
                    <a:pt x="94953" y="1924269"/>
                  </a:cubicBezTo>
                  <a:cubicBezTo>
                    <a:pt x="71215" y="1921301"/>
                    <a:pt x="52175" y="1917345"/>
                    <a:pt x="37833" y="1912400"/>
                  </a:cubicBezTo>
                  <a:cubicBezTo>
                    <a:pt x="23491" y="1907454"/>
                    <a:pt x="13600" y="1901025"/>
                    <a:pt x="8160" y="1893112"/>
                  </a:cubicBezTo>
                  <a:cubicBezTo>
                    <a:pt x="2720" y="1885200"/>
                    <a:pt x="0" y="1876298"/>
                    <a:pt x="0" y="1866407"/>
                  </a:cubicBezTo>
                  <a:lnTo>
                    <a:pt x="0" y="155781"/>
                  </a:lnTo>
                  <a:cubicBezTo>
                    <a:pt x="0" y="105338"/>
                    <a:pt x="13353" y="66763"/>
                    <a:pt x="40059" y="40058"/>
                  </a:cubicBezTo>
                  <a:cubicBezTo>
                    <a:pt x="66764" y="13352"/>
                    <a:pt x="102371" y="0"/>
                    <a:pt x="146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05" name="Rectangle 77"/>
          <p:cNvSpPr/>
          <p:nvPr/>
        </p:nvSpPr>
        <p:spPr>
          <a:xfrm>
            <a:off x="9988474" y="4790762"/>
            <a:ext cx="1071127" cy="1446550"/>
          </a:xfrm>
          <a:prstGeom prst="rect">
            <a:avLst/>
          </a:prstGeom>
        </p:spPr>
        <p:txBody>
          <a:bodyPr wrap="none" anchor="ctr">
            <a:spAutoFit/>
          </a:bodyPr>
          <a:lstStyle/>
          <a:p>
            <a:pPr algn="ctr"/>
            <a:r>
              <a:rPr lang="en-US" sz="8800" dirty="0">
                <a:solidFill>
                  <a:schemeClr val="accent1"/>
                </a:solidFill>
                <a:sym typeface="Wingdings" panose="05000000000000000000" pitchFamily="2" charset="2"/>
              </a:rPr>
              <a:t></a:t>
            </a:r>
            <a:endParaRPr lang="en-US" sz="8800" dirty="0">
              <a:solidFill>
                <a:schemeClr val="accent1"/>
              </a:solidFill>
            </a:endParaRPr>
          </a:p>
        </p:txBody>
      </p:sp>
      <p:sp>
        <p:nvSpPr>
          <p:cNvPr id="2" name="Slayt Numarası Yer Tutucusu 1"/>
          <p:cNvSpPr>
            <a:spLocks noGrp="1"/>
          </p:cNvSpPr>
          <p:nvPr>
            <p:ph type="sldNum" sz="quarter" idx="12"/>
          </p:nvPr>
        </p:nvSpPr>
        <p:spPr/>
        <p:txBody>
          <a:bodyPr/>
          <a:lstStyle/>
          <a:p>
            <a:fld id="{F68327C5-B821-4FE9-A59A-A60D9EB59A9A}" type="slidenum">
              <a:rPr lang="en-US" smtClean="0"/>
              <a:pPr/>
              <a:t>12</a:t>
            </a:fld>
            <a:endParaRPr lang="en-US" dirty="0"/>
          </a:p>
        </p:txBody>
      </p:sp>
      <p:sp>
        <p:nvSpPr>
          <p:cNvPr id="29" name="Dikdörtgen 28"/>
          <p:cNvSpPr/>
          <p:nvPr/>
        </p:nvSpPr>
        <p:spPr>
          <a:xfrm>
            <a:off x="0" y="0"/>
            <a:ext cx="12192000" cy="90872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solidFill>
                <a:srgbClr val="C00000"/>
              </a:solidFill>
            </a:endParaRPr>
          </a:p>
        </p:txBody>
      </p:sp>
      <p:sp>
        <p:nvSpPr>
          <p:cNvPr id="30"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b="0" cap="none" dirty="0" smtClean="0">
                <a:ln w="0"/>
                <a:solidFill>
                  <a:srgbClr val="D3363C"/>
                </a:solidFill>
                <a:effectLst>
                  <a:outerShdw blurRad="38100" dist="19050" dir="2700000" algn="tl" rotWithShape="0">
                    <a:schemeClr val="dk1">
                      <a:alpha val="40000"/>
                    </a:schemeClr>
                  </a:outerShdw>
                </a:effectLst>
              </a:rPr>
              <a:t>SOSYAL ETKİNLİK MODÜLÜ</a:t>
            </a:r>
            <a:endParaRPr lang="tr-TR" sz="3600" b="0" cap="none" dirty="0">
              <a:ln w="0"/>
              <a:solidFill>
                <a:srgbClr val="D3363C"/>
              </a:solidFill>
              <a:effectLst>
                <a:outerShdw blurRad="38100" dist="19050" dir="2700000" algn="tl" rotWithShape="0">
                  <a:schemeClr val="dk1">
                    <a:alpha val="40000"/>
                  </a:schemeClr>
                </a:outerShdw>
              </a:effectLst>
            </a:endParaRPr>
          </a:p>
        </p:txBody>
      </p:sp>
      <p:pic>
        <p:nvPicPr>
          <p:cNvPr id="32" name="Resim 31" descr="Ekran Kırpm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3" y="44624"/>
            <a:ext cx="949529" cy="864096"/>
          </a:xfrm>
          <a:prstGeom prst="rect">
            <a:avLst/>
          </a:prstGeom>
        </p:spPr>
      </p:pic>
    </p:spTree>
    <p:extLst>
      <p:ext uri="{BB962C8B-B14F-4D97-AF65-F5344CB8AC3E}">
        <p14:creationId xmlns:p14="http://schemas.microsoft.com/office/powerpoint/2010/main" val="3082715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dirty="0">
                <a:solidFill>
                  <a:schemeClr val="bg1"/>
                </a:solidFill>
              </a:rPr>
              <a:t>SOSYAL ETKİNLİK MODÜLÜ</a:t>
            </a:r>
          </a:p>
        </p:txBody>
      </p:sp>
      <p:sp>
        <p:nvSpPr>
          <p:cNvPr id="45" name="Title 3"/>
          <p:cNvSpPr>
            <a:spLocks noGrp="1"/>
          </p:cNvSpPr>
          <p:nvPr>
            <p:ph type="title"/>
          </p:nvPr>
        </p:nvSpPr>
        <p:spPr>
          <a:xfrm>
            <a:off x="415196" y="957756"/>
            <a:ext cx="9601200" cy="617612"/>
          </a:xfrm>
        </p:spPr>
        <p:txBody>
          <a:bodyPr vert="horz" lIns="91440" tIns="45720" rIns="91440" bIns="45720" rtlCol="0" anchor="ctr">
            <a:noAutofit/>
          </a:bodyPr>
          <a:lstStyle/>
          <a:p>
            <a:r>
              <a:rPr lang="tr-TR" sz="2000" dirty="0" smtClean="0">
                <a:latin typeface="Times New Roman" panose="02020603050405020304" pitchFamily="18" charset="0"/>
                <a:cs typeface="Times New Roman" panose="02020603050405020304" pitchFamily="18" charset="0"/>
              </a:rPr>
              <a:t>SOSYAL ETKİNLİK TÜRLERİ</a:t>
            </a:r>
            <a:endParaRPr lang="en-US" sz="2000" dirty="0">
              <a:latin typeface="Times New Roman" panose="02020603050405020304" pitchFamily="18" charset="0"/>
              <a:cs typeface="Times New Roman" panose="02020603050405020304" pitchFamily="18" charset="0"/>
            </a:endParaRPr>
          </a:p>
        </p:txBody>
      </p:sp>
      <p:grpSp>
        <p:nvGrpSpPr>
          <p:cNvPr id="70" name="Group 31"/>
          <p:cNvGrpSpPr>
            <a:grpSpLocks noChangeAspect="1"/>
          </p:cNvGrpSpPr>
          <p:nvPr/>
        </p:nvGrpSpPr>
        <p:grpSpPr>
          <a:xfrm>
            <a:off x="407368" y="2025736"/>
            <a:ext cx="1272956" cy="1272956"/>
            <a:chOff x="1382807" y="174388"/>
            <a:chExt cx="3025589" cy="3025589"/>
          </a:xfrm>
        </p:grpSpPr>
        <p:sp>
          <p:nvSpPr>
            <p:cNvPr id="71" name="Rectangle 32"/>
            <p:cNvSpPr/>
            <p:nvPr/>
          </p:nvSpPr>
          <p:spPr>
            <a:xfrm>
              <a:off x="1382807" y="174388"/>
              <a:ext cx="3025588" cy="3025588"/>
            </a:xfrm>
            <a:prstGeom prst="rect">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33"/>
            <p:cNvSpPr/>
            <p:nvPr/>
          </p:nvSpPr>
          <p:spPr>
            <a:xfrm>
              <a:off x="2249080" y="750510"/>
              <a:ext cx="1287791" cy="1953942"/>
            </a:xfrm>
            <a:custGeom>
              <a:avLst/>
              <a:gdLst/>
              <a:ahLst/>
              <a:cxnLst/>
              <a:rect l="l" t="t" r="r" b="b"/>
              <a:pathLst>
                <a:path w="1287791" h="1953942">
                  <a:moveTo>
                    <a:pt x="615707" y="0"/>
                  </a:moveTo>
                  <a:cubicBezTo>
                    <a:pt x="715605" y="0"/>
                    <a:pt x="802891" y="12611"/>
                    <a:pt x="877568" y="37833"/>
                  </a:cubicBezTo>
                  <a:cubicBezTo>
                    <a:pt x="952244" y="63055"/>
                    <a:pt x="1014309" y="98167"/>
                    <a:pt x="1063763" y="143171"/>
                  </a:cubicBezTo>
                  <a:cubicBezTo>
                    <a:pt x="1113217" y="188174"/>
                    <a:pt x="1150061" y="241585"/>
                    <a:pt x="1174294" y="303403"/>
                  </a:cubicBezTo>
                  <a:cubicBezTo>
                    <a:pt x="1198526" y="365221"/>
                    <a:pt x="1210642" y="431737"/>
                    <a:pt x="1210642" y="502951"/>
                  </a:cubicBezTo>
                  <a:cubicBezTo>
                    <a:pt x="1210642" y="565264"/>
                    <a:pt x="1204708" y="626587"/>
                    <a:pt x="1192839" y="686921"/>
                  </a:cubicBezTo>
                  <a:cubicBezTo>
                    <a:pt x="1180970" y="747256"/>
                    <a:pt x="1156243" y="812288"/>
                    <a:pt x="1118657" y="882019"/>
                  </a:cubicBezTo>
                  <a:cubicBezTo>
                    <a:pt x="1081072" y="951749"/>
                    <a:pt x="1028156" y="1028898"/>
                    <a:pt x="959909" y="1113465"/>
                  </a:cubicBezTo>
                  <a:cubicBezTo>
                    <a:pt x="891662" y="1198032"/>
                    <a:pt x="801161" y="1296199"/>
                    <a:pt x="688405" y="1407966"/>
                  </a:cubicBezTo>
                  <a:lnTo>
                    <a:pt x="464376" y="1637928"/>
                  </a:lnTo>
                  <a:lnTo>
                    <a:pt x="1221028" y="1637928"/>
                  </a:lnTo>
                  <a:cubicBezTo>
                    <a:pt x="1230919" y="1637928"/>
                    <a:pt x="1240068" y="1640896"/>
                    <a:pt x="1248475" y="1646830"/>
                  </a:cubicBezTo>
                  <a:cubicBezTo>
                    <a:pt x="1256882" y="1652765"/>
                    <a:pt x="1264053" y="1661914"/>
                    <a:pt x="1269988" y="1674277"/>
                  </a:cubicBezTo>
                  <a:cubicBezTo>
                    <a:pt x="1275922" y="1686641"/>
                    <a:pt x="1280373" y="1702961"/>
                    <a:pt x="1283340" y="1723237"/>
                  </a:cubicBezTo>
                  <a:cubicBezTo>
                    <a:pt x="1286308" y="1743513"/>
                    <a:pt x="1287791" y="1767499"/>
                    <a:pt x="1287791" y="1795193"/>
                  </a:cubicBezTo>
                  <a:cubicBezTo>
                    <a:pt x="1287791" y="1823877"/>
                    <a:pt x="1286555" y="1848357"/>
                    <a:pt x="1284082" y="1868633"/>
                  </a:cubicBezTo>
                  <a:cubicBezTo>
                    <a:pt x="1281609" y="1888909"/>
                    <a:pt x="1277900" y="1905476"/>
                    <a:pt x="1272955" y="1918335"/>
                  </a:cubicBezTo>
                  <a:cubicBezTo>
                    <a:pt x="1268010" y="1931193"/>
                    <a:pt x="1261580" y="1940342"/>
                    <a:pt x="1253668" y="1945782"/>
                  </a:cubicBezTo>
                  <a:cubicBezTo>
                    <a:pt x="1245755" y="1951222"/>
                    <a:pt x="1236853" y="1953942"/>
                    <a:pt x="1226962" y="1953942"/>
                  </a:cubicBezTo>
                  <a:lnTo>
                    <a:pt x="123141" y="1953942"/>
                  </a:lnTo>
                  <a:cubicBezTo>
                    <a:pt x="101382" y="1953942"/>
                    <a:pt x="82589" y="1951963"/>
                    <a:pt x="66764" y="1948007"/>
                  </a:cubicBezTo>
                  <a:cubicBezTo>
                    <a:pt x="50938" y="1944051"/>
                    <a:pt x="38080" y="1936385"/>
                    <a:pt x="28189" y="1925011"/>
                  </a:cubicBezTo>
                  <a:cubicBezTo>
                    <a:pt x="18298" y="1913636"/>
                    <a:pt x="11127" y="1897069"/>
                    <a:pt x="6676" y="1875309"/>
                  </a:cubicBezTo>
                  <a:cubicBezTo>
                    <a:pt x="2226" y="1853549"/>
                    <a:pt x="0" y="1825360"/>
                    <a:pt x="0" y="1790742"/>
                  </a:cubicBezTo>
                  <a:cubicBezTo>
                    <a:pt x="0" y="1758103"/>
                    <a:pt x="1484" y="1730161"/>
                    <a:pt x="4451" y="1706917"/>
                  </a:cubicBezTo>
                  <a:cubicBezTo>
                    <a:pt x="7418" y="1683674"/>
                    <a:pt x="12858" y="1662903"/>
                    <a:pt x="20771" y="1644605"/>
                  </a:cubicBezTo>
                  <a:cubicBezTo>
                    <a:pt x="28684" y="1626307"/>
                    <a:pt x="38822" y="1608503"/>
                    <a:pt x="51185" y="1591194"/>
                  </a:cubicBezTo>
                  <a:cubicBezTo>
                    <a:pt x="63549" y="1573885"/>
                    <a:pt x="79622" y="1554845"/>
                    <a:pt x="99403" y="1534074"/>
                  </a:cubicBezTo>
                  <a:lnTo>
                    <a:pt x="431737" y="1178003"/>
                  </a:lnTo>
                  <a:cubicBezTo>
                    <a:pt x="498005" y="1108767"/>
                    <a:pt x="551416" y="1045713"/>
                    <a:pt x="591969" y="988840"/>
                  </a:cubicBezTo>
                  <a:cubicBezTo>
                    <a:pt x="632521" y="931968"/>
                    <a:pt x="664172" y="880041"/>
                    <a:pt x="686921" y="833059"/>
                  </a:cubicBezTo>
                  <a:cubicBezTo>
                    <a:pt x="709670" y="786077"/>
                    <a:pt x="725248" y="742805"/>
                    <a:pt x="733655" y="703241"/>
                  </a:cubicBezTo>
                  <a:cubicBezTo>
                    <a:pt x="742063" y="663678"/>
                    <a:pt x="746266" y="626092"/>
                    <a:pt x="746266" y="590485"/>
                  </a:cubicBezTo>
                  <a:cubicBezTo>
                    <a:pt x="746266" y="557845"/>
                    <a:pt x="741074" y="526936"/>
                    <a:pt x="730688" y="497758"/>
                  </a:cubicBezTo>
                  <a:cubicBezTo>
                    <a:pt x="720303" y="468580"/>
                    <a:pt x="704972" y="443111"/>
                    <a:pt x="684696" y="421351"/>
                  </a:cubicBezTo>
                  <a:cubicBezTo>
                    <a:pt x="664419" y="399591"/>
                    <a:pt x="638950" y="382530"/>
                    <a:pt x="608289" y="370166"/>
                  </a:cubicBezTo>
                  <a:cubicBezTo>
                    <a:pt x="577627" y="357802"/>
                    <a:pt x="541525" y="351621"/>
                    <a:pt x="499984" y="351621"/>
                  </a:cubicBezTo>
                  <a:cubicBezTo>
                    <a:pt x="441627" y="351621"/>
                    <a:pt x="389948" y="359039"/>
                    <a:pt x="344944" y="373875"/>
                  </a:cubicBezTo>
                  <a:cubicBezTo>
                    <a:pt x="299941" y="388711"/>
                    <a:pt x="260377" y="405279"/>
                    <a:pt x="226254" y="423577"/>
                  </a:cubicBezTo>
                  <a:cubicBezTo>
                    <a:pt x="192130" y="441875"/>
                    <a:pt x="163694" y="458689"/>
                    <a:pt x="140945" y="474020"/>
                  </a:cubicBezTo>
                  <a:cubicBezTo>
                    <a:pt x="118196" y="489351"/>
                    <a:pt x="100392" y="497017"/>
                    <a:pt x="87534" y="497017"/>
                  </a:cubicBezTo>
                  <a:cubicBezTo>
                    <a:pt x="78633" y="497017"/>
                    <a:pt x="70967" y="494049"/>
                    <a:pt x="64538" y="488115"/>
                  </a:cubicBezTo>
                  <a:cubicBezTo>
                    <a:pt x="58109" y="482180"/>
                    <a:pt x="52916" y="472289"/>
                    <a:pt x="48960" y="458442"/>
                  </a:cubicBezTo>
                  <a:cubicBezTo>
                    <a:pt x="45004" y="444595"/>
                    <a:pt x="41789" y="426049"/>
                    <a:pt x="39316" y="402806"/>
                  </a:cubicBezTo>
                  <a:cubicBezTo>
                    <a:pt x="36844" y="379562"/>
                    <a:pt x="35607" y="351126"/>
                    <a:pt x="35607" y="317497"/>
                  </a:cubicBezTo>
                  <a:cubicBezTo>
                    <a:pt x="35607" y="294748"/>
                    <a:pt x="36349" y="275708"/>
                    <a:pt x="37833" y="260377"/>
                  </a:cubicBezTo>
                  <a:cubicBezTo>
                    <a:pt x="39316" y="245047"/>
                    <a:pt x="41542" y="231694"/>
                    <a:pt x="44509" y="220319"/>
                  </a:cubicBezTo>
                  <a:cubicBezTo>
                    <a:pt x="47476" y="208945"/>
                    <a:pt x="51433" y="199054"/>
                    <a:pt x="56378" y="190647"/>
                  </a:cubicBezTo>
                  <a:cubicBezTo>
                    <a:pt x="61324" y="182240"/>
                    <a:pt x="69978" y="172101"/>
                    <a:pt x="82342" y="160232"/>
                  </a:cubicBezTo>
                  <a:cubicBezTo>
                    <a:pt x="94705" y="148363"/>
                    <a:pt x="117454" y="133280"/>
                    <a:pt x="150589" y="114982"/>
                  </a:cubicBezTo>
                  <a:cubicBezTo>
                    <a:pt x="183723" y="96684"/>
                    <a:pt x="224523" y="78880"/>
                    <a:pt x="272988" y="61571"/>
                  </a:cubicBezTo>
                  <a:cubicBezTo>
                    <a:pt x="321453" y="44262"/>
                    <a:pt x="374864" y="29673"/>
                    <a:pt x="433220" y="17804"/>
                  </a:cubicBezTo>
                  <a:cubicBezTo>
                    <a:pt x="491576" y="5935"/>
                    <a:pt x="552405" y="0"/>
                    <a:pt x="6157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TextBox 34"/>
            <p:cNvSpPr txBox="1"/>
            <p:nvPr/>
          </p:nvSpPr>
          <p:spPr>
            <a:xfrm>
              <a:off x="2292711" y="898530"/>
              <a:ext cx="2115685" cy="2301447"/>
            </a:xfrm>
            <a:custGeom>
              <a:avLst/>
              <a:gdLst>
                <a:gd name="connsiteX0" fmla="*/ 456353 w 2115685"/>
                <a:gd name="connsiteY0" fmla="*/ 203601 h 2301447"/>
                <a:gd name="connsiteX1" fmla="*/ 564658 w 2115685"/>
                <a:gd name="connsiteY1" fmla="*/ 222146 h 2301447"/>
                <a:gd name="connsiteX2" fmla="*/ 641065 w 2115685"/>
                <a:gd name="connsiteY2" fmla="*/ 273331 h 2301447"/>
                <a:gd name="connsiteX3" fmla="*/ 687057 w 2115685"/>
                <a:gd name="connsiteY3" fmla="*/ 349738 h 2301447"/>
                <a:gd name="connsiteX4" fmla="*/ 702635 w 2115685"/>
                <a:gd name="connsiteY4" fmla="*/ 442465 h 2301447"/>
                <a:gd name="connsiteX5" fmla="*/ 690024 w 2115685"/>
                <a:gd name="connsiteY5" fmla="*/ 555221 h 2301447"/>
                <a:gd name="connsiteX6" fmla="*/ 643290 w 2115685"/>
                <a:gd name="connsiteY6" fmla="*/ 685039 h 2301447"/>
                <a:gd name="connsiteX7" fmla="*/ 602490 w 2115685"/>
                <a:gd name="connsiteY7" fmla="*/ 759221 h 2301447"/>
                <a:gd name="connsiteX8" fmla="*/ 567532 w 2115685"/>
                <a:gd name="connsiteY8" fmla="*/ 811898 h 2301447"/>
                <a:gd name="connsiteX9" fmla="*/ 25852 w 2115685"/>
                <a:gd name="connsiteY9" fmla="*/ 342009 h 2301447"/>
                <a:gd name="connsiteX10" fmla="*/ 43903 w 2115685"/>
                <a:gd name="connsiteY10" fmla="*/ 348997 h 2301447"/>
                <a:gd name="connsiteX11" fmla="*/ 97314 w 2115685"/>
                <a:gd name="connsiteY11" fmla="*/ 326000 h 2301447"/>
                <a:gd name="connsiteX12" fmla="*/ 182623 w 2115685"/>
                <a:gd name="connsiteY12" fmla="*/ 275557 h 2301447"/>
                <a:gd name="connsiteX13" fmla="*/ 301313 w 2115685"/>
                <a:gd name="connsiteY13" fmla="*/ 225855 h 2301447"/>
                <a:gd name="connsiteX14" fmla="*/ 456353 w 2115685"/>
                <a:gd name="connsiteY14" fmla="*/ 203601 h 2301447"/>
                <a:gd name="connsiteX15" fmla="*/ 1024383 w 2115685"/>
                <a:gd name="connsiteY15" fmla="*/ 0 h 2301447"/>
                <a:gd name="connsiteX16" fmla="*/ 2115685 w 2115685"/>
                <a:gd name="connsiteY16" fmla="*/ 946668 h 2301447"/>
                <a:gd name="connsiteX17" fmla="*/ 2115685 w 2115685"/>
                <a:gd name="connsiteY17" fmla="*/ 2301447 h 2301447"/>
                <a:gd name="connsiteX18" fmla="*/ 593970 w 2115685"/>
                <a:gd name="connsiteY18" fmla="*/ 2301447 h 2301447"/>
                <a:gd name="connsiteX19" fmla="*/ 0 w 2115685"/>
                <a:gd name="connsiteY19" fmla="*/ 1786198 h 2301447"/>
                <a:gd name="connsiteX20" fmla="*/ 23133 w 2115685"/>
                <a:gd name="connsiteY20" fmla="*/ 1799988 h 2301447"/>
                <a:gd name="connsiteX21" fmla="*/ 79510 w 2115685"/>
                <a:gd name="connsiteY21" fmla="*/ 1805923 h 2301447"/>
                <a:gd name="connsiteX22" fmla="*/ 1183331 w 2115685"/>
                <a:gd name="connsiteY22" fmla="*/ 1805923 h 2301447"/>
                <a:gd name="connsiteX23" fmla="*/ 1210037 w 2115685"/>
                <a:gd name="connsiteY23" fmla="*/ 1797763 h 2301447"/>
                <a:gd name="connsiteX24" fmla="*/ 1229324 w 2115685"/>
                <a:gd name="connsiteY24" fmla="*/ 1770316 h 2301447"/>
                <a:gd name="connsiteX25" fmla="*/ 1240451 w 2115685"/>
                <a:gd name="connsiteY25" fmla="*/ 1720614 h 2301447"/>
                <a:gd name="connsiteX26" fmla="*/ 1244160 w 2115685"/>
                <a:gd name="connsiteY26" fmla="*/ 1647174 h 2301447"/>
                <a:gd name="connsiteX27" fmla="*/ 1239709 w 2115685"/>
                <a:gd name="connsiteY27" fmla="*/ 1575218 h 2301447"/>
                <a:gd name="connsiteX28" fmla="*/ 1226357 w 2115685"/>
                <a:gd name="connsiteY28" fmla="*/ 1526258 h 2301447"/>
                <a:gd name="connsiteX29" fmla="*/ 1204844 w 2115685"/>
                <a:gd name="connsiteY29" fmla="*/ 1498811 h 2301447"/>
                <a:gd name="connsiteX30" fmla="*/ 1177397 w 2115685"/>
                <a:gd name="connsiteY30" fmla="*/ 1489909 h 2301447"/>
                <a:gd name="connsiteX31" fmla="*/ 420745 w 2115685"/>
                <a:gd name="connsiteY31" fmla="*/ 1489909 h 2301447"/>
                <a:gd name="connsiteX32" fmla="*/ 644774 w 2115685"/>
                <a:gd name="connsiteY32" fmla="*/ 1259947 h 2301447"/>
                <a:gd name="connsiteX33" fmla="*/ 916278 w 2115685"/>
                <a:gd name="connsiteY33" fmla="*/ 965446 h 2301447"/>
                <a:gd name="connsiteX34" fmla="*/ 1075026 w 2115685"/>
                <a:gd name="connsiteY34" fmla="*/ 734000 h 2301447"/>
                <a:gd name="connsiteX35" fmla="*/ 1149208 w 2115685"/>
                <a:gd name="connsiteY35" fmla="*/ 538902 h 2301447"/>
                <a:gd name="connsiteX36" fmla="*/ 1167011 w 2115685"/>
                <a:gd name="connsiteY36" fmla="*/ 354932 h 2301447"/>
                <a:gd name="connsiteX37" fmla="*/ 1130663 w 2115685"/>
                <a:gd name="connsiteY37" fmla="*/ 155384 h 2301447"/>
                <a:gd name="connsiteX38" fmla="*/ 1084855 w 2115685"/>
                <a:gd name="connsiteY38" fmla="*/ 68962 h 230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15685" h="2301447">
                  <a:moveTo>
                    <a:pt x="456353" y="203601"/>
                  </a:moveTo>
                  <a:cubicBezTo>
                    <a:pt x="497894" y="203601"/>
                    <a:pt x="533996" y="209782"/>
                    <a:pt x="564658" y="222146"/>
                  </a:cubicBezTo>
                  <a:cubicBezTo>
                    <a:pt x="595319" y="234510"/>
                    <a:pt x="620788" y="251571"/>
                    <a:pt x="641065" y="273331"/>
                  </a:cubicBezTo>
                  <a:cubicBezTo>
                    <a:pt x="661341" y="295091"/>
                    <a:pt x="676672" y="320560"/>
                    <a:pt x="687057" y="349738"/>
                  </a:cubicBezTo>
                  <a:cubicBezTo>
                    <a:pt x="697443" y="378916"/>
                    <a:pt x="702635" y="409825"/>
                    <a:pt x="702635" y="442465"/>
                  </a:cubicBezTo>
                  <a:cubicBezTo>
                    <a:pt x="702635" y="478072"/>
                    <a:pt x="698432" y="515658"/>
                    <a:pt x="690024" y="555221"/>
                  </a:cubicBezTo>
                  <a:cubicBezTo>
                    <a:pt x="681617" y="594785"/>
                    <a:pt x="666039" y="638057"/>
                    <a:pt x="643290" y="685039"/>
                  </a:cubicBezTo>
                  <a:cubicBezTo>
                    <a:pt x="631916" y="708530"/>
                    <a:pt x="618316" y="733257"/>
                    <a:pt x="602490" y="759221"/>
                  </a:cubicBezTo>
                  <a:lnTo>
                    <a:pt x="567532" y="811898"/>
                  </a:lnTo>
                  <a:lnTo>
                    <a:pt x="25852" y="342009"/>
                  </a:lnTo>
                  <a:lnTo>
                    <a:pt x="43903" y="348997"/>
                  </a:lnTo>
                  <a:cubicBezTo>
                    <a:pt x="56761" y="348997"/>
                    <a:pt x="74565" y="341331"/>
                    <a:pt x="97314" y="326000"/>
                  </a:cubicBezTo>
                  <a:cubicBezTo>
                    <a:pt x="120063" y="310669"/>
                    <a:pt x="148499" y="293855"/>
                    <a:pt x="182623" y="275557"/>
                  </a:cubicBezTo>
                  <a:cubicBezTo>
                    <a:pt x="216746" y="257259"/>
                    <a:pt x="256310" y="240691"/>
                    <a:pt x="301313" y="225855"/>
                  </a:cubicBezTo>
                  <a:cubicBezTo>
                    <a:pt x="346317" y="211019"/>
                    <a:pt x="397996" y="203601"/>
                    <a:pt x="456353" y="203601"/>
                  </a:cubicBezTo>
                  <a:close/>
                  <a:moveTo>
                    <a:pt x="1024383" y="0"/>
                  </a:moveTo>
                  <a:lnTo>
                    <a:pt x="2115685" y="946668"/>
                  </a:lnTo>
                  <a:lnTo>
                    <a:pt x="2115685" y="2301447"/>
                  </a:lnTo>
                  <a:lnTo>
                    <a:pt x="593970" y="2301447"/>
                  </a:lnTo>
                  <a:lnTo>
                    <a:pt x="0" y="1786198"/>
                  </a:lnTo>
                  <a:lnTo>
                    <a:pt x="23133" y="1799988"/>
                  </a:lnTo>
                  <a:cubicBezTo>
                    <a:pt x="38958" y="1803944"/>
                    <a:pt x="57751" y="1805923"/>
                    <a:pt x="79510" y="1805923"/>
                  </a:cubicBezTo>
                  <a:lnTo>
                    <a:pt x="1183331" y="1805923"/>
                  </a:lnTo>
                  <a:cubicBezTo>
                    <a:pt x="1193222" y="1805923"/>
                    <a:pt x="1202124" y="1803203"/>
                    <a:pt x="1210037" y="1797763"/>
                  </a:cubicBezTo>
                  <a:cubicBezTo>
                    <a:pt x="1217949" y="1792323"/>
                    <a:pt x="1224379" y="1783174"/>
                    <a:pt x="1229324" y="1770316"/>
                  </a:cubicBezTo>
                  <a:cubicBezTo>
                    <a:pt x="1234269" y="1757457"/>
                    <a:pt x="1237978" y="1740890"/>
                    <a:pt x="1240451" y="1720614"/>
                  </a:cubicBezTo>
                  <a:cubicBezTo>
                    <a:pt x="1242924" y="1700338"/>
                    <a:pt x="1244160" y="1675858"/>
                    <a:pt x="1244160" y="1647174"/>
                  </a:cubicBezTo>
                  <a:cubicBezTo>
                    <a:pt x="1244160" y="1619480"/>
                    <a:pt x="1242677" y="1595494"/>
                    <a:pt x="1239709" y="1575218"/>
                  </a:cubicBezTo>
                  <a:cubicBezTo>
                    <a:pt x="1236742" y="1554942"/>
                    <a:pt x="1232291" y="1538622"/>
                    <a:pt x="1226357" y="1526258"/>
                  </a:cubicBezTo>
                  <a:cubicBezTo>
                    <a:pt x="1220422" y="1513895"/>
                    <a:pt x="1213251" y="1504746"/>
                    <a:pt x="1204844" y="1498811"/>
                  </a:cubicBezTo>
                  <a:cubicBezTo>
                    <a:pt x="1196437" y="1492877"/>
                    <a:pt x="1187288" y="1489909"/>
                    <a:pt x="1177397" y="1489909"/>
                  </a:cubicBezTo>
                  <a:lnTo>
                    <a:pt x="420745" y="1489909"/>
                  </a:lnTo>
                  <a:lnTo>
                    <a:pt x="644774" y="1259947"/>
                  </a:lnTo>
                  <a:cubicBezTo>
                    <a:pt x="757530" y="1148180"/>
                    <a:pt x="848031" y="1050013"/>
                    <a:pt x="916278" y="965446"/>
                  </a:cubicBezTo>
                  <a:cubicBezTo>
                    <a:pt x="984525" y="880879"/>
                    <a:pt x="1037441" y="803730"/>
                    <a:pt x="1075026" y="734000"/>
                  </a:cubicBezTo>
                  <a:cubicBezTo>
                    <a:pt x="1112612" y="664269"/>
                    <a:pt x="1137339" y="599237"/>
                    <a:pt x="1149208" y="538902"/>
                  </a:cubicBezTo>
                  <a:cubicBezTo>
                    <a:pt x="1161077" y="478568"/>
                    <a:pt x="1167011" y="417245"/>
                    <a:pt x="1167011" y="354932"/>
                  </a:cubicBezTo>
                  <a:cubicBezTo>
                    <a:pt x="1167011" y="283718"/>
                    <a:pt x="1154895" y="217202"/>
                    <a:pt x="1130663" y="155384"/>
                  </a:cubicBezTo>
                  <a:cubicBezTo>
                    <a:pt x="1118547" y="124475"/>
                    <a:pt x="1103277" y="95668"/>
                    <a:pt x="1084855" y="68962"/>
                  </a:cubicBezTo>
                  <a:close/>
                </a:path>
              </a:pathLst>
            </a:cu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p>
          </p:txBody>
        </p:sp>
      </p:grpSp>
      <p:grpSp>
        <p:nvGrpSpPr>
          <p:cNvPr id="78" name="Group 43"/>
          <p:cNvGrpSpPr/>
          <p:nvPr/>
        </p:nvGrpSpPr>
        <p:grpSpPr>
          <a:xfrm>
            <a:off x="1800104" y="1926729"/>
            <a:ext cx="6312119" cy="3111217"/>
            <a:chOff x="2088449" y="1481786"/>
            <a:chExt cx="2645868" cy="6332687"/>
          </a:xfrm>
        </p:grpSpPr>
        <p:sp>
          <p:nvSpPr>
            <p:cNvPr id="79" name="TextBox 44"/>
            <p:cNvSpPr txBox="1"/>
            <p:nvPr/>
          </p:nvSpPr>
          <p:spPr>
            <a:xfrm>
              <a:off x="2088450" y="1481786"/>
              <a:ext cx="2645867" cy="400110"/>
            </a:xfrm>
            <a:prstGeom prst="rect">
              <a:avLst/>
            </a:prstGeom>
            <a:noFill/>
          </p:spPr>
          <p:txBody>
            <a:bodyPr wrap="square" lIns="0" rtlCol="0" anchor="ctr">
              <a:spAutoFit/>
            </a:bodyPr>
            <a:lstStyle/>
            <a:p>
              <a:r>
                <a:rPr lang="tr-TR" sz="2000" b="1" dirty="0" smtClean="0">
                  <a:solidFill>
                    <a:srgbClr val="216694"/>
                  </a:solidFill>
                </a:rPr>
                <a:t>Okul Etkinlikleri</a:t>
              </a:r>
              <a:endParaRPr lang="en-US" sz="2000" b="1" dirty="0">
                <a:solidFill>
                  <a:srgbClr val="216694"/>
                </a:solidFill>
              </a:endParaRPr>
            </a:p>
          </p:txBody>
        </p:sp>
        <p:sp>
          <p:nvSpPr>
            <p:cNvPr id="80" name="TextBox 45"/>
            <p:cNvSpPr txBox="1"/>
            <p:nvPr/>
          </p:nvSpPr>
          <p:spPr>
            <a:xfrm>
              <a:off x="2088449" y="1812830"/>
              <a:ext cx="2645867" cy="6001643"/>
            </a:xfrm>
            <a:prstGeom prst="rect">
              <a:avLst/>
            </a:prstGeom>
            <a:noFill/>
          </p:spPr>
          <p:txBody>
            <a:bodyPr wrap="square" lIns="0" rtlCol="0">
              <a:spAutoFit/>
            </a:bodyPr>
            <a:lstStyle/>
            <a:p>
              <a:pPr algn="just"/>
              <a:r>
                <a:rPr lang="en-US" sz="2400" dirty="0" err="1">
                  <a:solidFill>
                    <a:schemeClr val="bg1">
                      <a:lumMod val="65000"/>
                    </a:schemeClr>
                  </a:solidFill>
                </a:rPr>
                <a:t>Öğrencilerin</a:t>
              </a:r>
              <a:r>
                <a:rPr lang="en-US" sz="2400" dirty="0">
                  <a:solidFill>
                    <a:schemeClr val="bg1">
                      <a:lumMod val="65000"/>
                    </a:schemeClr>
                  </a:solidFill>
                </a:rPr>
                <a:t> </a:t>
              </a:r>
              <a:r>
                <a:rPr lang="en-US" sz="2400" dirty="0" err="1">
                  <a:solidFill>
                    <a:schemeClr val="bg1">
                      <a:lumMod val="65000"/>
                    </a:schemeClr>
                  </a:solidFill>
                </a:rPr>
                <a:t>bilimsel</a:t>
              </a:r>
              <a:r>
                <a:rPr lang="en-US" sz="2400" dirty="0">
                  <a:solidFill>
                    <a:schemeClr val="bg1">
                      <a:lumMod val="65000"/>
                    </a:schemeClr>
                  </a:solidFill>
                </a:rPr>
                <a:t>, </a:t>
              </a:r>
              <a:r>
                <a:rPr lang="en-US" sz="2400" dirty="0" err="1">
                  <a:solidFill>
                    <a:schemeClr val="bg1">
                      <a:lumMod val="65000"/>
                    </a:schemeClr>
                  </a:solidFill>
                </a:rPr>
                <a:t>kültürel</a:t>
              </a:r>
              <a:r>
                <a:rPr lang="en-US" sz="2400" dirty="0">
                  <a:solidFill>
                    <a:schemeClr val="bg1">
                      <a:lumMod val="65000"/>
                    </a:schemeClr>
                  </a:solidFill>
                </a:rPr>
                <a:t>, </a:t>
              </a:r>
              <a:r>
                <a:rPr lang="en-US" sz="2400" dirty="0" err="1">
                  <a:solidFill>
                    <a:schemeClr val="bg1">
                      <a:lumMod val="65000"/>
                    </a:schemeClr>
                  </a:solidFill>
                </a:rPr>
                <a:t>sanatsal</a:t>
              </a:r>
              <a:r>
                <a:rPr lang="en-US" sz="2400" dirty="0">
                  <a:solidFill>
                    <a:schemeClr val="bg1">
                      <a:lumMod val="65000"/>
                    </a:schemeClr>
                  </a:solidFill>
                </a:rPr>
                <a:t>, </a:t>
              </a:r>
              <a:r>
                <a:rPr lang="en-US" sz="2400" dirty="0" err="1">
                  <a:solidFill>
                    <a:schemeClr val="bg1">
                      <a:lumMod val="65000"/>
                    </a:schemeClr>
                  </a:solidFill>
                </a:rPr>
                <a:t>sportif</a:t>
              </a:r>
              <a:r>
                <a:rPr lang="en-US" sz="2400" dirty="0">
                  <a:solidFill>
                    <a:schemeClr val="bg1">
                      <a:lumMod val="65000"/>
                    </a:schemeClr>
                  </a:solidFill>
                </a:rPr>
                <a:t> </a:t>
              </a:r>
              <a:r>
                <a:rPr lang="en-US" sz="2400" dirty="0" err="1">
                  <a:solidFill>
                    <a:schemeClr val="bg1">
                      <a:lumMod val="65000"/>
                    </a:schemeClr>
                  </a:solidFill>
                </a:rPr>
                <a:t>alanlar</a:t>
              </a:r>
              <a:r>
                <a:rPr lang="en-US" sz="2400" dirty="0">
                  <a:solidFill>
                    <a:schemeClr val="bg1">
                      <a:lumMod val="65000"/>
                    </a:schemeClr>
                  </a:solidFill>
                </a:rPr>
                <a:t> </a:t>
              </a:r>
              <a:r>
                <a:rPr lang="en-US" sz="2400" dirty="0" err="1">
                  <a:solidFill>
                    <a:schemeClr val="bg1">
                      <a:lumMod val="65000"/>
                    </a:schemeClr>
                  </a:solidFill>
                </a:rPr>
                <a:t>ve</a:t>
              </a:r>
              <a:r>
                <a:rPr lang="en-US" sz="2400" dirty="0">
                  <a:solidFill>
                    <a:schemeClr val="bg1">
                      <a:lumMod val="65000"/>
                    </a:schemeClr>
                  </a:solidFill>
                </a:rPr>
                <a:t> </a:t>
              </a:r>
              <a:r>
                <a:rPr lang="en-US" sz="2400" dirty="0" err="1">
                  <a:solidFill>
                    <a:schemeClr val="bg1">
                      <a:lumMod val="65000"/>
                    </a:schemeClr>
                  </a:solidFill>
                </a:rPr>
                <a:t>toplum</a:t>
              </a:r>
              <a:r>
                <a:rPr lang="en-US" sz="2400" dirty="0">
                  <a:solidFill>
                    <a:schemeClr val="bg1">
                      <a:lumMod val="65000"/>
                    </a:schemeClr>
                  </a:solidFill>
                </a:rPr>
                <a:t> </a:t>
              </a:r>
              <a:r>
                <a:rPr lang="en-US" sz="2400" dirty="0" err="1">
                  <a:solidFill>
                    <a:schemeClr val="bg1">
                      <a:lumMod val="65000"/>
                    </a:schemeClr>
                  </a:solidFill>
                </a:rPr>
                <a:t>hizmeti</a:t>
              </a:r>
              <a:r>
                <a:rPr lang="en-US" sz="2400" dirty="0">
                  <a:solidFill>
                    <a:schemeClr val="bg1">
                      <a:lumMod val="65000"/>
                    </a:schemeClr>
                  </a:solidFill>
                </a:rPr>
                <a:t> </a:t>
              </a:r>
              <a:r>
                <a:rPr lang="en-US" sz="2400" dirty="0" err="1">
                  <a:solidFill>
                    <a:schemeClr val="bg1">
                      <a:lumMod val="65000"/>
                    </a:schemeClr>
                  </a:solidFill>
                </a:rPr>
                <a:t>çalışmalarında</a:t>
              </a:r>
              <a:r>
                <a:rPr lang="en-US" sz="2400" dirty="0">
                  <a:solidFill>
                    <a:schemeClr val="bg1">
                      <a:lumMod val="65000"/>
                    </a:schemeClr>
                  </a:solidFill>
                </a:rPr>
                <a:t> </a:t>
              </a:r>
              <a:r>
                <a:rPr lang="en-US" sz="2400" dirty="0" err="1">
                  <a:solidFill>
                    <a:schemeClr val="bg1">
                      <a:lumMod val="65000"/>
                    </a:schemeClr>
                  </a:solidFill>
                </a:rPr>
                <a:t>okul</a:t>
              </a:r>
              <a:r>
                <a:rPr lang="en-US" sz="2400" dirty="0">
                  <a:solidFill>
                    <a:schemeClr val="bg1">
                      <a:lumMod val="65000"/>
                    </a:schemeClr>
                  </a:solidFill>
                </a:rPr>
                <a:t> </a:t>
              </a:r>
              <a:r>
                <a:rPr lang="en-US" sz="2400" dirty="0" err="1">
                  <a:solidFill>
                    <a:schemeClr val="bg1">
                      <a:lumMod val="65000"/>
                    </a:schemeClr>
                  </a:solidFill>
                </a:rPr>
                <a:t>içi</a:t>
              </a:r>
              <a:r>
                <a:rPr lang="en-US" sz="2400" dirty="0">
                  <a:solidFill>
                    <a:schemeClr val="bg1">
                      <a:lumMod val="65000"/>
                    </a:schemeClr>
                  </a:solidFill>
                </a:rPr>
                <a:t> </a:t>
              </a:r>
              <a:r>
                <a:rPr lang="en-US" sz="2400" dirty="0" err="1">
                  <a:solidFill>
                    <a:schemeClr val="bg1">
                      <a:lumMod val="65000"/>
                    </a:schemeClr>
                  </a:solidFill>
                </a:rPr>
                <a:t>ve</a:t>
              </a:r>
              <a:r>
                <a:rPr lang="en-US" sz="2400" dirty="0">
                  <a:solidFill>
                    <a:schemeClr val="bg1">
                      <a:lumMod val="65000"/>
                    </a:schemeClr>
                  </a:solidFill>
                </a:rPr>
                <a:t> </a:t>
              </a:r>
              <a:r>
                <a:rPr lang="en-US" sz="2400" dirty="0" err="1">
                  <a:solidFill>
                    <a:schemeClr val="bg1">
                      <a:lumMod val="65000"/>
                    </a:schemeClr>
                  </a:solidFill>
                </a:rPr>
                <a:t>okul</a:t>
              </a:r>
              <a:r>
                <a:rPr lang="en-US" sz="2400" dirty="0">
                  <a:solidFill>
                    <a:schemeClr val="bg1">
                      <a:lumMod val="65000"/>
                    </a:schemeClr>
                  </a:solidFill>
                </a:rPr>
                <a:t> </a:t>
              </a:r>
              <a:r>
                <a:rPr lang="en-US" sz="2400" dirty="0" err="1">
                  <a:solidFill>
                    <a:schemeClr val="bg1">
                      <a:lumMod val="65000"/>
                    </a:schemeClr>
                  </a:solidFill>
                </a:rPr>
                <a:t>dışı</a:t>
              </a:r>
              <a:r>
                <a:rPr lang="en-US" sz="2400" dirty="0">
                  <a:solidFill>
                    <a:schemeClr val="bg1">
                      <a:lumMod val="65000"/>
                    </a:schemeClr>
                  </a:solidFill>
                </a:rPr>
                <a:t> </a:t>
              </a:r>
              <a:r>
                <a:rPr lang="en-US" sz="2400" dirty="0" err="1">
                  <a:solidFill>
                    <a:schemeClr val="bg1">
                      <a:lumMod val="65000"/>
                    </a:schemeClr>
                  </a:solidFill>
                </a:rPr>
                <a:t>etkinliklerde</a:t>
              </a:r>
              <a:r>
                <a:rPr lang="en-US" sz="2400" dirty="0">
                  <a:solidFill>
                    <a:schemeClr val="bg1">
                      <a:lumMod val="65000"/>
                    </a:schemeClr>
                  </a:solidFill>
                </a:rPr>
                <a:t> </a:t>
              </a:r>
              <a:r>
                <a:rPr lang="en-US" sz="2400" dirty="0" err="1">
                  <a:solidFill>
                    <a:schemeClr val="bg1">
                      <a:lumMod val="65000"/>
                    </a:schemeClr>
                  </a:solidFill>
                </a:rPr>
                <a:t>bulunmalarını</a:t>
              </a:r>
              <a:r>
                <a:rPr lang="en-US" sz="2400" dirty="0">
                  <a:solidFill>
                    <a:schemeClr val="bg1">
                      <a:lumMod val="65000"/>
                    </a:schemeClr>
                  </a:solidFill>
                </a:rPr>
                <a:t> </a:t>
              </a:r>
              <a:r>
                <a:rPr lang="en-US" sz="2400" dirty="0" err="1">
                  <a:solidFill>
                    <a:schemeClr val="bg1">
                      <a:lumMod val="65000"/>
                    </a:schemeClr>
                  </a:solidFill>
                </a:rPr>
                <a:t>sağlamak</a:t>
              </a:r>
              <a:r>
                <a:rPr lang="en-US" sz="2400" dirty="0">
                  <a:solidFill>
                    <a:schemeClr val="bg1">
                      <a:lumMod val="65000"/>
                    </a:schemeClr>
                  </a:solidFill>
                </a:rPr>
                <a:t> </a:t>
              </a:r>
              <a:r>
                <a:rPr lang="en-US" sz="2400" dirty="0" err="1">
                  <a:solidFill>
                    <a:schemeClr val="bg1">
                      <a:lumMod val="65000"/>
                    </a:schemeClr>
                  </a:solidFill>
                </a:rPr>
                <a:t>amacıyla</a:t>
              </a:r>
              <a:r>
                <a:rPr lang="en-US" sz="2400" dirty="0">
                  <a:solidFill>
                    <a:schemeClr val="bg1">
                      <a:lumMod val="65000"/>
                    </a:schemeClr>
                  </a:solidFill>
                </a:rPr>
                <a:t> </a:t>
              </a:r>
              <a:r>
                <a:rPr lang="en-US" sz="2400" dirty="0" err="1">
                  <a:solidFill>
                    <a:schemeClr val="bg1">
                      <a:lumMod val="65000"/>
                    </a:schemeClr>
                  </a:solidFill>
                </a:rPr>
                <a:t>en</a:t>
              </a:r>
              <a:r>
                <a:rPr lang="en-US" sz="2400" dirty="0">
                  <a:solidFill>
                    <a:schemeClr val="bg1">
                      <a:lumMod val="65000"/>
                    </a:schemeClr>
                  </a:solidFill>
                </a:rPr>
                <a:t> </a:t>
              </a:r>
              <a:r>
                <a:rPr lang="en-US" sz="2400" dirty="0" err="1">
                  <a:solidFill>
                    <a:schemeClr val="bg1">
                      <a:lumMod val="65000"/>
                    </a:schemeClr>
                  </a:solidFill>
                </a:rPr>
                <a:t>az</a:t>
              </a:r>
              <a:r>
                <a:rPr lang="en-US" sz="2400" dirty="0">
                  <a:solidFill>
                    <a:schemeClr val="bg1">
                      <a:lumMod val="65000"/>
                    </a:schemeClr>
                  </a:solidFill>
                </a:rPr>
                <a:t> </a:t>
              </a:r>
              <a:r>
                <a:rPr lang="en-US" sz="2400" dirty="0" err="1">
                  <a:solidFill>
                    <a:schemeClr val="bg1">
                      <a:lumMod val="65000"/>
                    </a:schemeClr>
                  </a:solidFill>
                </a:rPr>
                <a:t>bir</a:t>
              </a:r>
              <a:r>
                <a:rPr lang="en-US" sz="2400" dirty="0">
                  <a:solidFill>
                    <a:schemeClr val="bg1">
                      <a:lumMod val="65000"/>
                    </a:schemeClr>
                  </a:solidFill>
                </a:rPr>
                <a:t> </a:t>
              </a:r>
              <a:r>
                <a:rPr lang="en-US" sz="2400" dirty="0" err="1">
                  <a:solidFill>
                    <a:schemeClr val="bg1">
                      <a:lumMod val="65000"/>
                    </a:schemeClr>
                  </a:solidFill>
                </a:rPr>
                <a:t>danışman</a:t>
              </a:r>
              <a:r>
                <a:rPr lang="en-US" sz="2400" dirty="0">
                  <a:solidFill>
                    <a:schemeClr val="bg1">
                      <a:lumMod val="65000"/>
                    </a:schemeClr>
                  </a:solidFill>
                </a:rPr>
                <a:t> </a:t>
              </a:r>
              <a:r>
                <a:rPr lang="en-US" sz="2400" dirty="0" err="1">
                  <a:solidFill>
                    <a:schemeClr val="bg1">
                      <a:lumMod val="65000"/>
                    </a:schemeClr>
                  </a:solidFill>
                </a:rPr>
                <a:t>öğretmen</a:t>
              </a:r>
              <a:r>
                <a:rPr lang="en-US" sz="2400" dirty="0">
                  <a:solidFill>
                    <a:schemeClr val="bg1">
                      <a:lumMod val="65000"/>
                    </a:schemeClr>
                  </a:solidFill>
                </a:rPr>
                <a:t> </a:t>
              </a:r>
              <a:r>
                <a:rPr lang="en-US" sz="2400" dirty="0" err="1">
                  <a:solidFill>
                    <a:schemeClr val="bg1">
                      <a:lumMod val="65000"/>
                    </a:schemeClr>
                  </a:solidFill>
                </a:rPr>
                <a:t>rehberliğinde</a:t>
              </a:r>
              <a:r>
                <a:rPr lang="en-US" sz="2400" dirty="0">
                  <a:solidFill>
                    <a:schemeClr val="bg1">
                      <a:lumMod val="65000"/>
                    </a:schemeClr>
                  </a:solidFill>
                </a:rPr>
                <a:t> </a:t>
              </a:r>
              <a:r>
                <a:rPr lang="en-US" sz="2400" dirty="0" err="1">
                  <a:solidFill>
                    <a:schemeClr val="bg1">
                      <a:lumMod val="65000"/>
                    </a:schemeClr>
                  </a:solidFill>
                </a:rPr>
                <a:t>oluşturulan</a:t>
              </a:r>
              <a:r>
                <a:rPr lang="en-US" sz="2400" dirty="0">
                  <a:solidFill>
                    <a:schemeClr val="bg1">
                      <a:lumMod val="65000"/>
                    </a:schemeClr>
                  </a:solidFill>
                </a:rPr>
                <a:t> </a:t>
              </a:r>
              <a:r>
                <a:rPr lang="en-US" sz="2400" dirty="0" err="1">
                  <a:solidFill>
                    <a:schemeClr val="bg1">
                      <a:lumMod val="65000"/>
                    </a:schemeClr>
                  </a:solidFill>
                </a:rPr>
                <a:t>öğrenci</a:t>
              </a:r>
              <a:r>
                <a:rPr lang="en-US" sz="2400" dirty="0">
                  <a:solidFill>
                    <a:schemeClr val="bg1">
                      <a:lumMod val="65000"/>
                    </a:schemeClr>
                  </a:solidFill>
                </a:rPr>
                <a:t> </a:t>
              </a:r>
              <a:r>
                <a:rPr lang="en-US" sz="2400" dirty="0" err="1">
                  <a:solidFill>
                    <a:schemeClr val="bg1">
                      <a:lumMod val="65000"/>
                    </a:schemeClr>
                  </a:solidFill>
                </a:rPr>
                <a:t>kulübünde</a:t>
              </a:r>
              <a:r>
                <a:rPr lang="en-US" sz="2400" dirty="0">
                  <a:solidFill>
                    <a:schemeClr val="bg1">
                      <a:lumMod val="65000"/>
                    </a:schemeClr>
                  </a:solidFill>
                </a:rPr>
                <a:t> </a:t>
              </a:r>
              <a:r>
                <a:rPr lang="en-US" sz="2400" dirty="0" err="1">
                  <a:solidFill>
                    <a:schemeClr val="bg1">
                      <a:lumMod val="65000"/>
                    </a:schemeClr>
                  </a:solidFill>
                </a:rPr>
                <a:t>gerçekleştirdikleri</a:t>
              </a:r>
              <a:r>
                <a:rPr lang="en-US" sz="2400" dirty="0">
                  <a:solidFill>
                    <a:schemeClr val="bg1">
                      <a:lumMod val="65000"/>
                    </a:schemeClr>
                  </a:solidFill>
                </a:rPr>
                <a:t> </a:t>
              </a:r>
              <a:r>
                <a:rPr lang="en-US" sz="2400" dirty="0" err="1">
                  <a:solidFill>
                    <a:schemeClr val="bg1">
                      <a:lumMod val="65000"/>
                    </a:schemeClr>
                  </a:solidFill>
                </a:rPr>
                <a:t>etkinliklerdir</a:t>
              </a:r>
              <a:r>
                <a:rPr lang="en-US" sz="2400" dirty="0">
                  <a:solidFill>
                    <a:schemeClr val="bg1">
                      <a:lumMod val="65000"/>
                    </a:schemeClr>
                  </a:solidFill>
                </a:rPr>
                <a:t>. </a:t>
              </a:r>
            </a:p>
          </p:txBody>
        </p:sp>
      </p:grpSp>
      <p:sp>
        <p:nvSpPr>
          <p:cNvPr id="31" name="Dikdörtgen 30"/>
          <p:cNvSpPr/>
          <p:nvPr/>
        </p:nvSpPr>
        <p:spPr>
          <a:xfrm>
            <a:off x="10560496" y="5507546"/>
            <a:ext cx="1631504" cy="1350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Slide Number Placeholder 8"/>
          <p:cNvSpPr>
            <a:spLocks noGrp="1"/>
          </p:cNvSpPr>
          <p:nvPr>
            <p:ph type="sldNum" sz="quarter" idx="12"/>
          </p:nvPr>
        </p:nvSpPr>
        <p:spPr>
          <a:xfrm>
            <a:off x="328169" y="6237312"/>
            <a:ext cx="439241" cy="390437"/>
          </a:xfrm>
        </p:spPr>
        <p:txBody>
          <a:bodyPr/>
          <a:lstStyle/>
          <a:p>
            <a:r>
              <a:rPr lang="tr-TR" dirty="0" smtClean="0"/>
              <a:t>9</a:t>
            </a:r>
            <a:endParaRPr lang="en-US" dirty="0"/>
          </a:p>
        </p:txBody>
      </p:sp>
      <p:sp>
        <p:nvSpPr>
          <p:cNvPr id="2" name="Metin kutusu 1"/>
          <p:cNvSpPr txBox="1"/>
          <p:nvPr/>
        </p:nvSpPr>
        <p:spPr>
          <a:xfrm>
            <a:off x="933513" y="5488314"/>
            <a:ext cx="10537753" cy="1200329"/>
          </a:xfrm>
          <a:prstGeom prst="rect">
            <a:avLst/>
          </a:prstGeom>
          <a:noFill/>
        </p:spPr>
        <p:txBody>
          <a:bodyPr wrap="square" rtlCol="0">
            <a:spAutoFit/>
          </a:bodyPr>
          <a:lstStyle/>
          <a:p>
            <a:endParaRPr lang="tr-TR" dirty="0"/>
          </a:p>
          <a:p>
            <a:r>
              <a:rPr lang="tr-TR" dirty="0"/>
              <a:t> </a:t>
            </a:r>
            <a:r>
              <a:rPr lang="tr-TR" b="1" dirty="0"/>
              <a:t>MADDE 5 </a:t>
            </a:r>
            <a:r>
              <a:rPr lang="tr-TR" dirty="0"/>
              <a:t>	</a:t>
            </a:r>
          </a:p>
          <a:p>
            <a:r>
              <a:rPr lang="tr-TR" dirty="0" smtClean="0"/>
              <a:t>(</a:t>
            </a:r>
            <a:r>
              <a:rPr lang="tr-TR" dirty="0"/>
              <a:t>4) Sosyal etkinlik çalışmaları, öğrenci kulübü ve toplum hizmeti çalışmaları kapsamında yürütülür. </a:t>
            </a:r>
          </a:p>
          <a:p>
            <a:r>
              <a:rPr lang="tr-TR" dirty="0"/>
              <a:t>	</a:t>
            </a:r>
          </a:p>
        </p:txBody>
      </p:sp>
      <p:grpSp>
        <p:nvGrpSpPr>
          <p:cNvPr id="20" name="Grup 19"/>
          <p:cNvGrpSpPr/>
          <p:nvPr/>
        </p:nvGrpSpPr>
        <p:grpSpPr>
          <a:xfrm>
            <a:off x="8010157" y="1481276"/>
            <a:ext cx="3342427" cy="3603908"/>
            <a:chOff x="7650117" y="1409417"/>
            <a:chExt cx="3342427" cy="3603908"/>
          </a:xfrm>
        </p:grpSpPr>
        <p:grpSp>
          <p:nvGrpSpPr>
            <p:cNvPr id="21" name="Group 5"/>
            <p:cNvGrpSpPr/>
            <p:nvPr/>
          </p:nvGrpSpPr>
          <p:grpSpPr>
            <a:xfrm>
              <a:off x="7650117" y="1409417"/>
              <a:ext cx="3342427" cy="3603908"/>
              <a:chOff x="3740732" y="1625317"/>
              <a:chExt cx="4303344" cy="4639999"/>
            </a:xfrm>
          </p:grpSpPr>
          <p:sp>
            <p:nvSpPr>
              <p:cNvPr id="25" name="Freeform 13"/>
              <p:cNvSpPr>
                <a:spLocks noChangeAspect="1"/>
              </p:cNvSpPr>
              <p:nvPr/>
            </p:nvSpPr>
            <p:spPr>
              <a:xfrm rot="3600000">
                <a:off x="5126527" y="3645744"/>
                <a:ext cx="4019934" cy="1219210"/>
              </a:xfrm>
              <a:custGeom>
                <a:avLst/>
                <a:gdLst>
                  <a:gd name="connsiteX0" fmla="*/ 0 w 4019934"/>
                  <a:gd name="connsiteY0" fmla="*/ 0 h 1219210"/>
                  <a:gd name="connsiteX1" fmla="*/ 3410329 w 4019934"/>
                  <a:gd name="connsiteY1" fmla="*/ 0 h 1219210"/>
                  <a:gd name="connsiteX2" fmla="*/ 4019934 w 4019934"/>
                  <a:gd name="connsiteY2" fmla="*/ 609605 h 1219210"/>
                  <a:gd name="connsiteX3" fmla="*/ 3410329 w 4019934"/>
                  <a:gd name="connsiteY3" fmla="*/ 1219210 h 1219210"/>
                  <a:gd name="connsiteX4" fmla="*/ 983174 w 4019934"/>
                  <a:gd name="connsiteY4" fmla="*/ 1219210 h 1219210"/>
                  <a:gd name="connsiteX5" fmla="*/ 451089 w 4019934"/>
                  <a:gd name="connsiteY5" fmla="*/ 297611 h 1219210"/>
                  <a:gd name="connsiteX6" fmla="*/ 80932 w 4019934"/>
                  <a:gd name="connsiteY6" fmla="*/ 13580 h 121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9934" h="1219210">
                    <a:moveTo>
                      <a:pt x="0" y="0"/>
                    </a:moveTo>
                    <a:lnTo>
                      <a:pt x="3410329" y="0"/>
                    </a:lnTo>
                    <a:cubicBezTo>
                      <a:pt x="3747005" y="0"/>
                      <a:pt x="4019934" y="272929"/>
                      <a:pt x="4019934" y="609605"/>
                    </a:cubicBezTo>
                    <a:cubicBezTo>
                      <a:pt x="4019934" y="946280"/>
                      <a:pt x="3747005" y="1219210"/>
                      <a:pt x="3410329" y="1219210"/>
                    </a:cubicBezTo>
                    <a:lnTo>
                      <a:pt x="983174" y="1219210"/>
                    </a:lnTo>
                    <a:lnTo>
                      <a:pt x="451089" y="297611"/>
                    </a:lnTo>
                    <a:cubicBezTo>
                      <a:pt x="366920" y="151826"/>
                      <a:pt x="231628" y="53959"/>
                      <a:pt x="80932" y="13580"/>
                    </a:cubicBezTo>
                    <a:close/>
                  </a:path>
                </a:pathLst>
              </a:custGeom>
              <a:solidFill>
                <a:srgbClr val="32A5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rtlCol="0" anchor="ctr">
                <a:noAutofit/>
              </a:bodyPr>
              <a:lstStyle/>
              <a:p>
                <a:pPr algn="ctr"/>
                <a:endParaRPr lang="en-US" sz="3200" b="1">
                  <a:effectLst>
                    <a:outerShdw blurRad="38100" dist="38100" dir="2700000" algn="tl">
                      <a:srgbClr val="000000">
                        <a:alpha val="43137"/>
                      </a:srgbClr>
                    </a:outerShdw>
                  </a:effectLst>
                </a:endParaRPr>
              </a:p>
            </p:txBody>
          </p:sp>
          <p:sp>
            <p:nvSpPr>
              <p:cNvPr id="26" name="Freeform 14"/>
              <p:cNvSpPr>
                <a:spLocks noChangeAspect="1"/>
              </p:cNvSpPr>
              <p:nvPr/>
            </p:nvSpPr>
            <p:spPr>
              <a:xfrm>
                <a:off x="3740732" y="4869160"/>
                <a:ext cx="4303344" cy="1219210"/>
              </a:xfrm>
              <a:custGeom>
                <a:avLst/>
                <a:gdLst>
                  <a:gd name="connsiteX0" fmla="*/ 609605 w 4303344"/>
                  <a:gd name="connsiteY0" fmla="*/ 0 h 1219210"/>
                  <a:gd name="connsiteX1" fmla="*/ 3046236 w 4303344"/>
                  <a:gd name="connsiteY1" fmla="*/ 0 h 1219210"/>
                  <a:gd name="connsiteX2" fmla="*/ 3568010 w 4303344"/>
                  <a:gd name="connsiteY2" fmla="*/ 903740 h 1219210"/>
                  <a:gd name="connsiteX3" fmla="*/ 4288157 w 4303344"/>
                  <a:gd name="connsiteY3" fmla="*/ 1177574 h 1219210"/>
                  <a:gd name="connsiteX4" fmla="*/ 4299482 w 4303344"/>
                  <a:gd name="connsiteY4" fmla="*/ 1172474 h 1219210"/>
                  <a:gd name="connsiteX5" fmla="*/ 4303344 w 4303344"/>
                  <a:gd name="connsiteY5" fmla="*/ 1182130 h 1219210"/>
                  <a:gd name="connsiteX6" fmla="*/ 4223788 w 4303344"/>
                  <a:gd name="connsiteY6" fmla="*/ 1206825 h 1219210"/>
                  <a:gd name="connsiteX7" fmla="*/ 4100931 w 4303344"/>
                  <a:gd name="connsiteY7" fmla="*/ 1219210 h 1219210"/>
                  <a:gd name="connsiteX8" fmla="*/ 609605 w 4303344"/>
                  <a:gd name="connsiteY8" fmla="*/ 1219210 h 1219210"/>
                  <a:gd name="connsiteX9" fmla="*/ 0 w 4303344"/>
                  <a:gd name="connsiteY9" fmla="*/ 609605 h 1219210"/>
                  <a:gd name="connsiteX10" fmla="*/ 609605 w 4303344"/>
                  <a:gd name="connsiteY10" fmla="*/ 0 h 121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3344" h="1219210">
                    <a:moveTo>
                      <a:pt x="609605" y="0"/>
                    </a:moveTo>
                    <a:lnTo>
                      <a:pt x="3046236" y="0"/>
                    </a:lnTo>
                    <a:lnTo>
                      <a:pt x="3568010" y="903740"/>
                    </a:lnTo>
                    <a:cubicBezTo>
                      <a:pt x="3715306" y="1158864"/>
                      <a:pt x="4019165" y="1267240"/>
                      <a:pt x="4288157" y="1177574"/>
                    </a:cubicBezTo>
                    <a:lnTo>
                      <a:pt x="4299482" y="1172474"/>
                    </a:lnTo>
                    <a:lnTo>
                      <a:pt x="4303344" y="1182130"/>
                    </a:lnTo>
                    <a:lnTo>
                      <a:pt x="4223788" y="1206825"/>
                    </a:lnTo>
                    <a:cubicBezTo>
                      <a:pt x="4184104" y="1214946"/>
                      <a:pt x="4143016" y="1219210"/>
                      <a:pt x="4100931" y="1219210"/>
                    </a:cubicBezTo>
                    <a:lnTo>
                      <a:pt x="609605" y="1219210"/>
                    </a:lnTo>
                    <a:cubicBezTo>
                      <a:pt x="272930" y="1219210"/>
                      <a:pt x="0" y="946281"/>
                      <a:pt x="0" y="609605"/>
                    </a:cubicBezTo>
                    <a:cubicBezTo>
                      <a:pt x="0" y="272930"/>
                      <a:pt x="272930" y="0"/>
                      <a:pt x="609605" y="0"/>
                    </a:cubicBezTo>
                    <a:close/>
                  </a:path>
                </a:pathLst>
              </a:custGeom>
              <a:solidFill>
                <a:srgbClr val="F39C1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1097280" rtlCol="0" anchor="ctr">
                <a:noAutofit/>
              </a:bodyPr>
              <a:lstStyle/>
              <a:p>
                <a:pPr algn="r"/>
                <a:endParaRPr lang="en-US" sz="3200" b="1">
                  <a:effectLst>
                    <a:outerShdw blurRad="38100" dist="38100" dir="2700000" algn="tl">
                      <a:srgbClr val="000000">
                        <a:alpha val="43137"/>
                      </a:srgbClr>
                    </a:outerShdw>
                  </a:effectLst>
                </a:endParaRPr>
              </a:p>
            </p:txBody>
          </p:sp>
          <p:sp>
            <p:nvSpPr>
              <p:cNvPr id="27" name="Freeform 15"/>
              <p:cNvSpPr>
                <a:spLocks noChangeAspect="1"/>
              </p:cNvSpPr>
              <p:nvPr/>
            </p:nvSpPr>
            <p:spPr>
              <a:xfrm rot="18000000">
                <a:off x="3143021" y="3189778"/>
                <a:ext cx="4348131" cy="1219210"/>
              </a:xfrm>
              <a:custGeom>
                <a:avLst/>
                <a:gdLst>
                  <a:gd name="connsiteX0" fmla="*/ 16465 w 4348131"/>
                  <a:gd name="connsiteY0" fmla="*/ 45872 h 1219210"/>
                  <a:gd name="connsiteX1" fmla="*/ 0 w 4348131"/>
                  <a:gd name="connsiteY1" fmla="*/ 53287 h 1219210"/>
                  <a:gd name="connsiteX2" fmla="*/ 9914 w 4348131"/>
                  <a:gd name="connsiteY2" fmla="*/ 47906 h 1219210"/>
                  <a:gd name="connsiteX3" fmla="*/ 147283 w 4348131"/>
                  <a:gd name="connsiteY3" fmla="*/ 10072 h 1219210"/>
                  <a:gd name="connsiteX4" fmla="*/ 90077 w 4348131"/>
                  <a:gd name="connsiteY4" fmla="*/ 23022 h 1219210"/>
                  <a:gd name="connsiteX5" fmla="*/ 124343 w 4348131"/>
                  <a:gd name="connsiteY5" fmla="*/ 12385 h 1219210"/>
                  <a:gd name="connsiteX6" fmla="*/ 4244020 w 4348131"/>
                  <a:gd name="connsiteY6" fmla="*/ 268769 h 1219210"/>
                  <a:gd name="connsiteX7" fmla="*/ 4348131 w 4348131"/>
                  <a:gd name="connsiteY7" fmla="*/ 609605 h 1219210"/>
                  <a:gd name="connsiteX8" fmla="*/ 3738526 w 4348131"/>
                  <a:gd name="connsiteY8" fmla="*/ 1219210 h 1219210"/>
                  <a:gd name="connsiteX9" fmla="*/ 1290749 w 4348131"/>
                  <a:gd name="connsiteY9" fmla="*/ 1219210 h 1219210"/>
                  <a:gd name="connsiteX10" fmla="*/ 764237 w 4348131"/>
                  <a:gd name="connsiteY10" fmla="*/ 307265 h 1219210"/>
                  <a:gd name="connsiteX11" fmla="*/ 278730 w 4348131"/>
                  <a:gd name="connsiteY11" fmla="*/ 3879 h 1219210"/>
                  <a:gd name="connsiteX12" fmla="*/ 183986 w 4348131"/>
                  <a:gd name="connsiteY12" fmla="*/ 6373 h 1219210"/>
                  <a:gd name="connsiteX13" fmla="*/ 247200 w 4348131"/>
                  <a:gd name="connsiteY13" fmla="*/ 0 h 1219210"/>
                  <a:gd name="connsiteX14" fmla="*/ 3738526 w 4348131"/>
                  <a:gd name="connsiteY14" fmla="*/ 0 h 1219210"/>
                  <a:gd name="connsiteX15" fmla="*/ 4244020 w 4348131"/>
                  <a:gd name="connsiteY15" fmla="*/ 268769 h 121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48131" h="1219210">
                    <a:moveTo>
                      <a:pt x="16465" y="45872"/>
                    </a:moveTo>
                    <a:lnTo>
                      <a:pt x="0" y="53287"/>
                    </a:lnTo>
                    <a:lnTo>
                      <a:pt x="9914" y="47906"/>
                    </a:lnTo>
                    <a:close/>
                    <a:moveTo>
                      <a:pt x="147283" y="10072"/>
                    </a:moveTo>
                    <a:lnTo>
                      <a:pt x="90077" y="23022"/>
                    </a:lnTo>
                    <a:lnTo>
                      <a:pt x="124343" y="12385"/>
                    </a:lnTo>
                    <a:close/>
                    <a:moveTo>
                      <a:pt x="4244020" y="268769"/>
                    </a:moveTo>
                    <a:cubicBezTo>
                      <a:pt x="4309750" y="366063"/>
                      <a:pt x="4348131" y="483352"/>
                      <a:pt x="4348131" y="609605"/>
                    </a:cubicBezTo>
                    <a:cubicBezTo>
                      <a:pt x="4348131" y="946281"/>
                      <a:pt x="4075202" y="1219210"/>
                      <a:pt x="3738526" y="1219210"/>
                    </a:cubicBezTo>
                    <a:lnTo>
                      <a:pt x="1290749" y="1219210"/>
                    </a:lnTo>
                    <a:lnTo>
                      <a:pt x="764237" y="307265"/>
                    </a:lnTo>
                    <a:cubicBezTo>
                      <a:pt x="659026" y="125034"/>
                      <a:pt x="473936" y="17674"/>
                      <a:pt x="278730" y="3879"/>
                    </a:cubicBezTo>
                    <a:lnTo>
                      <a:pt x="183986" y="6373"/>
                    </a:lnTo>
                    <a:lnTo>
                      <a:pt x="247200" y="0"/>
                    </a:lnTo>
                    <a:lnTo>
                      <a:pt x="3738526" y="0"/>
                    </a:lnTo>
                    <a:cubicBezTo>
                      <a:pt x="3948949" y="0"/>
                      <a:pt x="4134470" y="106613"/>
                      <a:pt x="4244020" y="268769"/>
                    </a:cubicBezTo>
                    <a:close/>
                  </a:path>
                </a:pathLst>
              </a:custGeom>
              <a:solidFill>
                <a:srgbClr val="2173A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97280" rtlCol="0" anchor="ctr">
                <a:noAutofit/>
              </a:bodyPr>
              <a:lstStyle/>
              <a:p>
                <a:endParaRPr lang="en-US" sz="3200" b="1">
                  <a:effectLst>
                    <a:outerShdw blurRad="38100" dist="38100" dir="2700000" algn="tl">
                      <a:srgbClr val="000000">
                        <a:alpha val="43137"/>
                      </a:srgbClr>
                    </a:outerShdw>
                  </a:effectLst>
                </a:endParaRPr>
              </a:p>
            </p:txBody>
          </p:sp>
        </p:grpSp>
        <p:sp>
          <p:nvSpPr>
            <p:cNvPr id="22" name="Metin kutusu 21"/>
            <p:cNvSpPr txBox="1"/>
            <p:nvPr/>
          </p:nvSpPr>
          <p:spPr>
            <a:xfrm rot="17882230">
              <a:off x="7914707" y="2877184"/>
              <a:ext cx="1908343" cy="369332"/>
            </a:xfrm>
            <a:prstGeom prst="rect">
              <a:avLst/>
            </a:prstGeom>
            <a:noFill/>
          </p:spPr>
          <p:txBody>
            <a:bodyPr wrap="none" rtlCol="0">
              <a:spAutoFit/>
            </a:bodyPr>
            <a:lstStyle/>
            <a:p>
              <a:r>
                <a:rPr lang="tr-TR" dirty="0" smtClean="0">
                  <a:solidFill>
                    <a:schemeClr val="bg1">
                      <a:lumMod val="50000"/>
                    </a:schemeClr>
                  </a:solidFill>
                </a:rPr>
                <a:t>Merkezî Etkinlikler</a:t>
              </a:r>
              <a:endParaRPr lang="tr-TR" dirty="0">
                <a:solidFill>
                  <a:schemeClr val="bg1">
                    <a:lumMod val="50000"/>
                  </a:schemeClr>
                </a:solidFill>
              </a:endParaRPr>
            </a:p>
          </p:txBody>
        </p:sp>
        <p:sp>
          <p:nvSpPr>
            <p:cNvPr id="23" name="Metin kutusu 22"/>
            <p:cNvSpPr txBox="1"/>
            <p:nvPr/>
          </p:nvSpPr>
          <p:spPr>
            <a:xfrm>
              <a:off x="8086773" y="4106165"/>
              <a:ext cx="1839030" cy="646331"/>
            </a:xfrm>
            <a:prstGeom prst="rect">
              <a:avLst/>
            </a:prstGeom>
            <a:noFill/>
          </p:spPr>
          <p:txBody>
            <a:bodyPr wrap="none" rtlCol="0">
              <a:spAutoFit/>
            </a:bodyPr>
            <a:lstStyle/>
            <a:p>
              <a:r>
                <a:rPr lang="tr-TR" dirty="0" smtClean="0">
                  <a:solidFill>
                    <a:schemeClr val="bg1">
                      <a:lumMod val="50000"/>
                    </a:schemeClr>
                  </a:solidFill>
                </a:rPr>
                <a:t>Okul Dışı Bireysel </a:t>
              </a:r>
            </a:p>
            <a:p>
              <a:r>
                <a:rPr lang="tr-TR" dirty="0" smtClean="0">
                  <a:solidFill>
                    <a:schemeClr val="bg1">
                      <a:lumMod val="50000"/>
                    </a:schemeClr>
                  </a:solidFill>
                </a:rPr>
                <a:t>Etkinlikler</a:t>
              </a:r>
              <a:endParaRPr lang="tr-TR" dirty="0">
                <a:solidFill>
                  <a:schemeClr val="bg1">
                    <a:lumMod val="50000"/>
                  </a:schemeClr>
                </a:solidFill>
              </a:endParaRPr>
            </a:p>
          </p:txBody>
        </p:sp>
        <p:sp>
          <p:nvSpPr>
            <p:cNvPr id="24" name="Metin kutusu 23"/>
            <p:cNvSpPr txBox="1"/>
            <p:nvPr/>
          </p:nvSpPr>
          <p:spPr>
            <a:xfrm rot="3573055">
              <a:off x="9450518" y="3253842"/>
              <a:ext cx="1642566" cy="369332"/>
            </a:xfrm>
            <a:prstGeom prst="rect">
              <a:avLst/>
            </a:prstGeom>
            <a:noFill/>
          </p:spPr>
          <p:txBody>
            <a:bodyPr wrap="none" rtlCol="0">
              <a:spAutoFit/>
            </a:bodyPr>
            <a:lstStyle/>
            <a:p>
              <a:r>
                <a:rPr lang="tr-TR" dirty="0" smtClean="0">
                  <a:solidFill>
                    <a:schemeClr val="bg1">
                      <a:lumMod val="50000"/>
                    </a:schemeClr>
                  </a:solidFill>
                </a:rPr>
                <a:t>Okul Etkinlikleri</a:t>
              </a:r>
              <a:endParaRPr lang="tr-TR" dirty="0">
                <a:solidFill>
                  <a:schemeClr val="bg1">
                    <a:lumMod val="50000"/>
                  </a:schemeClr>
                </a:solidFill>
              </a:endParaRPr>
            </a:p>
          </p:txBody>
        </p:sp>
      </p:grpSp>
      <p:sp>
        <p:nvSpPr>
          <p:cNvPr id="29" name="Dikdörtgen 28"/>
          <p:cNvSpPr/>
          <p:nvPr/>
        </p:nvSpPr>
        <p:spPr>
          <a:xfrm>
            <a:off x="0" y="0"/>
            <a:ext cx="12192000" cy="90872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solidFill>
                <a:srgbClr val="C00000"/>
              </a:solidFill>
            </a:endParaRPr>
          </a:p>
        </p:txBody>
      </p:sp>
      <p:sp>
        <p:nvSpPr>
          <p:cNvPr id="30"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b="0" cap="none" dirty="0" smtClean="0">
                <a:ln w="0"/>
                <a:solidFill>
                  <a:srgbClr val="D3363C"/>
                </a:solidFill>
                <a:effectLst>
                  <a:outerShdw blurRad="38100" dist="19050" dir="2700000" algn="tl" rotWithShape="0">
                    <a:schemeClr val="dk1">
                      <a:alpha val="40000"/>
                    </a:schemeClr>
                  </a:outerShdw>
                </a:effectLst>
              </a:rPr>
              <a:t>SOSYAL ETKİNLİK MODÜLÜ</a:t>
            </a:r>
            <a:endParaRPr lang="tr-TR" sz="3600" b="0" cap="none" dirty="0">
              <a:ln w="0"/>
              <a:solidFill>
                <a:srgbClr val="D3363C"/>
              </a:solidFill>
              <a:effectLst>
                <a:outerShdw blurRad="38100" dist="19050" dir="2700000" algn="tl" rotWithShape="0">
                  <a:schemeClr val="dk1">
                    <a:alpha val="40000"/>
                  </a:schemeClr>
                </a:outerShdw>
              </a:effectLst>
            </a:endParaRPr>
          </a:p>
        </p:txBody>
      </p:sp>
      <p:pic>
        <p:nvPicPr>
          <p:cNvPr id="33" name="Resim 32" descr="Ekran Kırpm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3" y="44624"/>
            <a:ext cx="949529" cy="864096"/>
          </a:xfrm>
          <a:prstGeom prst="rect">
            <a:avLst/>
          </a:prstGeom>
        </p:spPr>
      </p:pic>
    </p:spTree>
    <p:extLst>
      <p:ext uri="{BB962C8B-B14F-4D97-AF65-F5344CB8AC3E}">
        <p14:creationId xmlns:p14="http://schemas.microsoft.com/office/powerpoint/2010/main" val="28813454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dirty="0">
                <a:solidFill>
                  <a:schemeClr val="bg1"/>
                </a:solidFill>
              </a:rPr>
              <a:t>SOSYAL ETKİNLİK MODÜLÜ</a:t>
            </a:r>
          </a:p>
        </p:txBody>
      </p:sp>
      <p:sp>
        <p:nvSpPr>
          <p:cNvPr id="45" name="Title 3"/>
          <p:cNvSpPr>
            <a:spLocks noGrp="1"/>
          </p:cNvSpPr>
          <p:nvPr>
            <p:ph type="title"/>
          </p:nvPr>
        </p:nvSpPr>
        <p:spPr>
          <a:xfrm>
            <a:off x="415196" y="957756"/>
            <a:ext cx="9601200" cy="617612"/>
          </a:xfrm>
        </p:spPr>
        <p:txBody>
          <a:bodyPr vert="horz" lIns="91440" tIns="45720" rIns="91440" bIns="45720" rtlCol="0" anchor="ctr">
            <a:noAutofit/>
          </a:bodyPr>
          <a:lstStyle/>
          <a:p>
            <a:r>
              <a:rPr lang="tr-TR" sz="2000" dirty="0" smtClean="0">
                <a:latin typeface="Times New Roman" panose="02020603050405020304" pitchFamily="18" charset="0"/>
                <a:cs typeface="Times New Roman" panose="02020603050405020304" pitchFamily="18" charset="0"/>
              </a:rPr>
              <a:t>SOSYAL ETKİNLİK TÜRLERİ</a:t>
            </a:r>
            <a:endParaRPr lang="en-US" sz="2000" dirty="0">
              <a:latin typeface="Times New Roman" panose="02020603050405020304" pitchFamily="18" charset="0"/>
              <a:cs typeface="Times New Roman" panose="02020603050405020304" pitchFamily="18" charset="0"/>
            </a:endParaRPr>
          </a:p>
        </p:txBody>
      </p:sp>
      <p:sp>
        <p:nvSpPr>
          <p:cNvPr id="60" name="TextBox 17"/>
          <p:cNvSpPr txBox="1"/>
          <p:nvPr/>
        </p:nvSpPr>
        <p:spPr>
          <a:xfrm>
            <a:off x="2658045" y="4275379"/>
            <a:ext cx="2645867" cy="400110"/>
          </a:xfrm>
          <a:prstGeom prst="rect">
            <a:avLst/>
          </a:prstGeom>
          <a:noFill/>
        </p:spPr>
        <p:txBody>
          <a:bodyPr wrap="square" lIns="0" rtlCol="0" anchor="ctr">
            <a:spAutoFit/>
          </a:bodyPr>
          <a:lstStyle/>
          <a:p>
            <a:r>
              <a:rPr lang="tr-TR" sz="2000" b="1" dirty="0" smtClean="0">
                <a:solidFill>
                  <a:srgbClr val="00CC99"/>
                </a:solidFill>
              </a:rPr>
              <a:t>Okul Etkinlikleri</a:t>
            </a:r>
            <a:endParaRPr lang="en-US" sz="2000" b="1" dirty="0">
              <a:solidFill>
                <a:srgbClr val="00CC99"/>
              </a:solidFill>
            </a:endParaRPr>
          </a:p>
        </p:txBody>
      </p:sp>
      <p:sp>
        <p:nvSpPr>
          <p:cNvPr id="31" name="Dikdörtgen 30"/>
          <p:cNvSpPr/>
          <p:nvPr/>
        </p:nvSpPr>
        <p:spPr>
          <a:xfrm>
            <a:off x="10560496" y="5507546"/>
            <a:ext cx="1631504" cy="1350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5" name="Rectangle 60"/>
          <p:cNvSpPr/>
          <p:nvPr/>
        </p:nvSpPr>
        <p:spPr>
          <a:xfrm>
            <a:off x="5961646" y="2144443"/>
            <a:ext cx="4055322" cy="646331"/>
          </a:xfrm>
          <a:prstGeom prst="rect">
            <a:avLst/>
          </a:prstGeom>
        </p:spPr>
        <p:txBody>
          <a:bodyPr wrap="square">
            <a:spAutoFit/>
          </a:bodyPr>
          <a:lstStyle/>
          <a:p>
            <a:r>
              <a:rPr lang="tr-TR" i="1" dirty="0" smtClean="0">
                <a:solidFill>
                  <a:srgbClr val="2980B9"/>
                </a:solidFill>
              </a:rPr>
              <a:t>Öğrenci Kulüpleri Tarafından Gerçekleştirilir.</a:t>
            </a:r>
            <a:endParaRPr lang="en-US" i="1" dirty="0">
              <a:solidFill>
                <a:srgbClr val="2980B9"/>
              </a:solidFill>
            </a:endParaRPr>
          </a:p>
        </p:txBody>
      </p:sp>
      <p:sp>
        <p:nvSpPr>
          <p:cNvPr id="36" name="Rectangle 61"/>
          <p:cNvSpPr/>
          <p:nvPr/>
        </p:nvSpPr>
        <p:spPr>
          <a:xfrm>
            <a:off x="5961646" y="3097590"/>
            <a:ext cx="4055322" cy="369332"/>
          </a:xfrm>
          <a:prstGeom prst="rect">
            <a:avLst/>
          </a:prstGeom>
        </p:spPr>
        <p:txBody>
          <a:bodyPr wrap="square">
            <a:spAutoFit/>
          </a:bodyPr>
          <a:lstStyle/>
          <a:p>
            <a:r>
              <a:rPr lang="tr-TR" i="1" dirty="0" smtClean="0">
                <a:solidFill>
                  <a:schemeClr val="accent5">
                    <a:lumMod val="75000"/>
                  </a:schemeClr>
                </a:solidFill>
              </a:rPr>
              <a:t>Önceden Planlanır.</a:t>
            </a:r>
            <a:endParaRPr lang="en-US" i="1" dirty="0">
              <a:solidFill>
                <a:schemeClr val="accent5">
                  <a:lumMod val="75000"/>
                </a:schemeClr>
              </a:solidFill>
            </a:endParaRPr>
          </a:p>
        </p:txBody>
      </p:sp>
      <p:sp>
        <p:nvSpPr>
          <p:cNvPr id="37" name="Rectangle 62"/>
          <p:cNvSpPr/>
          <p:nvPr/>
        </p:nvSpPr>
        <p:spPr>
          <a:xfrm>
            <a:off x="5961646" y="4050737"/>
            <a:ext cx="4055322" cy="646331"/>
          </a:xfrm>
          <a:prstGeom prst="rect">
            <a:avLst/>
          </a:prstGeom>
        </p:spPr>
        <p:txBody>
          <a:bodyPr wrap="square">
            <a:spAutoFit/>
          </a:bodyPr>
          <a:lstStyle/>
          <a:p>
            <a:r>
              <a:rPr lang="tr-TR" i="1" dirty="0" smtClean="0">
                <a:solidFill>
                  <a:srgbClr val="F39C12"/>
                </a:solidFill>
              </a:rPr>
              <a:t>Kulüp Danışman Öğretmeni Rehberliğinde Gerçekleştirilir. </a:t>
            </a:r>
            <a:endParaRPr lang="en-US" i="1" dirty="0">
              <a:solidFill>
                <a:srgbClr val="F39C12"/>
              </a:solidFill>
            </a:endParaRPr>
          </a:p>
        </p:txBody>
      </p:sp>
      <p:sp>
        <p:nvSpPr>
          <p:cNvPr id="38" name="Rectangle 63"/>
          <p:cNvSpPr/>
          <p:nvPr/>
        </p:nvSpPr>
        <p:spPr>
          <a:xfrm>
            <a:off x="5961646" y="5003884"/>
            <a:ext cx="4155551" cy="646331"/>
          </a:xfrm>
          <a:prstGeom prst="rect">
            <a:avLst/>
          </a:prstGeom>
        </p:spPr>
        <p:txBody>
          <a:bodyPr wrap="square">
            <a:spAutoFit/>
          </a:bodyPr>
          <a:lstStyle/>
          <a:p>
            <a:r>
              <a:rPr lang="tr-TR" i="1" dirty="0" smtClean="0">
                <a:solidFill>
                  <a:srgbClr val="16A085"/>
                </a:solidFill>
              </a:rPr>
              <a:t>Kulüp Danışman Öğretmeni Tarafından Modüle İşlenir.</a:t>
            </a:r>
            <a:endParaRPr lang="en-US" i="1" dirty="0">
              <a:solidFill>
                <a:srgbClr val="16A085"/>
              </a:solidFill>
            </a:endParaRPr>
          </a:p>
        </p:txBody>
      </p:sp>
      <p:sp>
        <p:nvSpPr>
          <p:cNvPr id="48" name="Rectangle 67"/>
          <p:cNvSpPr/>
          <p:nvPr/>
        </p:nvSpPr>
        <p:spPr>
          <a:xfrm>
            <a:off x="9955733" y="3884343"/>
            <a:ext cx="857338" cy="857337"/>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58"/>
          <p:cNvSpPr/>
          <p:nvPr/>
        </p:nvSpPr>
        <p:spPr>
          <a:xfrm>
            <a:off x="9955733" y="2936592"/>
            <a:ext cx="857337" cy="857337"/>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2"/>
          <p:cNvSpPr/>
          <p:nvPr/>
        </p:nvSpPr>
        <p:spPr>
          <a:xfrm>
            <a:off x="9955733" y="4832095"/>
            <a:ext cx="857337" cy="857337"/>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49"/>
          <p:cNvSpPr/>
          <p:nvPr/>
        </p:nvSpPr>
        <p:spPr>
          <a:xfrm>
            <a:off x="9955733" y="1988840"/>
            <a:ext cx="857337" cy="857337"/>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73"/>
          <p:cNvSpPr/>
          <p:nvPr/>
        </p:nvSpPr>
        <p:spPr>
          <a:xfrm>
            <a:off x="9848838" y="1836717"/>
            <a:ext cx="1071127" cy="1446550"/>
          </a:xfrm>
          <a:prstGeom prst="rect">
            <a:avLst/>
          </a:prstGeom>
        </p:spPr>
        <p:txBody>
          <a:bodyPr wrap="none" anchor="ctr">
            <a:spAutoFit/>
          </a:bodyPr>
          <a:lstStyle/>
          <a:p>
            <a:pPr algn="ctr"/>
            <a:r>
              <a:rPr lang="en-US" sz="8800" dirty="0">
                <a:solidFill>
                  <a:schemeClr val="accent1"/>
                </a:solidFill>
                <a:sym typeface="Wingdings" panose="05000000000000000000" pitchFamily="2" charset="2"/>
              </a:rPr>
              <a:t></a:t>
            </a:r>
            <a:endParaRPr lang="en-US" sz="8800" dirty="0">
              <a:solidFill>
                <a:schemeClr val="accent1"/>
              </a:solidFill>
            </a:endParaRPr>
          </a:p>
        </p:txBody>
      </p:sp>
      <p:sp>
        <p:nvSpPr>
          <p:cNvPr id="55" name="Rectangle 75"/>
          <p:cNvSpPr/>
          <p:nvPr/>
        </p:nvSpPr>
        <p:spPr>
          <a:xfrm>
            <a:off x="9848838" y="2782146"/>
            <a:ext cx="1071127" cy="1446550"/>
          </a:xfrm>
          <a:prstGeom prst="rect">
            <a:avLst/>
          </a:prstGeom>
        </p:spPr>
        <p:txBody>
          <a:bodyPr wrap="none" anchor="ctr">
            <a:spAutoFit/>
          </a:bodyPr>
          <a:lstStyle/>
          <a:p>
            <a:pPr algn="ctr"/>
            <a:r>
              <a:rPr lang="en-US" sz="8800" dirty="0">
                <a:solidFill>
                  <a:schemeClr val="accent1"/>
                </a:solidFill>
                <a:sym typeface="Wingdings" panose="05000000000000000000" pitchFamily="2" charset="2"/>
              </a:rPr>
              <a:t></a:t>
            </a:r>
            <a:endParaRPr lang="en-US" sz="8800" dirty="0">
              <a:solidFill>
                <a:schemeClr val="accent1"/>
              </a:solidFill>
            </a:endParaRPr>
          </a:p>
        </p:txBody>
      </p:sp>
      <p:sp>
        <p:nvSpPr>
          <p:cNvPr id="56" name="Rectangle 76"/>
          <p:cNvSpPr/>
          <p:nvPr/>
        </p:nvSpPr>
        <p:spPr>
          <a:xfrm>
            <a:off x="9848838" y="3727575"/>
            <a:ext cx="1071127" cy="1446550"/>
          </a:xfrm>
          <a:prstGeom prst="rect">
            <a:avLst/>
          </a:prstGeom>
        </p:spPr>
        <p:txBody>
          <a:bodyPr wrap="none" anchor="ctr">
            <a:spAutoFit/>
          </a:bodyPr>
          <a:lstStyle/>
          <a:p>
            <a:pPr algn="ctr"/>
            <a:r>
              <a:rPr lang="en-US" sz="8800" dirty="0">
                <a:solidFill>
                  <a:schemeClr val="accent1"/>
                </a:solidFill>
                <a:sym typeface="Wingdings" panose="05000000000000000000" pitchFamily="2" charset="2"/>
              </a:rPr>
              <a:t></a:t>
            </a:r>
            <a:endParaRPr lang="en-US" sz="8800" dirty="0">
              <a:solidFill>
                <a:schemeClr val="accent1"/>
              </a:solidFill>
            </a:endParaRPr>
          </a:p>
        </p:txBody>
      </p:sp>
      <p:sp>
        <p:nvSpPr>
          <p:cNvPr id="105" name="Rectangle 77"/>
          <p:cNvSpPr/>
          <p:nvPr/>
        </p:nvSpPr>
        <p:spPr>
          <a:xfrm>
            <a:off x="9843887" y="4675489"/>
            <a:ext cx="1071127" cy="1446550"/>
          </a:xfrm>
          <a:prstGeom prst="rect">
            <a:avLst/>
          </a:prstGeom>
        </p:spPr>
        <p:txBody>
          <a:bodyPr wrap="none" anchor="ctr">
            <a:spAutoFit/>
          </a:bodyPr>
          <a:lstStyle/>
          <a:p>
            <a:pPr algn="ctr"/>
            <a:r>
              <a:rPr lang="en-US" sz="8800" dirty="0">
                <a:solidFill>
                  <a:schemeClr val="accent1"/>
                </a:solidFill>
                <a:sym typeface="Wingdings" panose="05000000000000000000" pitchFamily="2" charset="2"/>
              </a:rPr>
              <a:t></a:t>
            </a:r>
            <a:endParaRPr lang="en-US" sz="8800" dirty="0">
              <a:solidFill>
                <a:schemeClr val="accent1"/>
              </a:solidFill>
            </a:endParaRPr>
          </a:p>
        </p:txBody>
      </p:sp>
      <p:grpSp>
        <p:nvGrpSpPr>
          <p:cNvPr id="44" name="Grup 43"/>
          <p:cNvGrpSpPr/>
          <p:nvPr/>
        </p:nvGrpSpPr>
        <p:grpSpPr>
          <a:xfrm>
            <a:off x="2561947" y="2492896"/>
            <a:ext cx="1805861" cy="1792838"/>
            <a:chOff x="6095306" y="1557338"/>
            <a:chExt cx="2304256" cy="2304257"/>
          </a:xfrm>
        </p:grpSpPr>
        <p:sp>
          <p:nvSpPr>
            <p:cNvPr id="46" name="Rectangle 6"/>
            <p:cNvSpPr/>
            <p:nvPr/>
          </p:nvSpPr>
          <p:spPr>
            <a:xfrm>
              <a:off x="6095306" y="1557338"/>
              <a:ext cx="2304256" cy="2304256"/>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7"/>
            <p:cNvSpPr txBox="1"/>
            <p:nvPr/>
          </p:nvSpPr>
          <p:spPr>
            <a:xfrm>
              <a:off x="6773607" y="2176320"/>
              <a:ext cx="1625954" cy="1685275"/>
            </a:xfrm>
            <a:custGeom>
              <a:avLst/>
              <a:gdLst>
                <a:gd name="connsiteX0" fmla="*/ 627680 w 2134948"/>
                <a:gd name="connsiteY0" fmla="*/ 83837 h 2212839"/>
                <a:gd name="connsiteX1" fmla="*/ 865061 w 2134948"/>
                <a:gd name="connsiteY1" fmla="*/ 132055 h 2212839"/>
                <a:gd name="connsiteX2" fmla="*/ 1017133 w 2134948"/>
                <a:gd name="connsiteY2" fmla="*/ 268549 h 2212839"/>
                <a:gd name="connsiteX3" fmla="*/ 1097991 w 2134948"/>
                <a:gd name="connsiteY3" fmla="*/ 480708 h 2212839"/>
                <a:gd name="connsiteX4" fmla="*/ 1121729 w 2134948"/>
                <a:gd name="connsiteY4" fmla="*/ 755921 h 2212839"/>
                <a:gd name="connsiteX5" fmla="*/ 1097249 w 2134948"/>
                <a:gd name="connsiteY5" fmla="*/ 1016298 h 2212839"/>
                <a:gd name="connsiteX6" fmla="*/ 1013424 w 2134948"/>
                <a:gd name="connsiteY6" fmla="*/ 1230683 h 2212839"/>
                <a:gd name="connsiteX7" fmla="*/ 857643 w 2134948"/>
                <a:gd name="connsiteY7" fmla="*/ 1376079 h 2212839"/>
                <a:gd name="connsiteX8" fmla="*/ 617295 w 2134948"/>
                <a:gd name="connsiteY8" fmla="*/ 1429489 h 2212839"/>
                <a:gd name="connsiteX9" fmla="*/ 378430 w 2134948"/>
                <a:gd name="connsiteY9" fmla="*/ 1382755 h 2212839"/>
                <a:gd name="connsiteX10" fmla="*/ 227100 w 2134948"/>
                <a:gd name="connsiteY10" fmla="*/ 1247003 h 2212839"/>
                <a:gd name="connsiteX11" fmla="*/ 146984 w 2134948"/>
                <a:gd name="connsiteY11" fmla="*/ 1032618 h 2212839"/>
                <a:gd name="connsiteX12" fmla="*/ 123246 w 2134948"/>
                <a:gd name="connsiteY12" fmla="*/ 749987 h 2212839"/>
                <a:gd name="connsiteX13" fmla="*/ 147726 w 2134948"/>
                <a:gd name="connsiteY13" fmla="*/ 494060 h 2212839"/>
                <a:gd name="connsiteX14" fmla="*/ 231551 w 2134948"/>
                <a:gd name="connsiteY14" fmla="*/ 282643 h 2212839"/>
                <a:gd name="connsiteX15" fmla="*/ 387332 w 2134948"/>
                <a:gd name="connsiteY15" fmla="*/ 137989 h 2212839"/>
                <a:gd name="connsiteX16" fmla="*/ 627680 w 2134948"/>
                <a:gd name="connsiteY16" fmla="*/ 83837 h 2212839"/>
                <a:gd name="connsiteX17" fmla="*/ 1305555 w 2134948"/>
                <a:gd name="connsiteY17" fmla="*/ 0 h 2212839"/>
                <a:gd name="connsiteX18" fmla="*/ 2134948 w 2134948"/>
                <a:gd name="connsiteY18" fmla="*/ 719471 h 2212839"/>
                <a:gd name="connsiteX19" fmla="*/ 2134948 w 2134948"/>
                <a:gd name="connsiteY19" fmla="*/ 2212839 h 2212839"/>
                <a:gd name="connsiteX20" fmla="*/ 736833 w 2134948"/>
                <a:gd name="connsiteY20" fmla="*/ 2212839 h 2212839"/>
                <a:gd name="connsiteX21" fmla="*/ 0 w 2134948"/>
                <a:gd name="connsiteY21" fmla="*/ 1573661 h 2212839"/>
                <a:gd name="connsiteX22" fmla="*/ 61489 w 2134948"/>
                <a:gd name="connsiteY22" fmla="*/ 1618839 h 2212839"/>
                <a:gd name="connsiteX23" fmla="*/ 214488 w 2134948"/>
                <a:gd name="connsiteY23" fmla="*/ 1692835 h 2212839"/>
                <a:gd name="connsiteX24" fmla="*/ 605424 w 2134948"/>
                <a:gd name="connsiteY24" fmla="*/ 1751438 h 2212839"/>
                <a:gd name="connsiteX25" fmla="*/ 1005263 w 2134948"/>
                <a:gd name="connsiteY25" fmla="*/ 1682449 h 2212839"/>
                <a:gd name="connsiteX26" fmla="*/ 1295313 w 2134948"/>
                <a:gd name="connsiteY26" fmla="*/ 1482159 h 2212839"/>
                <a:gd name="connsiteX27" fmla="*/ 1471865 w 2134948"/>
                <a:gd name="connsiteY27" fmla="*/ 1162437 h 2212839"/>
                <a:gd name="connsiteX28" fmla="*/ 1531210 w 2134948"/>
                <a:gd name="connsiteY28" fmla="*/ 735151 h 2212839"/>
                <a:gd name="connsiteX29" fmla="*/ 1474090 w 2134948"/>
                <a:gd name="connsiteY29" fmla="*/ 302673 h 2212839"/>
                <a:gd name="connsiteX30" fmla="*/ 1357532 w 2134948"/>
                <a:gd name="connsiteY30" fmla="*/ 63299 h 221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34948" h="2212839">
                  <a:moveTo>
                    <a:pt x="627680" y="83837"/>
                  </a:moveTo>
                  <a:cubicBezTo>
                    <a:pt x="722632" y="83837"/>
                    <a:pt x="801759" y="99909"/>
                    <a:pt x="865061" y="132055"/>
                  </a:cubicBezTo>
                  <a:cubicBezTo>
                    <a:pt x="928363" y="164200"/>
                    <a:pt x="979053" y="209698"/>
                    <a:pt x="1017133" y="268549"/>
                  </a:cubicBezTo>
                  <a:cubicBezTo>
                    <a:pt x="1055213" y="327399"/>
                    <a:pt x="1082165" y="398119"/>
                    <a:pt x="1097991" y="480708"/>
                  </a:cubicBezTo>
                  <a:cubicBezTo>
                    <a:pt x="1113816" y="563297"/>
                    <a:pt x="1121729" y="655034"/>
                    <a:pt x="1121729" y="755921"/>
                  </a:cubicBezTo>
                  <a:cubicBezTo>
                    <a:pt x="1121729" y="847906"/>
                    <a:pt x="1113569" y="934699"/>
                    <a:pt x="1097249" y="1016298"/>
                  </a:cubicBezTo>
                  <a:cubicBezTo>
                    <a:pt x="1080929" y="1097898"/>
                    <a:pt x="1052987" y="1169359"/>
                    <a:pt x="1013424" y="1230683"/>
                  </a:cubicBezTo>
                  <a:cubicBezTo>
                    <a:pt x="973860" y="1292006"/>
                    <a:pt x="921933" y="1340472"/>
                    <a:pt x="857643" y="1376079"/>
                  </a:cubicBezTo>
                  <a:cubicBezTo>
                    <a:pt x="793352" y="1411686"/>
                    <a:pt x="713236" y="1429489"/>
                    <a:pt x="617295" y="1429489"/>
                  </a:cubicBezTo>
                  <a:cubicBezTo>
                    <a:pt x="521353" y="1429489"/>
                    <a:pt x="441732" y="1413911"/>
                    <a:pt x="378430" y="1382755"/>
                  </a:cubicBezTo>
                  <a:cubicBezTo>
                    <a:pt x="315129" y="1351599"/>
                    <a:pt x="264685" y="1306348"/>
                    <a:pt x="227100" y="1247003"/>
                  </a:cubicBezTo>
                  <a:cubicBezTo>
                    <a:pt x="189514" y="1187658"/>
                    <a:pt x="162809" y="1116196"/>
                    <a:pt x="146984" y="1032618"/>
                  </a:cubicBezTo>
                  <a:cubicBezTo>
                    <a:pt x="131158" y="949040"/>
                    <a:pt x="123246" y="854830"/>
                    <a:pt x="123246" y="749987"/>
                  </a:cubicBezTo>
                  <a:cubicBezTo>
                    <a:pt x="123246" y="659980"/>
                    <a:pt x="131406" y="574671"/>
                    <a:pt x="147726" y="494060"/>
                  </a:cubicBezTo>
                  <a:cubicBezTo>
                    <a:pt x="164045" y="413450"/>
                    <a:pt x="191987" y="342977"/>
                    <a:pt x="231551" y="282643"/>
                  </a:cubicBezTo>
                  <a:cubicBezTo>
                    <a:pt x="271114" y="222309"/>
                    <a:pt x="323041" y="174091"/>
                    <a:pt x="387332" y="137989"/>
                  </a:cubicBezTo>
                  <a:cubicBezTo>
                    <a:pt x="451622" y="101887"/>
                    <a:pt x="531738" y="83837"/>
                    <a:pt x="627680" y="83837"/>
                  </a:cubicBezTo>
                  <a:close/>
                  <a:moveTo>
                    <a:pt x="1305555" y="0"/>
                  </a:moveTo>
                  <a:lnTo>
                    <a:pt x="2134948" y="719471"/>
                  </a:lnTo>
                  <a:lnTo>
                    <a:pt x="2134948" y="2212839"/>
                  </a:lnTo>
                  <a:lnTo>
                    <a:pt x="736833" y="2212839"/>
                  </a:lnTo>
                  <a:lnTo>
                    <a:pt x="0" y="1573661"/>
                  </a:lnTo>
                  <a:lnTo>
                    <a:pt x="61489" y="1618839"/>
                  </a:lnTo>
                  <a:cubicBezTo>
                    <a:pt x="107852" y="1648635"/>
                    <a:pt x="158852" y="1673301"/>
                    <a:pt x="214488" y="1692835"/>
                  </a:cubicBezTo>
                  <a:cubicBezTo>
                    <a:pt x="325760" y="1731904"/>
                    <a:pt x="456072" y="1751438"/>
                    <a:pt x="605424" y="1751438"/>
                  </a:cubicBezTo>
                  <a:cubicBezTo>
                    <a:pt x="756755" y="1751438"/>
                    <a:pt x="890034" y="1728442"/>
                    <a:pt x="1005263" y="1682449"/>
                  </a:cubicBezTo>
                  <a:cubicBezTo>
                    <a:pt x="1120492" y="1636457"/>
                    <a:pt x="1217175" y="1569694"/>
                    <a:pt x="1295313" y="1482159"/>
                  </a:cubicBezTo>
                  <a:cubicBezTo>
                    <a:pt x="1373450" y="1394625"/>
                    <a:pt x="1432301" y="1288051"/>
                    <a:pt x="1471865" y="1162437"/>
                  </a:cubicBezTo>
                  <a:cubicBezTo>
                    <a:pt x="1511428" y="1036823"/>
                    <a:pt x="1531210" y="894394"/>
                    <a:pt x="1531210" y="735151"/>
                  </a:cubicBezTo>
                  <a:cubicBezTo>
                    <a:pt x="1531210" y="568985"/>
                    <a:pt x="1512170" y="424825"/>
                    <a:pt x="1474090" y="302673"/>
                  </a:cubicBezTo>
                  <a:cubicBezTo>
                    <a:pt x="1445530" y="211059"/>
                    <a:pt x="1406678" y="131268"/>
                    <a:pt x="1357532" y="63299"/>
                  </a:cubicBezTo>
                  <a:close/>
                </a:path>
              </a:pathLst>
            </a:cu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p>
          </p:txBody>
        </p:sp>
        <p:sp>
          <p:nvSpPr>
            <p:cNvPr id="52" name="TextBox 9"/>
            <p:cNvSpPr txBox="1"/>
            <p:nvPr/>
          </p:nvSpPr>
          <p:spPr>
            <a:xfrm>
              <a:off x="6555614" y="1995784"/>
              <a:ext cx="1384149" cy="1514090"/>
            </a:xfrm>
            <a:custGeom>
              <a:avLst/>
              <a:gdLst/>
              <a:ahLst/>
              <a:cxnLst/>
              <a:rect l="l" t="t" r="r" b="b"/>
              <a:pathLst>
                <a:path w="1817447" h="1988065">
                  <a:moveTo>
                    <a:pt x="927269" y="0"/>
                  </a:moveTo>
                  <a:cubicBezTo>
                    <a:pt x="1072665" y="0"/>
                    <a:pt x="1200999" y="19288"/>
                    <a:pt x="1312271" y="57862"/>
                  </a:cubicBezTo>
                  <a:cubicBezTo>
                    <a:pt x="1423543" y="96436"/>
                    <a:pt x="1516518" y="155782"/>
                    <a:pt x="1591194" y="235898"/>
                  </a:cubicBezTo>
                  <a:cubicBezTo>
                    <a:pt x="1665870" y="316014"/>
                    <a:pt x="1722248" y="417148"/>
                    <a:pt x="1760328" y="539300"/>
                  </a:cubicBezTo>
                  <a:cubicBezTo>
                    <a:pt x="1798407" y="661452"/>
                    <a:pt x="1817447" y="805612"/>
                    <a:pt x="1817447" y="971778"/>
                  </a:cubicBezTo>
                  <a:cubicBezTo>
                    <a:pt x="1817447" y="1131021"/>
                    <a:pt x="1797666" y="1273450"/>
                    <a:pt x="1758102" y="1399064"/>
                  </a:cubicBezTo>
                  <a:cubicBezTo>
                    <a:pt x="1718539" y="1524678"/>
                    <a:pt x="1659688" y="1631252"/>
                    <a:pt x="1581550" y="1718786"/>
                  </a:cubicBezTo>
                  <a:cubicBezTo>
                    <a:pt x="1503412" y="1806321"/>
                    <a:pt x="1406729" y="1873084"/>
                    <a:pt x="1291500" y="1919076"/>
                  </a:cubicBezTo>
                  <a:cubicBezTo>
                    <a:pt x="1176272" y="1965069"/>
                    <a:pt x="1042992" y="1988065"/>
                    <a:pt x="891662" y="1988065"/>
                  </a:cubicBezTo>
                  <a:cubicBezTo>
                    <a:pt x="742310" y="1988065"/>
                    <a:pt x="611998" y="1968531"/>
                    <a:pt x="500725" y="1929462"/>
                  </a:cubicBezTo>
                  <a:cubicBezTo>
                    <a:pt x="389453" y="1890393"/>
                    <a:pt x="296726" y="1830800"/>
                    <a:pt x="222545" y="1750684"/>
                  </a:cubicBezTo>
                  <a:cubicBezTo>
                    <a:pt x="148363" y="1670568"/>
                    <a:pt x="92727" y="1568692"/>
                    <a:pt x="55636" y="1445056"/>
                  </a:cubicBezTo>
                  <a:cubicBezTo>
                    <a:pt x="18545" y="1321420"/>
                    <a:pt x="0" y="1175036"/>
                    <a:pt x="0" y="1005902"/>
                  </a:cubicBezTo>
                  <a:cubicBezTo>
                    <a:pt x="0" y="850615"/>
                    <a:pt x="19782" y="710907"/>
                    <a:pt x="59345" y="586776"/>
                  </a:cubicBezTo>
                  <a:cubicBezTo>
                    <a:pt x="98909" y="462646"/>
                    <a:pt x="157759" y="357061"/>
                    <a:pt x="235897" y="270021"/>
                  </a:cubicBezTo>
                  <a:cubicBezTo>
                    <a:pt x="314035" y="182981"/>
                    <a:pt x="410718" y="116218"/>
                    <a:pt x="525947" y="69731"/>
                  </a:cubicBezTo>
                  <a:cubicBezTo>
                    <a:pt x="641176" y="23244"/>
                    <a:pt x="774950" y="0"/>
                    <a:pt x="927269" y="0"/>
                  </a:cubicBezTo>
                  <a:close/>
                  <a:moveTo>
                    <a:pt x="913916" y="320464"/>
                  </a:moveTo>
                  <a:cubicBezTo>
                    <a:pt x="817975" y="320464"/>
                    <a:pt x="737859" y="338515"/>
                    <a:pt x="673568" y="374617"/>
                  </a:cubicBezTo>
                  <a:cubicBezTo>
                    <a:pt x="609278" y="410719"/>
                    <a:pt x="557351" y="458937"/>
                    <a:pt x="517787" y="519271"/>
                  </a:cubicBezTo>
                  <a:cubicBezTo>
                    <a:pt x="478224" y="579605"/>
                    <a:pt x="450282" y="650078"/>
                    <a:pt x="433962" y="730688"/>
                  </a:cubicBezTo>
                  <a:cubicBezTo>
                    <a:pt x="417642" y="811299"/>
                    <a:pt x="409482" y="896608"/>
                    <a:pt x="409482" y="986615"/>
                  </a:cubicBezTo>
                  <a:cubicBezTo>
                    <a:pt x="409482" y="1091458"/>
                    <a:pt x="417395" y="1185668"/>
                    <a:pt x="433220" y="1269246"/>
                  </a:cubicBezTo>
                  <a:cubicBezTo>
                    <a:pt x="449046" y="1352824"/>
                    <a:pt x="475751" y="1424286"/>
                    <a:pt x="513336" y="1483631"/>
                  </a:cubicBezTo>
                  <a:cubicBezTo>
                    <a:pt x="550922" y="1542976"/>
                    <a:pt x="601365" y="1588227"/>
                    <a:pt x="664667" y="1619383"/>
                  </a:cubicBezTo>
                  <a:cubicBezTo>
                    <a:pt x="727968" y="1650539"/>
                    <a:pt x="807590" y="1666117"/>
                    <a:pt x="903531" y="1666117"/>
                  </a:cubicBezTo>
                  <a:cubicBezTo>
                    <a:pt x="999472" y="1666117"/>
                    <a:pt x="1079588" y="1648314"/>
                    <a:pt x="1143879" y="1612707"/>
                  </a:cubicBezTo>
                  <a:cubicBezTo>
                    <a:pt x="1208170" y="1577100"/>
                    <a:pt x="1260097" y="1528634"/>
                    <a:pt x="1299660" y="1467311"/>
                  </a:cubicBezTo>
                  <a:cubicBezTo>
                    <a:pt x="1339224" y="1405987"/>
                    <a:pt x="1367166" y="1334526"/>
                    <a:pt x="1383485" y="1252926"/>
                  </a:cubicBezTo>
                  <a:cubicBezTo>
                    <a:pt x="1399805" y="1171327"/>
                    <a:pt x="1407965" y="1084534"/>
                    <a:pt x="1407965" y="992549"/>
                  </a:cubicBezTo>
                  <a:cubicBezTo>
                    <a:pt x="1407965" y="891662"/>
                    <a:pt x="1400053" y="799924"/>
                    <a:pt x="1384227" y="717336"/>
                  </a:cubicBezTo>
                  <a:cubicBezTo>
                    <a:pt x="1368402" y="634747"/>
                    <a:pt x="1341449" y="564027"/>
                    <a:pt x="1303369" y="505176"/>
                  </a:cubicBezTo>
                  <a:cubicBezTo>
                    <a:pt x="1265289" y="446326"/>
                    <a:pt x="1214599" y="400828"/>
                    <a:pt x="1151297" y="368682"/>
                  </a:cubicBezTo>
                  <a:cubicBezTo>
                    <a:pt x="1087996" y="336537"/>
                    <a:pt x="1008869" y="320464"/>
                    <a:pt x="913916" y="320464"/>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23900" b="1" dirty="0"/>
            </a:p>
          </p:txBody>
        </p:sp>
      </p:grpSp>
      <p:sp>
        <p:nvSpPr>
          <p:cNvPr id="2" name="Slayt Numarası Yer Tutucusu 1"/>
          <p:cNvSpPr>
            <a:spLocks noGrp="1"/>
          </p:cNvSpPr>
          <p:nvPr>
            <p:ph type="sldNum" sz="quarter" idx="12"/>
          </p:nvPr>
        </p:nvSpPr>
        <p:spPr/>
        <p:txBody>
          <a:bodyPr/>
          <a:lstStyle/>
          <a:p>
            <a:fld id="{F68327C5-B821-4FE9-A59A-A60D9EB59A9A}" type="slidenum">
              <a:rPr lang="en-US" smtClean="0"/>
              <a:pPr/>
              <a:t>14</a:t>
            </a:fld>
            <a:endParaRPr lang="en-US" dirty="0"/>
          </a:p>
        </p:txBody>
      </p:sp>
      <p:sp>
        <p:nvSpPr>
          <p:cNvPr id="26" name="Dikdörtgen 25"/>
          <p:cNvSpPr/>
          <p:nvPr/>
        </p:nvSpPr>
        <p:spPr>
          <a:xfrm>
            <a:off x="0" y="0"/>
            <a:ext cx="12192000" cy="90872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solidFill>
                <a:srgbClr val="C00000"/>
              </a:solidFill>
            </a:endParaRPr>
          </a:p>
        </p:txBody>
      </p:sp>
      <p:sp>
        <p:nvSpPr>
          <p:cNvPr id="27"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b="0" cap="none" dirty="0" smtClean="0">
                <a:ln w="0"/>
                <a:solidFill>
                  <a:srgbClr val="D3363C"/>
                </a:solidFill>
                <a:effectLst>
                  <a:outerShdw blurRad="38100" dist="19050" dir="2700000" algn="tl" rotWithShape="0">
                    <a:schemeClr val="dk1">
                      <a:alpha val="40000"/>
                    </a:schemeClr>
                  </a:outerShdw>
                </a:effectLst>
              </a:rPr>
              <a:t>SOSYAL ETKİNLİK MODÜLÜ</a:t>
            </a:r>
            <a:endParaRPr lang="tr-TR" sz="3600" b="0" cap="none" dirty="0">
              <a:ln w="0"/>
              <a:solidFill>
                <a:srgbClr val="D3363C"/>
              </a:solidFill>
              <a:effectLst>
                <a:outerShdw blurRad="38100" dist="19050" dir="2700000" algn="tl" rotWithShape="0">
                  <a:schemeClr val="dk1">
                    <a:alpha val="40000"/>
                  </a:schemeClr>
                </a:outerShdw>
              </a:effectLst>
            </a:endParaRPr>
          </a:p>
        </p:txBody>
      </p:sp>
      <p:pic>
        <p:nvPicPr>
          <p:cNvPr id="28" name="Resim 27" descr="Ekran Kırpm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3" y="44624"/>
            <a:ext cx="949529" cy="864096"/>
          </a:xfrm>
          <a:prstGeom prst="rect">
            <a:avLst/>
          </a:prstGeom>
        </p:spPr>
      </p:pic>
    </p:spTree>
    <p:extLst>
      <p:ext uri="{BB962C8B-B14F-4D97-AF65-F5344CB8AC3E}">
        <p14:creationId xmlns:p14="http://schemas.microsoft.com/office/powerpoint/2010/main" val="22216729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dirty="0">
                <a:solidFill>
                  <a:schemeClr val="bg1"/>
                </a:solidFill>
              </a:rPr>
              <a:t>SOSYAL ETKİNLİK MODÜLÜ</a:t>
            </a:r>
          </a:p>
        </p:txBody>
      </p:sp>
      <p:sp>
        <p:nvSpPr>
          <p:cNvPr id="45" name="Title 3"/>
          <p:cNvSpPr>
            <a:spLocks noGrp="1"/>
          </p:cNvSpPr>
          <p:nvPr>
            <p:ph type="title"/>
          </p:nvPr>
        </p:nvSpPr>
        <p:spPr>
          <a:xfrm>
            <a:off x="415196" y="957756"/>
            <a:ext cx="9601200" cy="617612"/>
          </a:xfrm>
        </p:spPr>
        <p:txBody>
          <a:bodyPr vert="horz" lIns="91440" tIns="45720" rIns="91440" bIns="45720" rtlCol="0" anchor="ctr">
            <a:noAutofit/>
          </a:bodyPr>
          <a:lstStyle/>
          <a:p>
            <a:r>
              <a:rPr lang="tr-TR" sz="2000" dirty="0" smtClean="0">
                <a:latin typeface="Times New Roman" panose="02020603050405020304" pitchFamily="18" charset="0"/>
                <a:cs typeface="Times New Roman" panose="02020603050405020304" pitchFamily="18" charset="0"/>
              </a:rPr>
              <a:t>SOSYAL ETKİNLİK TÜRLERİ</a:t>
            </a:r>
            <a:endParaRPr lang="en-US" sz="2000" dirty="0">
              <a:latin typeface="Times New Roman" panose="02020603050405020304" pitchFamily="18" charset="0"/>
              <a:cs typeface="Times New Roman" panose="02020603050405020304" pitchFamily="18" charset="0"/>
            </a:endParaRPr>
          </a:p>
        </p:txBody>
      </p:sp>
      <p:grpSp>
        <p:nvGrpSpPr>
          <p:cNvPr id="62" name="Group 24"/>
          <p:cNvGrpSpPr/>
          <p:nvPr/>
        </p:nvGrpSpPr>
        <p:grpSpPr>
          <a:xfrm>
            <a:off x="1991544" y="2240006"/>
            <a:ext cx="5730581" cy="1866958"/>
            <a:chOff x="2088450" y="1451009"/>
            <a:chExt cx="4007550" cy="2272157"/>
          </a:xfrm>
        </p:grpSpPr>
        <p:sp>
          <p:nvSpPr>
            <p:cNvPr id="63" name="TextBox 25"/>
            <p:cNvSpPr txBox="1"/>
            <p:nvPr/>
          </p:nvSpPr>
          <p:spPr>
            <a:xfrm>
              <a:off x="2088450" y="1451009"/>
              <a:ext cx="4007550" cy="461665"/>
            </a:xfrm>
            <a:prstGeom prst="rect">
              <a:avLst/>
            </a:prstGeom>
            <a:noFill/>
          </p:spPr>
          <p:txBody>
            <a:bodyPr wrap="square" lIns="0" rtlCol="0" anchor="ctr">
              <a:spAutoFit/>
            </a:bodyPr>
            <a:lstStyle/>
            <a:p>
              <a:pPr algn="ctr"/>
              <a:r>
                <a:rPr lang="tr-TR" sz="2400" b="1" dirty="0" smtClean="0">
                  <a:solidFill>
                    <a:srgbClr val="F39C12"/>
                  </a:solidFill>
                </a:rPr>
                <a:t>Okul Dışı Bireysel Etkinlikler</a:t>
              </a:r>
              <a:endParaRPr lang="en-US" sz="2400" b="1" dirty="0">
                <a:solidFill>
                  <a:srgbClr val="F39C12"/>
                </a:solidFill>
              </a:endParaRPr>
            </a:p>
          </p:txBody>
        </p:sp>
        <p:sp>
          <p:nvSpPr>
            <p:cNvPr id="65" name="TextBox 26"/>
            <p:cNvSpPr txBox="1"/>
            <p:nvPr/>
          </p:nvSpPr>
          <p:spPr>
            <a:xfrm>
              <a:off x="2088452" y="1812831"/>
              <a:ext cx="4007548" cy="1910335"/>
            </a:xfrm>
            <a:prstGeom prst="rect">
              <a:avLst/>
            </a:prstGeom>
            <a:noFill/>
          </p:spPr>
          <p:txBody>
            <a:bodyPr wrap="square" lIns="0" rtlCol="0">
              <a:spAutoFit/>
            </a:bodyPr>
            <a:lstStyle/>
            <a:p>
              <a:pPr algn="just"/>
              <a:r>
                <a:rPr lang="en-US" sz="2400" dirty="0" err="1">
                  <a:solidFill>
                    <a:schemeClr val="bg1">
                      <a:lumMod val="65000"/>
                    </a:schemeClr>
                  </a:solidFill>
                </a:rPr>
                <a:t>Öğrencilerin</a:t>
              </a:r>
              <a:r>
                <a:rPr lang="en-US" sz="2400" dirty="0">
                  <a:solidFill>
                    <a:schemeClr val="bg1">
                      <a:lumMod val="65000"/>
                    </a:schemeClr>
                  </a:solidFill>
                </a:rPr>
                <a:t> </a:t>
              </a:r>
              <a:r>
                <a:rPr lang="en-US" sz="2400" dirty="0" err="1" smtClean="0">
                  <a:solidFill>
                    <a:schemeClr val="bg1">
                      <a:lumMod val="65000"/>
                    </a:schemeClr>
                  </a:solidFill>
                </a:rPr>
                <a:t>resmî</a:t>
              </a:r>
              <a:r>
                <a:rPr lang="en-US" sz="2400" dirty="0" smtClean="0">
                  <a:solidFill>
                    <a:schemeClr val="bg1">
                      <a:lumMod val="65000"/>
                    </a:schemeClr>
                  </a:solidFill>
                </a:rPr>
                <a:t> </a:t>
              </a:r>
              <a:r>
                <a:rPr lang="en-US" sz="2400" dirty="0" err="1">
                  <a:solidFill>
                    <a:schemeClr val="bg1">
                      <a:lumMod val="65000"/>
                    </a:schemeClr>
                  </a:solidFill>
                </a:rPr>
                <a:t>kurum</a:t>
              </a:r>
              <a:r>
                <a:rPr lang="en-US" sz="2400" dirty="0">
                  <a:solidFill>
                    <a:schemeClr val="bg1">
                      <a:lumMod val="65000"/>
                    </a:schemeClr>
                  </a:solidFill>
                </a:rPr>
                <a:t> </a:t>
              </a:r>
              <a:r>
                <a:rPr lang="en-US" sz="2400" dirty="0" err="1">
                  <a:solidFill>
                    <a:schemeClr val="bg1">
                      <a:lumMod val="65000"/>
                    </a:schemeClr>
                  </a:solidFill>
                </a:rPr>
                <a:t>veya</a:t>
              </a:r>
              <a:r>
                <a:rPr lang="en-US" sz="2400" dirty="0">
                  <a:solidFill>
                    <a:schemeClr val="bg1">
                      <a:lumMod val="65000"/>
                    </a:schemeClr>
                  </a:solidFill>
                </a:rPr>
                <a:t> </a:t>
              </a:r>
              <a:r>
                <a:rPr lang="en-US" sz="2400" dirty="0" err="1">
                  <a:solidFill>
                    <a:schemeClr val="bg1">
                      <a:lumMod val="65000"/>
                    </a:schemeClr>
                  </a:solidFill>
                </a:rPr>
                <a:t>kuruluşlarda</a:t>
              </a:r>
              <a:r>
                <a:rPr lang="en-US" sz="2400" dirty="0">
                  <a:solidFill>
                    <a:schemeClr val="bg1">
                      <a:lumMod val="65000"/>
                    </a:schemeClr>
                  </a:solidFill>
                </a:rPr>
                <a:t>, </a:t>
              </a:r>
              <a:r>
                <a:rPr lang="en-US" sz="2400" dirty="0" err="1">
                  <a:solidFill>
                    <a:schemeClr val="bg1">
                      <a:lumMod val="65000"/>
                    </a:schemeClr>
                  </a:solidFill>
                </a:rPr>
                <a:t>velisinin</a:t>
              </a:r>
              <a:r>
                <a:rPr lang="en-US" sz="2400" dirty="0">
                  <a:solidFill>
                    <a:schemeClr val="bg1">
                      <a:lumMod val="65000"/>
                    </a:schemeClr>
                  </a:solidFill>
                </a:rPr>
                <a:t> </a:t>
              </a:r>
              <a:r>
                <a:rPr lang="en-US" sz="2400" dirty="0" err="1">
                  <a:solidFill>
                    <a:schemeClr val="bg1">
                      <a:lumMod val="65000"/>
                    </a:schemeClr>
                  </a:solidFill>
                </a:rPr>
                <a:t>bilgisi</a:t>
              </a:r>
              <a:r>
                <a:rPr lang="en-US" sz="2400" dirty="0">
                  <a:solidFill>
                    <a:schemeClr val="bg1">
                      <a:lumMod val="65000"/>
                    </a:schemeClr>
                  </a:solidFill>
                </a:rPr>
                <a:t> </a:t>
              </a:r>
              <a:r>
                <a:rPr lang="en-US" sz="2400" dirty="0" err="1">
                  <a:solidFill>
                    <a:schemeClr val="bg1">
                      <a:lumMod val="65000"/>
                    </a:schemeClr>
                  </a:solidFill>
                </a:rPr>
                <a:t>dahilinde</a:t>
              </a:r>
              <a:r>
                <a:rPr lang="en-US" sz="2400" dirty="0">
                  <a:solidFill>
                    <a:schemeClr val="bg1">
                      <a:lumMod val="65000"/>
                    </a:schemeClr>
                  </a:solidFill>
                </a:rPr>
                <a:t>, </a:t>
              </a:r>
              <a:r>
                <a:rPr lang="en-US" sz="2400" dirty="0" err="1">
                  <a:solidFill>
                    <a:schemeClr val="bg1">
                      <a:lumMod val="65000"/>
                    </a:schemeClr>
                  </a:solidFill>
                </a:rPr>
                <a:t>kendi</a:t>
              </a:r>
              <a:r>
                <a:rPr lang="en-US" sz="2400" dirty="0">
                  <a:solidFill>
                    <a:schemeClr val="bg1">
                      <a:lumMod val="65000"/>
                    </a:schemeClr>
                  </a:solidFill>
                </a:rPr>
                <a:t> </a:t>
              </a:r>
              <a:r>
                <a:rPr lang="en-US" sz="2400" dirty="0" err="1">
                  <a:solidFill>
                    <a:schemeClr val="bg1">
                      <a:lumMod val="65000"/>
                    </a:schemeClr>
                  </a:solidFill>
                </a:rPr>
                <a:t>ilgi</a:t>
              </a:r>
              <a:r>
                <a:rPr lang="en-US" sz="2400" dirty="0">
                  <a:solidFill>
                    <a:schemeClr val="bg1">
                      <a:lumMod val="65000"/>
                    </a:schemeClr>
                  </a:solidFill>
                </a:rPr>
                <a:t>, </a:t>
              </a:r>
              <a:r>
                <a:rPr lang="en-US" sz="2400" dirty="0" err="1">
                  <a:solidFill>
                    <a:schemeClr val="bg1">
                      <a:lumMod val="65000"/>
                    </a:schemeClr>
                  </a:solidFill>
                </a:rPr>
                <a:t>istek</a:t>
              </a:r>
              <a:r>
                <a:rPr lang="en-US" sz="2400" dirty="0">
                  <a:solidFill>
                    <a:schemeClr val="bg1">
                      <a:lumMod val="65000"/>
                    </a:schemeClr>
                  </a:solidFill>
                </a:rPr>
                <a:t> </a:t>
              </a:r>
              <a:r>
                <a:rPr lang="en-US" sz="2400" dirty="0" err="1">
                  <a:solidFill>
                    <a:schemeClr val="bg1">
                      <a:lumMod val="65000"/>
                    </a:schemeClr>
                  </a:solidFill>
                </a:rPr>
                <a:t>ve</a:t>
              </a:r>
              <a:r>
                <a:rPr lang="en-US" sz="2400" dirty="0">
                  <a:solidFill>
                    <a:schemeClr val="bg1">
                      <a:lumMod val="65000"/>
                    </a:schemeClr>
                  </a:solidFill>
                </a:rPr>
                <a:t> </a:t>
              </a:r>
              <a:r>
                <a:rPr lang="en-US" sz="2400" dirty="0" err="1">
                  <a:solidFill>
                    <a:schemeClr val="bg1">
                      <a:lumMod val="65000"/>
                    </a:schemeClr>
                  </a:solidFill>
                </a:rPr>
                <a:t>yetenekleri</a:t>
              </a:r>
              <a:r>
                <a:rPr lang="en-US" sz="2400" dirty="0">
                  <a:solidFill>
                    <a:schemeClr val="bg1">
                      <a:lumMod val="65000"/>
                    </a:schemeClr>
                  </a:solidFill>
                </a:rPr>
                <a:t> </a:t>
              </a:r>
              <a:r>
                <a:rPr lang="en-US" sz="2400" dirty="0" err="1">
                  <a:solidFill>
                    <a:schemeClr val="bg1">
                      <a:lumMod val="65000"/>
                    </a:schemeClr>
                  </a:solidFill>
                </a:rPr>
                <a:t>doğrultusunda</a:t>
              </a:r>
              <a:r>
                <a:rPr lang="en-US" sz="2400" dirty="0">
                  <a:solidFill>
                    <a:schemeClr val="bg1">
                      <a:lumMod val="65000"/>
                    </a:schemeClr>
                  </a:solidFill>
                </a:rPr>
                <a:t> </a:t>
              </a:r>
              <a:r>
                <a:rPr lang="en-US" sz="2400" dirty="0" err="1">
                  <a:solidFill>
                    <a:schemeClr val="bg1">
                      <a:lumMod val="65000"/>
                    </a:schemeClr>
                  </a:solidFill>
                </a:rPr>
                <a:t>okul</a:t>
              </a:r>
              <a:r>
                <a:rPr lang="en-US" sz="2400" dirty="0">
                  <a:solidFill>
                    <a:schemeClr val="bg1">
                      <a:lumMod val="65000"/>
                    </a:schemeClr>
                  </a:solidFill>
                </a:rPr>
                <a:t> </a:t>
              </a:r>
              <a:r>
                <a:rPr lang="en-US" sz="2400" dirty="0" err="1">
                  <a:solidFill>
                    <a:schemeClr val="bg1">
                      <a:lumMod val="65000"/>
                    </a:schemeClr>
                  </a:solidFill>
                </a:rPr>
                <a:t>dışında</a:t>
              </a:r>
              <a:r>
                <a:rPr lang="en-US" sz="2400" dirty="0">
                  <a:solidFill>
                    <a:schemeClr val="bg1">
                      <a:lumMod val="65000"/>
                    </a:schemeClr>
                  </a:solidFill>
                </a:rPr>
                <a:t> </a:t>
              </a:r>
              <a:r>
                <a:rPr lang="en-US" sz="2400" dirty="0" err="1">
                  <a:solidFill>
                    <a:schemeClr val="bg1">
                      <a:lumMod val="65000"/>
                    </a:schemeClr>
                  </a:solidFill>
                </a:rPr>
                <a:t>gerçekleştirdiği</a:t>
              </a:r>
              <a:r>
                <a:rPr lang="en-US" sz="2400" dirty="0">
                  <a:solidFill>
                    <a:schemeClr val="bg1">
                      <a:lumMod val="65000"/>
                    </a:schemeClr>
                  </a:solidFill>
                </a:rPr>
                <a:t> </a:t>
              </a:r>
              <a:r>
                <a:rPr lang="en-US" sz="2400" dirty="0" err="1" smtClean="0">
                  <a:solidFill>
                    <a:schemeClr val="bg1">
                      <a:lumMod val="65000"/>
                    </a:schemeClr>
                  </a:solidFill>
                </a:rPr>
                <a:t>etkinliklerdir</a:t>
              </a:r>
              <a:r>
                <a:rPr lang="en-US" sz="2400" dirty="0">
                  <a:solidFill>
                    <a:schemeClr val="bg1">
                      <a:lumMod val="65000"/>
                    </a:schemeClr>
                  </a:solidFill>
                </a:rPr>
                <a:t>. </a:t>
              </a:r>
            </a:p>
          </p:txBody>
        </p:sp>
      </p:grpSp>
      <p:grpSp>
        <p:nvGrpSpPr>
          <p:cNvPr id="74" name="Group 35"/>
          <p:cNvGrpSpPr>
            <a:grpSpLocks noChangeAspect="1"/>
          </p:cNvGrpSpPr>
          <p:nvPr/>
        </p:nvGrpSpPr>
        <p:grpSpPr>
          <a:xfrm>
            <a:off x="592287" y="2406088"/>
            <a:ext cx="1272956" cy="1272956"/>
            <a:chOff x="1382806" y="3668806"/>
            <a:chExt cx="3025589" cy="3025588"/>
          </a:xfrm>
        </p:grpSpPr>
        <p:sp>
          <p:nvSpPr>
            <p:cNvPr id="75" name="Rectangle 36"/>
            <p:cNvSpPr/>
            <p:nvPr/>
          </p:nvSpPr>
          <p:spPr>
            <a:xfrm>
              <a:off x="1382806" y="3668806"/>
              <a:ext cx="3025588" cy="3025588"/>
            </a:xfrm>
            <a:prstGeom prst="rect">
              <a:avLst/>
            </a:prstGeom>
            <a:solidFill>
              <a:srgbClr val="F39C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40"/>
            <p:cNvSpPr txBox="1"/>
            <p:nvPr/>
          </p:nvSpPr>
          <p:spPr>
            <a:xfrm>
              <a:off x="2301328" y="4390328"/>
              <a:ext cx="2107067" cy="2304066"/>
            </a:xfrm>
            <a:custGeom>
              <a:avLst/>
              <a:gdLst>
                <a:gd name="connsiteX0" fmla="*/ 163419 w 2107067"/>
                <a:gd name="connsiteY0" fmla="*/ 966904 h 2304066"/>
                <a:gd name="connsiteX1" fmla="*/ 194031 w 2107067"/>
                <a:gd name="connsiteY1" fmla="*/ 971774 h 2304066"/>
                <a:gd name="connsiteX2" fmla="*/ 360197 w 2107067"/>
                <a:gd name="connsiteY2" fmla="*/ 971774 h 2304066"/>
                <a:gd name="connsiteX3" fmla="*/ 543426 w 2107067"/>
                <a:gd name="connsiteY3" fmla="*/ 992545 h 2304066"/>
                <a:gd name="connsiteX4" fmla="*/ 672502 w 2107067"/>
                <a:gd name="connsiteY4" fmla="*/ 1051148 h 2304066"/>
                <a:gd name="connsiteX5" fmla="*/ 749650 w 2107067"/>
                <a:gd name="connsiteY5" fmla="*/ 1142392 h 2304066"/>
                <a:gd name="connsiteX6" fmla="*/ 775614 w 2107067"/>
                <a:gd name="connsiteY6" fmla="*/ 1262566 h 2304066"/>
                <a:gd name="connsiteX7" fmla="*/ 754101 w 2107067"/>
                <a:gd name="connsiteY7" fmla="*/ 1373096 h 2304066"/>
                <a:gd name="connsiteX8" fmla="*/ 727025 w 2107067"/>
                <a:gd name="connsiteY8" fmla="*/ 1419089 h 2304066"/>
                <a:gd name="connsiteX9" fmla="*/ 707462 w 2107067"/>
                <a:gd name="connsiteY9" fmla="*/ 1438843 h 2304066"/>
                <a:gd name="connsiteX10" fmla="*/ 449215 w 2107067"/>
                <a:gd name="connsiteY10" fmla="*/ 164679 h 2304066"/>
                <a:gd name="connsiteX11" fmla="*/ 567906 w 2107067"/>
                <a:gd name="connsiteY11" fmla="*/ 183225 h 2304066"/>
                <a:gd name="connsiteX12" fmla="*/ 650247 w 2107067"/>
                <a:gd name="connsiteY12" fmla="*/ 233668 h 2304066"/>
                <a:gd name="connsiteX13" fmla="*/ 698465 w 2107067"/>
                <a:gd name="connsiteY13" fmla="*/ 309333 h 2304066"/>
                <a:gd name="connsiteX14" fmla="*/ 714785 w 2107067"/>
                <a:gd name="connsiteY14" fmla="*/ 402060 h 2304066"/>
                <a:gd name="connsiteX15" fmla="*/ 691047 w 2107067"/>
                <a:gd name="connsiteY15" fmla="*/ 518525 h 2304066"/>
                <a:gd name="connsiteX16" fmla="*/ 622058 w 2107067"/>
                <a:gd name="connsiteY16" fmla="*/ 608285 h 2304066"/>
                <a:gd name="connsiteX17" fmla="*/ 510044 w 2107067"/>
                <a:gd name="connsiteY17" fmla="*/ 665404 h 2304066"/>
                <a:gd name="connsiteX18" fmla="*/ 447542 w 2107067"/>
                <a:gd name="connsiteY18" fmla="*/ 678520 h 2304066"/>
                <a:gd name="connsiteX19" fmla="*/ 23160 w 2107067"/>
                <a:gd name="connsiteY19" fmla="*/ 310383 h 2304066"/>
                <a:gd name="connsiteX20" fmla="*/ 33799 w 2107067"/>
                <a:gd name="connsiteY20" fmla="*/ 313042 h 2304066"/>
                <a:gd name="connsiteX21" fmla="*/ 89435 w 2107067"/>
                <a:gd name="connsiteY21" fmla="*/ 289304 h 2304066"/>
                <a:gd name="connsiteX22" fmla="*/ 181420 w 2107067"/>
                <a:gd name="connsiteY22" fmla="*/ 238119 h 2304066"/>
                <a:gd name="connsiteX23" fmla="*/ 303819 w 2107067"/>
                <a:gd name="connsiteY23" fmla="*/ 187675 h 2304066"/>
                <a:gd name="connsiteX24" fmla="*/ 449215 w 2107067"/>
                <a:gd name="connsiteY24" fmla="*/ 164679 h 2304066"/>
                <a:gd name="connsiteX25" fmla="*/ 1007444 w 2107067"/>
                <a:gd name="connsiteY25" fmla="*/ 0 h 2304066"/>
                <a:gd name="connsiteX26" fmla="*/ 2107067 w 2107067"/>
                <a:gd name="connsiteY26" fmla="*/ 953887 h 2304066"/>
                <a:gd name="connsiteX27" fmla="*/ 2107067 w 2107067"/>
                <a:gd name="connsiteY27" fmla="*/ 2304066 h 2304066"/>
                <a:gd name="connsiteX28" fmla="*/ 665098 w 2107067"/>
                <a:gd name="connsiteY28" fmla="*/ 2304066 h 2304066"/>
                <a:gd name="connsiteX29" fmla="*/ 0 w 2107067"/>
                <a:gd name="connsiteY29" fmla="*/ 1727116 h 2304066"/>
                <a:gd name="connsiteX30" fmla="*/ 5610 w 2107067"/>
                <a:gd name="connsiteY30" fmla="*/ 1731022 h 2304066"/>
                <a:gd name="connsiteX31" fmla="*/ 41217 w 2107067"/>
                <a:gd name="connsiteY31" fmla="*/ 1750680 h 2304066"/>
                <a:gd name="connsiteX32" fmla="*/ 150264 w 2107067"/>
                <a:gd name="connsiteY32" fmla="*/ 1793705 h 2304066"/>
                <a:gd name="connsiteX33" fmla="*/ 302336 w 2107067"/>
                <a:gd name="connsiteY33" fmla="*/ 1828571 h 2304066"/>
                <a:gd name="connsiteX34" fmla="*/ 486306 w 2107067"/>
                <a:gd name="connsiteY34" fmla="*/ 1842665 h 2304066"/>
                <a:gd name="connsiteX35" fmla="*/ 784516 w 2107067"/>
                <a:gd name="connsiteY35" fmla="*/ 1803349 h 2304066"/>
                <a:gd name="connsiteX36" fmla="*/ 1018929 w 2107067"/>
                <a:gd name="connsiteY36" fmla="*/ 1688368 h 2304066"/>
                <a:gd name="connsiteX37" fmla="*/ 1171743 w 2107067"/>
                <a:gd name="connsiteY37" fmla="*/ 1501430 h 2304066"/>
                <a:gd name="connsiteX38" fmla="*/ 1226637 w 2107067"/>
                <a:gd name="connsiteY38" fmla="*/ 1246246 h 2304066"/>
                <a:gd name="connsiteX39" fmla="*/ 1196965 w 2107067"/>
                <a:gd name="connsiteY39" fmla="*/ 1085272 h 2304066"/>
                <a:gd name="connsiteX40" fmla="*/ 1111656 w 2107067"/>
                <a:gd name="connsiteY40" fmla="*/ 951003 h 2304066"/>
                <a:gd name="connsiteX41" fmla="*/ 975904 w 2107067"/>
                <a:gd name="connsiteY41" fmla="*/ 852342 h 2304066"/>
                <a:gd name="connsiteX42" fmla="*/ 794901 w 2107067"/>
                <a:gd name="connsiteY42" fmla="*/ 801157 h 2304066"/>
                <a:gd name="connsiteX43" fmla="*/ 794901 w 2107067"/>
                <a:gd name="connsiteY43" fmla="*/ 796706 h 2304066"/>
                <a:gd name="connsiteX44" fmla="*/ 944006 w 2107067"/>
                <a:gd name="connsiteY44" fmla="*/ 734393 h 2304066"/>
                <a:gd name="connsiteX45" fmla="*/ 1051569 w 2107067"/>
                <a:gd name="connsiteY45" fmla="*/ 633507 h 2304066"/>
                <a:gd name="connsiteX46" fmla="*/ 1116849 w 2107067"/>
                <a:gd name="connsiteY46" fmla="*/ 498496 h 2304066"/>
                <a:gd name="connsiteX47" fmla="*/ 1139103 w 2107067"/>
                <a:gd name="connsiteY47" fmla="*/ 335297 h 2304066"/>
                <a:gd name="connsiteX48" fmla="*/ 1101271 w 2107067"/>
                <a:gd name="connsiteY48" fmla="*/ 132781 h 2304066"/>
                <a:gd name="connsiteX49" fmla="*/ 1054536 w 2107067"/>
                <a:gd name="connsiteY49" fmla="*/ 50069 h 230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107067" h="2304066">
                  <a:moveTo>
                    <a:pt x="163419" y="966904"/>
                  </a:moveTo>
                  <a:lnTo>
                    <a:pt x="194031" y="971774"/>
                  </a:lnTo>
                  <a:lnTo>
                    <a:pt x="360197" y="971774"/>
                  </a:lnTo>
                  <a:cubicBezTo>
                    <a:pt x="430423" y="971774"/>
                    <a:pt x="491499" y="978698"/>
                    <a:pt x="543426" y="992545"/>
                  </a:cubicBezTo>
                  <a:cubicBezTo>
                    <a:pt x="595353" y="1006392"/>
                    <a:pt x="638378" y="1025927"/>
                    <a:pt x="672502" y="1051148"/>
                  </a:cubicBezTo>
                  <a:cubicBezTo>
                    <a:pt x="706625" y="1076370"/>
                    <a:pt x="732341" y="1106784"/>
                    <a:pt x="749650" y="1142392"/>
                  </a:cubicBezTo>
                  <a:cubicBezTo>
                    <a:pt x="766959" y="1177999"/>
                    <a:pt x="775614" y="1218057"/>
                    <a:pt x="775614" y="1262566"/>
                  </a:cubicBezTo>
                  <a:cubicBezTo>
                    <a:pt x="775614" y="1303118"/>
                    <a:pt x="768443" y="1339962"/>
                    <a:pt x="754101" y="1373096"/>
                  </a:cubicBezTo>
                  <a:cubicBezTo>
                    <a:pt x="746930" y="1389664"/>
                    <a:pt x="737905" y="1404995"/>
                    <a:pt x="727025" y="1419089"/>
                  </a:cubicBezTo>
                  <a:lnTo>
                    <a:pt x="707462" y="1438843"/>
                  </a:lnTo>
                  <a:close/>
                  <a:moveTo>
                    <a:pt x="449215" y="164679"/>
                  </a:moveTo>
                  <a:cubicBezTo>
                    <a:pt x="494713" y="164679"/>
                    <a:pt x="534277" y="170861"/>
                    <a:pt x="567906" y="183225"/>
                  </a:cubicBezTo>
                  <a:cubicBezTo>
                    <a:pt x="601535" y="195588"/>
                    <a:pt x="628982" y="212403"/>
                    <a:pt x="650247" y="233668"/>
                  </a:cubicBezTo>
                  <a:cubicBezTo>
                    <a:pt x="671512" y="254933"/>
                    <a:pt x="687585" y="280155"/>
                    <a:pt x="698465" y="309333"/>
                  </a:cubicBezTo>
                  <a:cubicBezTo>
                    <a:pt x="709345" y="338511"/>
                    <a:pt x="714785" y="369420"/>
                    <a:pt x="714785" y="402060"/>
                  </a:cubicBezTo>
                  <a:cubicBezTo>
                    <a:pt x="714785" y="444591"/>
                    <a:pt x="706872" y="483412"/>
                    <a:pt x="691047" y="518525"/>
                  </a:cubicBezTo>
                  <a:cubicBezTo>
                    <a:pt x="675222" y="553638"/>
                    <a:pt x="652225" y="583557"/>
                    <a:pt x="622058" y="608285"/>
                  </a:cubicBezTo>
                  <a:cubicBezTo>
                    <a:pt x="591891" y="633012"/>
                    <a:pt x="554553" y="652052"/>
                    <a:pt x="510044" y="665404"/>
                  </a:cubicBezTo>
                  <a:lnTo>
                    <a:pt x="447542" y="678520"/>
                  </a:lnTo>
                  <a:lnTo>
                    <a:pt x="23160" y="310383"/>
                  </a:lnTo>
                  <a:lnTo>
                    <a:pt x="33799" y="313042"/>
                  </a:lnTo>
                  <a:cubicBezTo>
                    <a:pt x="45668" y="313042"/>
                    <a:pt x="64213" y="305130"/>
                    <a:pt x="89435" y="289304"/>
                  </a:cubicBezTo>
                  <a:cubicBezTo>
                    <a:pt x="114657" y="273479"/>
                    <a:pt x="145318" y="256417"/>
                    <a:pt x="181420" y="238119"/>
                  </a:cubicBezTo>
                  <a:cubicBezTo>
                    <a:pt x="217522" y="219821"/>
                    <a:pt x="258321" y="203006"/>
                    <a:pt x="303819" y="187675"/>
                  </a:cubicBezTo>
                  <a:cubicBezTo>
                    <a:pt x="349317" y="172345"/>
                    <a:pt x="397783" y="164679"/>
                    <a:pt x="449215" y="164679"/>
                  </a:cubicBezTo>
                  <a:close/>
                  <a:moveTo>
                    <a:pt x="1007444" y="0"/>
                  </a:moveTo>
                  <a:lnTo>
                    <a:pt x="2107067" y="953887"/>
                  </a:lnTo>
                  <a:lnTo>
                    <a:pt x="2107067" y="2304066"/>
                  </a:lnTo>
                  <a:lnTo>
                    <a:pt x="665098" y="2304066"/>
                  </a:lnTo>
                  <a:lnTo>
                    <a:pt x="0" y="1727116"/>
                  </a:lnTo>
                  <a:lnTo>
                    <a:pt x="5610" y="1731022"/>
                  </a:lnTo>
                  <a:cubicBezTo>
                    <a:pt x="15006" y="1736709"/>
                    <a:pt x="26875" y="1743262"/>
                    <a:pt x="41217" y="1750680"/>
                  </a:cubicBezTo>
                  <a:cubicBezTo>
                    <a:pt x="69900" y="1765516"/>
                    <a:pt x="106249" y="1779858"/>
                    <a:pt x="150264" y="1793705"/>
                  </a:cubicBezTo>
                  <a:cubicBezTo>
                    <a:pt x="194278" y="1807553"/>
                    <a:pt x="244969" y="1819174"/>
                    <a:pt x="302336" y="1828571"/>
                  </a:cubicBezTo>
                  <a:cubicBezTo>
                    <a:pt x="359703" y="1837967"/>
                    <a:pt x="421026" y="1842665"/>
                    <a:pt x="486306" y="1842665"/>
                  </a:cubicBezTo>
                  <a:cubicBezTo>
                    <a:pt x="594116" y="1842665"/>
                    <a:pt x="693520" y="1829560"/>
                    <a:pt x="784516" y="1803349"/>
                  </a:cubicBezTo>
                  <a:cubicBezTo>
                    <a:pt x="875512" y="1777138"/>
                    <a:pt x="953650" y="1738811"/>
                    <a:pt x="1018929" y="1688368"/>
                  </a:cubicBezTo>
                  <a:cubicBezTo>
                    <a:pt x="1084209" y="1637924"/>
                    <a:pt x="1135147" y="1575612"/>
                    <a:pt x="1171743" y="1501430"/>
                  </a:cubicBezTo>
                  <a:cubicBezTo>
                    <a:pt x="1208339" y="1427249"/>
                    <a:pt x="1226637" y="1342187"/>
                    <a:pt x="1226637" y="1246246"/>
                  </a:cubicBezTo>
                  <a:cubicBezTo>
                    <a:pt x="1226637" y="1188879"/>
                    <a:pt x="1216747" y="1135221"/>
                    <a:pt x="1196965" y="1085272"/>
                  </a:cubicBezTo>
                  <a:cubicBezTo>
                    <a:pt x="1177183" y="1035323"/>
                    <a:pt x="1148747" y="990567"/>
                    <a:pt x="1111656" y="951003"/>
                  </a:cubicBezTo>
                  <a:cubicBezTo>
                    <a:pt x="1074565" y="911440"/>
                    <a:pt x="1029315" y="878553"/>
                    <a:pt x="975904" y="852342"/>
                  </a:cubicBezTo>
                  <a:cubicBezTo>
                    <a:pt x="922493" y="826131"/>
                    <a:pt x="862159" y="809069"/>
                    <a:pt x="794901" y="801157"/>
                  </a:cubicBezTo>
                  <a:lnTo>
                    <a:pt x="794901" y="796706"/>
                  </a:lnTo>
                  <a:cubicBezTo>
                    <a:pt x="851279" y="782859"/>
                    <a:pt x="900981" y="762088"/>
                    <a:pt x="944006" y="734393"/>
                  </a:cubicBezTo>
                  <a:cubicBezTo>
                    <a:pt x="987031" y="706699"/>
                    <a:pt x="1022886" y="673070"/>
                    <a:pt x="1051569" y="633507"/>
                  </a:cubicBezTo>
                  <a:cubicBezTo>
                    <a:pt x="1080253" y="593943"/>
                    <a:pt x="1102013" y="548939"/>
                    <a:pt x="1116849" y="498496"/>
                  </a:cubicBezTo>
                  <a:cubicBezTo>
                    <a:pt x="1131685" y="448053"/>
                    <a:pt x="1139103" y="393653"/>
                    <a:pt x="1139103" y="335297"/>
                  </a:cubicBezTo>
                  <a:cubicBezTo>
                    <a:pt x="1139103" y="260126"/>
                    <a:pt x="1126492" y="192621"/>
                    <a:pt x="1101271" y="132781"/>
                  </a:cubicBezTo>
                  <a:cubicBezTo>
                    <a:pt x="1088660" y="102861"/>
                    <a:pt x="1073082" y="75290"/>
                    <a:pt x="1054536" y="50069"/>
                  </a:cubicBezTo>
                  <a:close/>
                </a:path>
              </a:pathLst>
            </a:cu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p>
          </p:txBody>
        </p:sp>
        <p:sp>
          <p:nvSpPr>
            <p:cNvPr id="77" name="Freeform 41"/>
            <p:cNvSpPr/>
            <p:nvPr/>
          </p:nvSpPr>
          <p:spPr>
            <a:xfrm>
              <a:off x="2244624" y="4244929"/>
              <a:ext cx="1283340" cy="1988065"/>
            </a:xfrm>
            <a:custGeom>
              <a:avLst/>
              <a:gdLst/>
              <a:ahLst/>
              <a:cxnLst/>
              <a:rect l="l" t="t" r="r" b="b"/>
              <a:pathLst>
                <a:path w="1283340" h="1988065">
                  <a:moveTo>
                    <a:pt x="618674" y="0"/>
                  </a:moveTo>
                  <a:cubicBezTo>
                    <a:pt x="711648" y="0"/>
                    <a:pt x="793990" y="10880"/>
                    <a:pt x="865699" y="32640"/>
                  </a:cubicBezTo>
                  <a:cubicBezTo>
                    <a:pt x="937407" y="54400"/>
                    <a:pt x="997742" y="85804"/>
                    <a:pt x="1046701" y="126851"/>
                  </a:cubicBezTo>
                  <a:cubicBezTo>
                    <a:pt x="1095661" y="167898"/>
                    <a:pt x="1132752" y="218341"/>
                    <a:pt x="1157974" y="278181"/>
                  </a:cubicBezTo>
                  <a:cubicBezTo>
                    <a:pt x="1183195" y="338021"/>
                    <a:pt x="1195806" y="405526"/>
                    <a:pt x="1195806" y="480697"/>
                  </a:cubicBezTo>
                  <a:cubicBezTo>
                    <a:pt x="1195806" y="539053"/>
                    <a:pt x="1188388" y="593453"/>
                    <a:pt x="1173552" y="643896"/>
                  </a:cubicBezTo>
                  <a:cubicBezTo>
                    <a:pt x="1158716" y="694339"/>
                    <a:pt x="1136956" y="739343"/>
                    <a:pt x="1108272" y="778907"/>
                  </a:cubicBezTo>
                  <a:cubicBezTo>
                    <a:pt x="1079589" y="818470"/>
                    <a:pt x="1043734" y="852099"/>
                    <a:pt x="1000709" y="879793"/>
                  </a:cubicBezTo>
                  <a:cubicBezTo>
                    <a:pt x="957684" y="907488"/>
                    <a:pt x="907982" y="928259"/>
                    <a:pt x="851604" y="942106"/>
                  </a:cubicBezTo>
                  <a:lnTo>
                    <a:pt x="851604" y="946557"/>
                  </a:lnTo>
                  <a:cubicBezTo>
                    <a:pt x="918862" y="954469"/>
                    <a:pt x="979196" y="971531"/>
                    <a:pt x="1032607" y="997742"/>
                  </a:cubicBezTo>
                  <a:cubicBezTo>
                    <a:pt x="1086018" y="1023953"/>
                    <a:pt x="1131268" y="1056840"/>
                    <a:pt x="1168359" y="1096403"/>
                  </a:cubicBezTo>
                  <a:cubicBezTo>
                    <a:pt x="1205450" y="1135967"/>
                    <a:pt x="1233886" y="1180723"/>
                    <a:pt x="1253668" y="1230672"/>
                  </a:cubicBezTo>
                  <a:cubicBezTo>
                    <a:pt x="1273450" y="1280621"/>
                    <a:pt x="1283340" y="1334279"/>
                    <a:pt x="1283340" y="1391646"/>
                  </a:cubicBezTo>
                  <a:cubicBezTo>
                    <a:pt x="1283340" y="1487587"/>
                    <a:pt x="1265042" y="1572649"/>
                    <a:pt x="1228446" y="1646830"/>
                  </a:cubicBezTo>
                  <a:cubicBezTo>
                    <a:pt x="1191850" y="1721012"/>
                    <a:pt x="1140912" y="1783324"/>
                    <a:pt x="1075632" y="1833768"/>
                  </a:cubicBezTo>
                  <a:cubicBezTo>
                    <a:pt x="1010353" y="1884211"/>
                    <a:pt x="932215" y="1922538"/>
                    <a:pt x="841219" y="1948749"/>
                  </a:cubicBezTo>
                  <a:cubicBezTo>
                    <a:pt x="750223" y="1974960"/>
                    <a:pt x="650819" y="1988065"/>
                    <a:pt x="543009" y="1988065"/>
                  </a:cubicBezTo>
                  <a:cubicBezTo>
                    <a:pt x="477729" y="1988065"/>
                    <a:pt x="416406" y="1983367"/>
                    <a:pt x="359039" y="1973971"/>
                  </a:cubicBezTo>
                  <a:cubicBezTo>
                    <a:pt x="301672" y="1964574"/>
                    <a:pt x="250981" y="1952953"/>
                    <a:pt x="206967" y="1939105"/>
                  </a:cubicBezTo>
                  <a:cubicBezTo>
                    <a:pt x="162952" y="1925258"/>
                    <a:pt x="126603" y="1910916"/>
                    <a:pt x="97920" y="1896080"/>
                  </a:cubicBezTo>
                  <a:cubicBezTo>
                    <a:pt x="69236" y="1881244"/>
                    <a:pt x="50444" y="1869869"/>
                    <a:pt x="41542" y="1861957"/>
                  </a:cubicBezTo>
                  <a:cubicBezTo>
                    <a:pt x="32640" y="1854044"/>
                    <a:pt x="25964" y="1845142"/>
                    <a:pt x="21513" y="1835251"/>
                  </a:cubicBezTo>
                  <a:cubicBezTo>
                    <a:pt x="17062" y="1825360"/>
                    <a:pt x="13106" y="1813739"/>
                    <a:pt x="9644" y="1800386"/>
                  </a:cubicBezTo>
                  <a:cubicBezTo>
                    <a:pt x="6182" y="1787033"/>
                    <a:pt x="3709" y="1770219"/>
                    <a:pt x="2226" y="1749943"/>
                  </a:cubicBezTo>
                  <a:cubicBezTo>
                    <a:pt x="742" y="1729666"/>
                    <a:pt x="0" y="1705186"/>
                    <a:pt x="0" y="1676503"/>
                  </a:cubicBezTo>
                  <a:cubicBezTo>
                    <a:pt x="0" y="1629027"/>
                    <a:pt x="3957" y="1596139"/>
                    <a:pt x="11869" y="1577841"/>
                  </a:cubicBezTo>
                  <a:cubicBezTo>
                    <a:pt x="19782" y="1559543"/>
                    <a:pt x="31651" y="1550394"/>
                    <a:pt x="47476" y="1550394"/>
                  </a:cubicBezTo>
                  <a:cubicBezTo>
                    <a:pt x="57367" y="1550394"/>
                    <a:pt x="74429" y="1557071"/>
                    <a:pt x="98662" y="1570423"/>
                  </a:cubicBezTo>
                  <a:cubicBezTo>
                    <a:pt x="122894" y="1583776"/>
                    <a:pt x="153803" y="1598118"/>
                    <a:pt x="191389" y="1613449"/>
                  </a:cubicBezTo>
                  <a:cubicBezTo>
                    <a:pt x="228974" y="1628779"/>
                    <a:pt x="272988" y="1643121"/>
                    <a:pt x="323432" y="1656474"/>
                  </a:cubicBezTo>
                  <a:cubicBezTo>
                    <a:pt x="373875" y="1669827"/>
                    <a:pt x="431242" y="1676503"/>
                    <a:pt x="495533" y="1676503"/>
                  </a:cubicBezTo>
                  <a:cubicBezTo>
                    <a:pt x="549933" y="1676503"/>
                    <a:pt x="597903" y="1670074"/>
                    <a:pt x="639445" y="1657216"/>
                  </a:cubicBezTo>
                  <a:cubicBezTo>
                    <a:pt x="680987" y="1644357"/>
                    <a:pt x="716346" y="1626307"/>
                    <a:pt x="745525" y="1603063"/>
                  </a:cubicBezTo>
                  <a:cubicBezTo>
                    <a:pt x="774703" y="1579820"/>
                    <a:pt x="796462" y="1551631"/>
                    <a:pt x="810804" y="1518496"/>
                  </a:cubicBezTo>
                  <a:cubicBezTo>
                    <a:pt x="825146" y="1485362"/>
                    <a:pt x="832317" y="1448518"/>
                    <a:pt x="832317" y="1407966"/>
                  </a:cubicBezTo>
                  <a:cubicBezTo>
                    <a:pt x="832317" y="1363457"/>
                    <a:pt x="823662" y="1323399"/>
                    <a:pt x="806353" y="1287792"/>
                  </a:cubicBezTo>
                  <a:cubicBezTo>
                    <a:pt x="789044" y="1252184"/>
                    <a:pt x="763328" y="1221770"/>
                    <a:pt x="729205" y="1196548"/>
                  </a:cubicBezTo>
                  <a:cubicBezTo>
                    <a:pt x="695081" y="1171327"/>
                    <a:pt x="652056" y="1151792"/>
                    <a:pt x="600129" y="1137945"/>
                  </a:cubicBezTo>
                  <a:cubicBezTo>
                    <a:pt x="548202" y="1124098"/>
                    <a:pt x="487126" y="1117174"/>
                    <a:pt x="416900" y="1117174"/>
                  </a:cubicBezTo>
                  <a:lnTo>
                    <a:pt x="250734" y="1117174"/>
                  </a:lnTo>
                  <a:cubicBezTo>
                    <a:pt x="237876" y="1117174"/>
                    <a:pt x="226996" y="1115443"/>
                    <a:pt x="218094" y="1111981"/>
                  </a:cubicBezTo>
                  <a:cubicBezTo>
                    <a:pt x="209192" y="1108520"/>
                    <a:pt x="201774" y="1101349"/>
                    <a:pt x="195839" y="1090469"/>
                  </a:cubicBezTo>
                  <a:cubicBezTo>
                    <a:pt x="189905" y="1079589"/>
                    <a:pt x="185701" y="1064505"/>
                    <a:pt x="183229" y="1045218"/>
                  </a:cubicBezTo>
                  <a:cubicBezTo>
                    <a:pt x="180756" y="1025931"/>
                    <a:pt x="179519" y="1000957"/>
                    <a:pt x="179519" y="970295"/>
                  </a:cubicBezTo>
                  <a:cubicBezTo>
                    <a:pt x="179519" y="941611"/>
                    <a:pt x="180756" y="918120"/>
                    <a:pt x="183229" y="899822"/>
                  </a:cubicBezTo>
                  <a:cubicBezTo>
                    <a:pt x="185701" y="881524"/>
                    <a:pt x="189658" y="867430"/>
                    <a:pt x="195098" y="857539"/>
                  </a:cubicBezTo>
                  <a:cubicBezTo>
                    <a:pt x="200538" y="847648"/>
                    <a:pt x="207461" y="840724"/>
                    <a:pt x="215868" y="836768"/>
                  </a:cubicBezTo>
                  <a:cubicBezTo>
                    <a:pt x="224276" y="832812"/>
                    <a:pt x="234414" y="830833"/>
                    <a:pt x="246283" y="830833"/>
                  </a:cubicBezTo>
                  <a:lnTo>
                    <a:pt x="413933" y="830833"/>
                  </a:lnTo>
                  <a:cubicBezTo>
                    <a:pt x="471300" y="830833"/>
                    <a:pt x="522238" y="824157"/>
                    <a:pt x="566747" y="810804"/>
                  </a:cubicBezTo>
                  <a:cubicBezTo>
                    <a:pt x="611256" y="797452"/>
                    <a:pt x="648594" y="778412"/>
                    <a:pt x="678761" y="753685"/>
                  </a:cubicBezTo>
                  <a:cubicBezTo>
                    <a:pt x="708928" y="728957"/>
                    <a:pt x="731925" y="699038"/>
                    <a:pt x="747750" y="663925"/>
                  </a:cubicBezTo>
                  <a:cubicBezTo>
                    <a:pt x="763575" y="628812"/>
                    <a:pt x="771488" y="589991"/>
                    <a:pt x="771488" y="547460"/>
                  </a:cubicBezTo>
                  <a:cubicBezTo>
                    <a:pt x="771488" y="514820"/>
                    <a:pt x="766048" y="483911"/>
                    <a:pt x="755168" y="454733"/>
                  </a:cubicBezTo>
                  <a:cubicBezTo>
                    <a:pt x="744288" y="425555"/>
                    <a:pt x="728215" y="400333"/>
                    <a:pt x="706950" y="379068"/>
                  </a:cubicBezTo>
                  <a:cubicBezTo>
                    <a:pt x="685685" y="357803"/>
                    <a:pt x="658238" y="340988"/>
                    <a:pt x="624609" y="328625"/>
                  </a:cubicBezTo>
                  <a:cubicBezTo>
                    <a:pt x="590980" y="316261"/>
                    <a:pt x="551416" y="310079"/>
                    <a:pt x="505918" y="310079"/>
                  </a:cubicBezTo>
                  <a:cubicBezTo>
                    <a:pt x="454486" y="310079"/>
                    <a:pt x="406020" y="317745"/>
                    <a:pt x="360522" y="333075"/>
                  </a:cubicBezTo>
                  <a:cubicBezTo>
                    <a:pt x="315024" y="348406"/>
                    <a:pt x="274225" y="365221"/>
                    <a:pt x="238123" y="383519"/>
                  </a:cubicBezTo>
                  <a:cubicBezTo>
                    <a:pt x="202021" y="401817"/>
                    <a:pt x="171360" y="418879"/>
                    <a:pt x="146138" y="434704"/>
                  </a:cubicBezTo>
                  <a:cubicBezTo>
                    <a:pt x="120916" y="450530"/>
                    <a:pt x="102371" y="458442"/>
                    <a:pt x="90502" y="458442"/>
                  </a:cubicBezTo>
                  <a:cubicBezTo>
                    <a:pt x="82589" y="458442"/>
                    <a:pt x="75665" y="456711"/>
                    <a:pt x="69731" y="453250"/>
                  </a:cubicBezTo>
                  <a:cubicBezTo>
                    <a:pt x="63796" y="449788"/>
                    <a:pt x="58851" y="443111"/>
                    <a:pt x="54895" y="433221"/>
                  </a:cubicBezTo>
                  <a:cubicBezTo>
                    <a:pt x="50938" y="423330"/>
                    <a:pt x="47971" y="408988"/>
                    <a:pt x="45993" y="390195"/>
                  </a:cubicBezTo>
                  <a:cubicBezTo>
                    <a:pt x="44015" y="371403"/>
                    <a:pt x="43026" y="347170"/>
                    <a:pt x="43026" y="317497"/>
                  </a:cubicBezTo>
                  <a:cubicBezTo>
                    <a:pt x="43026" y="292770"/>
                    <a:pt x="43520" y="272247"/>
                    <a:pt x="44509" y="255927"/>
                  </a:cubicBezTo>
                  <a:cubicBezTo>
                    <a:pt x="45498" y="239607"/>
                    <a:pt x="47476" y="226007"/>
                    <a:pt x="50444" y="215127"/>
                  </a:cubicBezTo>
                  <a:cubicBezTo>
                    <a:pt x="53411" y="204247"/>
                    <a:pt x="57120" y="194851"/>
                    <a:pt x="61571" y="186938"/>
                  </a:cubicBezTo>
                  <a:cubicBezTo>
                    <a:pt x="66022" y="179025"/>
                    <a:pt x="73193" y="170371"/>
                    <a:pt x="83084" y="160974"/>
                  </a:cubicBezTo>
                  <a:cubicBezTo>
                    <a:pt x="92974" y="151578"/>
                    <a:pt x="113251" y="137483"/>
                    <a:pt x="143912" y="118691"/>
                  </a:cubicBezTo>
                  <a:cubicBezTo>
                    <a:pt x="174574" y="99898"/>
                    <a:pt x="213148" y="81600"/>
                    <a:pt x="259636" y="63797"/>
                  </a:cubicBezTo>
                  <a:cubicBezTo>
                    <a:pt x="306123" y="45993"/>
                    <a:pt x="359781" y="30910"/>
                    <a:pt x="420609" y="18546"/>
                  </a:cubicBezTo>
                  <a:cubicBezTo>
                    <a:pt x="481438" y="6182"/>
                    <a:pt x="547460" y="0"/>
                    <a:pt x="6186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1" name="Dikdörtgen 30"/>
          <p:cNvSpPr/>
          <p:nvPr/>
        </p:nvSpPr>
        <p:spPr>
          <a:xfrm>
            <a:off x="10560496" y="5507546"/>
            <a:ext cx="1631504" cy="1350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Slayt Numarası Yer Tutucusu 1"/>
          <p:cNvSpPr>
            <a:spLocks noGrp="1"/>
          </p:cNvSpPr>
          <p:nvPr>
            <p:ph type="sldNum" sz="quarter" idx="12"/>
          </p:nvPr>
        </p:nvSpPr>
        <p:spPr/>
        <p:txBody>
          <a:bodyPr/>
          <a:lstStyle/>
          <a:p>
            <a:fld id="{F68327C5-B821-4FE9-A59A-A60D9EB59A9A}" type="slidenum">
              <a:rPr lang="en-US" smtClean="0"/>
              <a:pPr/>
              <a:t>15</a:t>
            </a:fld>
            <a:endParaRPr lang="en-US" dirty="0"/>
          </a:p>
        </p:txBody>
      </p:sp>
      <p:grpSp>
        <p:nvGrpSpPr>
          <p:cNvPr id="19" name="Grup 18"/>
          <p:cNvGrpSpPr/>
          <p:nvPr/>
        </p:nvGrpSpPr>
        <p:grpSpPr>
          <a:xfrm>
            <a:off x="8112224" y="1561918"/>
            <a:ext cx="3342427" cy="3603908"/>
            <a:chOff x="7650117" y="1409417"/>
            <a:chExt cx="3342427" cy="3603908"/>
          </a:xfrm>
        </p:grpSpPr>
        <p:grpSp>
          <p:nvGrpSpPr>
            <p:cNvPr id="20" name="Group 5"/>
            <p:cNvGrpSpPr/>
            <p:nvPr/>
          </p:nvGrpSpPr>
          <p:grpSpPr>
            <a:xfrm>
              <a:off x="7650117" y="1409417"/>
              <a:ext cx="3342427" cy="3603908"/>
              <a:chOff x="3740732" y="1625317"/>
              <a:chExt cx="4303344" cy="4639999"/>
            </a:xfrm>
          </p:grpSpPr>
          <p:sp>
            <p:nvSpPr>
              <p:cNvPr id="24" name="Freeform 13"/>
              <p:cNvSpPr>
                <a:spLocks noChangeAspect="1"/>
              </p:cNvSpPr>
              <p:nvPr/>
            </p:nvSpPr>
            <p:spPr>
              <a:xfrm rot="3600000">
                <a:off x="5126527" y="3645744"/>
                <a:ext cx="4019934" cy="1219210"/>
              </a:xfrm>
              <a:custGeom>
                <a:avLst/>
                <a:gdLst>
                  <a:gd name="connsiteX0" fmla="*/ 0 w 4019934"/>
                  <a:gd name="connsiteY0" fmla="*/ 0 h 1219210"/>
                  <a:gd name="connsiteX1" fmla="*/ 3410329 w 4019934"/>
                  <a:gd name="connsiteY1" fmla="*/ 0 h 1219210"/>
                  <a:gd name="connsiteX2" fmla="*/ 4019934 w 4019934"/>
                  <a:gd name="connsiteY2" fmla="*/ 609605 h 1219210"/>
                  <a:gd name="connsiteX3" fmla="*/ 3410329 w 4019934"/>
                  <a:gd name="connsiteY3" fmla="*/ 1219210 h 1219210"/>
                  <a:gd name="connsiteX4" fmla="*/ 983174 w 4019934"/>
                  <a:gd name="connsiteY4" fmla="*/ 1219210 h 1219210"/>
                  <a:gd name="connsiteX5" fmla="*/ 451089 w 4019934"/>
                  <a:gd name="connsiteY5" fmla="*/ 297611 h 1219210"/>
                  <a:gd name="connsiteX6" fmla="*/ 80932 w 4019934"/>
                  <a:gd name="connsiteY6" fmla="*/ 13580 h 121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9934" h="1219210">
                    <a:moveTo>
                      <a:pt x="0" y="0"/>
                    </a:moveTo>
                    <a:lnTo>
                      <a:pt x="3410329" y="0"/>
                    </a:lnTo>
                    <a:cubicBezTo>
                      <a:pt x="3747005" y="0"/>
                      <a:pt x="4019934" y="272929"/>
                      <a:pt x="4019934" y="609605"/>
                    </a:cubicBezTo>
                    <a:cubicBezTo>
                      <a:pt x="4019934" y="946280"/>
                      <a:pt x="3747005" y="1219210"/>
                      <a:pt x="3410329" y="1219210"/>
                    </a:cubicBezTo>
                    <a:lnTo>
                      <a:pt x="983174" y="1219210"/>
                    </a:lnTo>
                    <a:lnTo>
                      <a:pt x="451089" y="297611"/>
                    </a:lnTo>
                    <a:cubicBezTo>
                      <a:pt x="366920" y="151826"/>
                      <a:pt x="231628" y="53959"/>
                      <a:pt x="80932" y="13580"/>
                    </a:cubicBezTo>
                    <a:close/>
                  </a:path>
                </a:pathLst>
              </a:custGeom>
              <a:solidFill>
                <a:srgbClr val="32A5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rtlCol="0" anchor="ctr">
                <a:noAutofit/>
              </a:bodyPr>
              <a:lstStyle/>
              <a:p>
                <a:pPr algn="ctr"/>
                <a:endParaRPr lang="en-US" sz="3200" b="1">
                  <a:effectLst>
                    <a:outerShdw blurRad="38100" dist="38100" dir="2700000" algn="tl">
                      <a:srgbClr val="000000">
                        <a:alpha val="43137"/>
                      </a:srgbClr>
                    </a:outerShdw>
                  </a:effectLst>
                </a:endParaRPr>
              </a:p>
            </p:txBody>
          </p:sp>
          <p:sp>
            <p:nvSpPr>
              <p:cNvPr id="25" name="Freeform 14"/>
              <p:cNvSpPr>
                <a:spLocks noChangeAspect="1"/>
              </p:cNvSpPr>
              <p:nvPr/>
            </p:nvSpPr>
            <p:spPr>
              <a:xfrm>
                <a:off x="3740732" y="4869160"/>
                <a:ext cx="4303344" cy="1219210"/>
              </a:xfrm>
              <a:custGeom>
                <a:avLst/>
                <a:gdLst>
                  <a:gd name="connsiteX0" fmla="*/ 609605 w 4303344"/>
                  <a:gd name="connsiteY0" fmla="*/ 0 h 1219210"/>
                  <a:gd name="connsiteX1" fmla="*/ 3046236 w 4303344"/>
                  <a:gd name="connsiteY1" fmla="*/ 0 h 1219210"/>
                  <a:gd name="connsiteX2" fmla="*/ 3568010 w 4303344"/>
                  <a:gd name="connsiteY2" fmla="*/ 903740 h 1219210"/>
                  <a:gd name="connsiteX3" fmla="*/ 4288157 w 4303344"/>
                  <a:gd name="connsiteY3" fmla="*/ 1177574 h 1219210"/>
                  <a:gd name="connsiteX4" fmla="*/ 4299482 w 4303344"/>
                  <a:gd name="connsiteY4" fmla="*/ 1172474 h 1219210"/>
                  <a:gd name="connsiteX5" fmla="*/ 4303344 w 4303344"/>
                  <a:gd name="connsiteY5" fmla="*/ 1182130 h 1219210"/>
                  <a:gd name="connsiteX6" fmla="*/ 4223788 w 4303344"/>
                  <a:gd name="connsiteY6" fmla="*/ 1206825 h 1219210"/>
                  <a:gd name="connsiteX7" fmla="*/ 4100931 w 4303344"/>
                  <a:gd name="connsiteY7" fmla="*/ 1219210 h 1219210"/>
                  <a:gd name="connsiteX8" fmla="*/ 609605 w 4303344"/>
                  <a:gd name="connsiteY8" fmla="*/ 1219210 h 1219210"/>
                  <a:gd name="connsiteX9" fmla="*/ 0 w 4303344"/>
                  <a:gd name="connsiteY9" fmla="*/ 609605 h 1219210"/>
                  <a:gd name="connsiteX10" fmla="*/ 609605 w 4303344"/>
                  <a:gd name="connsiteY10" fmla="*/ 0 h 121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3344" h="1219210">
                    <a:moveTo>
                      <a:pt x="609605" y="0"/>
                    </a:moveTo>
                    <a:lnTo>
                      <a:pt x="3046236" y="0"/>
                    </a:lnTo>
                    <a:lnTo>
                      <a:pt x="3568010" y="903740"/>
                    </a:lnTo>
                    <a:cubicBezTo>
                      <a:pt x="3715306" y="1158864"/>
                      <a:pt x="4019165" y="1267240"/>
                      <a:pt x="4288157" y="1177574"/>
                    </a:cubicBezTo>
                    <a:lnTo>
                      <a:pt x="4299482" y="1172474"/>
                    </a:lnTo>
                    <a:lnTo>
                      <a:pt x="4303344" y="1182130"/>
                    </a:lnTo>
                    <a:lnTo>
                      <a:pt x="4223788" y="1206825"/>
                    </a:lnTo>
                    <a:cubicBezTo>
                      <a:pt x="4184104" y="1214946"/>
                      <a:pt x="4143016" y="1219210"/>
                      <a:pt x="4100931" y="1219210"/>
                    </a:cubicBezTo>
                    <a:lnTo>
                      <a:pt x="609605" y="1219210"/>
                    </a:lnTo>
                    <a:cubicBezTo>
                      <a:pt x="272930" y="1219210"/>
                      <a:pt x="0" y="946281"/>
                      <a:pt x="0" y="609605"/>
                    </a:cubicBezTo>
                    <a:cubicBezTo>
                      <a:pt x="0" y="272930"/>
                      <a:pt x="272930" y="0"/>
                      <a:pt x="609605" y="0"/>
                    </a:cubicBezTo>
                    <a:close/>
                  </a:path>
                </a:pathLst>
              </a:custGeom>
              <a:solidFill>
                <a:srgbClr val="F39C1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1097280" rtlCol="0" anchor="ctr">
                <a:noAutofit/>
              </a:bodyPr>
              <a:lstStyle/>
              <a:p>
                <a:pPr algn="r"/>
                <a:endParaRPr lang="en-US" sz="3200" b="1">
                  <a:effectLst>
                    <a:outerShdw blurRad="38100" dist="38100" dir="2700000" algn="tl">
                      <a:srgbClr val="000000">
                        <a:alpha val="43137"/>
                      </a:srgbClr>
                    </a:outerShdw>
                  </a:effectLst>
                </a:endParaRPr>
              </a:p>
            </p:txBody>
          </p:sp>
          <p:sp>
            <p:nvSpPr>
              <p:cNvPr id="26" name="Freeform 15"/>
              <p:cNvSpPr>
                <a:spLocks noChangeAspect="1"/>
              </p:cNvSpPr>
              <p:nvPr/>
            </p:nvSpPr>
            <p:spPr>
              <a:xfrm rot="18000000">
                <a:off x="3143021" y="3189778"/>
                <a:ext cx="4348131" cy="1219210"/>
              </a:xfrm>
              <a:custGeom>
                <a:avLst/>
                <a:gdLst>
                  <a:gd name="connsiteX0" fmla="*/ 16465 w 4348131"/>
                  <a:gd name="connsiteY0" fmla="*/ 45872 h 1219210"/>
                  <a:gd name="connsiteX1" fmla="*/ 0 w 4348131"/>
                  <a:gd name="connsiteY1" fmla="*/ 53287 h 1219210"/>
                  <a:gd name="connsiteX2" fmla="*/ 9914 w 4348131"/>
                  <a:gd name="connsiteY2" fmla="*/ 47906 h 1219210"/>
                  <a:gd name="connsiteX3" fmla="*/ 147283 w 4348131"/>
                  <a:gd name="connsiteY3" fmla="*/ 10072 h 1219210"/>
                  <a:gd name="connsiteX4" fmla="*/ 90077 w 4348131"/>
                  <a:gd name="connsiteY4" fmla="*/ 23022 h 1219210"/>
                  <a:gd name="connsiteX5" fmla="*/ 124343 w 4348131"/>
                  <a:gd name="connsiteY5" fmla="*/ 12385 h 1219210"/>
                  <a:gd name="connsiteX6" fmla="*/ 4244020 w 4348131"/>
                  <a:gd name="connsiteY6" fmla="*/ 268769 h 1219210"/>
                  <a:gd name="connsiteX7" fmla="*/ 4348131 w 4348131"/>
                  <a:gd name="connsiteY7" fmla="*/ 609605 h 1219210"/>
                  <a:gd name="connsiteX8" fmla="*/ 3738526 w 4348131"/>
                  <a:gd name="connsiteY8" fmla="*/ 1219210 h 1219210"/>
                  <a:gd name="connsiteX9" fmla="*/ 1290749 w 4348131"/>
                  <a:gd name="connsiteY9" fmla="*/ 1219210 h 1219210"/>
                  <a:gd name="connsiteX10" fmla="*/ 764237 w 4348131"/>
                  <a:gd name="connsiteY10" fmla="*/ 307265 h 1219210"/>
                  <a:gd name="connsiteX11" fmla="*/ 278730 w 4348131"/>
                  <a:gd name="connsiteY11" fmla="*/ 3879 h 1219210"/>
                  <a:gd name="connsiteX12" fmla="*/ 183986 w 4348131"/>
                  <a:gd name="connsiteY12" fmla="*/ 6373 h 1219210"/>
                  <a:gd name="connsiteX13" fmla="*/ 247200 w 4348131"/>
                  <a:gd name="connsiteY13" fmla="*/ 0 h 1219210"/>
                  <a:gd name="connsiteX14" fmla="*/ 3738526 w 4348131"/>
                  <a:gd name="connsiteY14" fmla="*/ 0 h 1219210"/>
                  <a:gd name="connsiteX15" fmla="*/ 4244020 w 4348131"/>
                  <a:gd name="connsiteY15" fmla="*/ 268769 h 121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48131" h="1219210">
                    <a:moveTo>
                      <a:pt x="16465" y="45872"/>
                    </a:moveTo>
                    <a:lnTo>
                      <a:pt x="0" y="53287"/>
                    </a:lnTo>
                    <a:lnTo>
                      <a:pt x="9914" y="47906"/>
                    </a:lnTo>
                    <a:close/>
                    <a:moveTo>
                      <a:pt x="147283" y="10072"/>
                    </a:moveTo>
                    <a:lnTo>
                      <a:pt x="90077" y="23022"/>
                    </a:lnTo>
                    <a:lnTo>
                      <a:pt x="124343" y="12385"/>
                    </a:lnTo>
                    <a:close/>
                    <a:moveTo>
                      <a:pt x="4244020" y="268769"/>
                    </a:moveTo>
                    <a:cubicBezTo>
                      <a:pt x="4309750" y="366063"/>
                      <a:pt x="4348131" y="483352"/>
                      <a:pt x="4348131" y="609605"/>
                    </a:cubicBezTo>
                    <a:cubicBezTo>
                      <a:pt x="4348131" y="946281"/>
                      <a:pt x="4075202" y="1219210"/>
                      <a:pt x="3738526" y="1219210"/>
                    </a:cubicBezTo>
                    <a:lnTo>
                      <a:pt x="1290749" y="1219210"/>
                    </a:lnTo>
                    <a:lnTo>
                      <a:pt x="764237" y="307265"/>
                    </a:lnTo>
                    <a:cubicBezTo>
                      <a:pt x="659026" y="125034"/>
                      <a:pt x="473936" y="17674"/>
                      <a:pt x="278730" y="3879"/>
                    </a:cubicBezTo>
                    <a:lnTo>
                      <a:pt x="183986" y="6373"/>
                    </a:lnTo>
                    <a:lnTo>
                      <a:pt x="247200" y="0"/>
                    </a:lnTo>
                    <a:lnTo>
                      <a:pt x="3738526" y="0"/>
                    </a:lnTo>
                    <a:cubicBezTo>
                      <a:pt x="3948949" y="0"/>
                      <a:pt x="4134470" y="106613"/>
                      <a:pt x="4244020" y="268769"/>
                    </a:cubicBezTo>
                    <a:close/>
                  </a:path>
                </a:pathLst>
              </a:custGeom>
              <a:solidFill>
                <a:srgbClr val="2173A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97280" rtlCol="0" anchor="ctr">
                <a:noAutofit/>
              </a:bodyPr>
              <a:lstStyle/>
              <a:p>
                <a:endParaRPr lang="en-US" sz="3200" b="1">
                  <a:effectLst>
                    <a:outerShdw blurRad="38100" dist="38100" dir="2700000" algn="tl">
                      <a:srgbClr val="000000">
                        <a:alpha val="43137"/>
                      </a:srgbClr>
                    </a:outerShdw>
                  </a:effectLst>
                </a:endParaRPr>
              </a:p>
            </p:txBody>
          </p:sp>
        </p:grpSp>
        <p:sp>
          <p:nvSpPr>
            <p:cNvPr id="21" name="Metin kutusu 20"/>
            <p:cNvSpPr txBox="1"/>
            <p:nvPr/>
          </p:nvSpPr>
          <p:spPr>
            <a:xfrm rot="17882230">
              <a:off x="7914707" y="2877184"/>
              <a:ext cx="1908343" cy="369332"/>
            </a:xfrm>
            <a:prstGeom prst="rect">
              <a:avLst/>
            </a:prstGeom>
            <a:noFill/>
          </p:spPr>
          <p:txBody>
            <a:bodyPr wrap="none" rtlCol="0">
              <a:spAutoFit/>
            </a:bodyPr>
            <a:lstStyle/>
            <a:p>
              <a:r>
                <a:rPr lang="tr-TR" dirty="0" smtClean="0">
                  <a:solidFill>
                    <a:schemeClr val="bg1">
                      <a:lumMod val="50000"/>
                    </a:schemeClr>
                  </a:solidFill>
                </a:rPr>
                <a:t>Merkezî Etkinlikler</a:t>
              </a:r>
              <a:endParaRPr lang="tr-TR" dirty="0">
                <a:solidFill>
                  <a:schemeClr val="bg1">
                    <a:lumMod val="50000"/>
                  </a:schemeClr>
                </a:solidFill>
              </a:endParaRPr>
            </a:p>
          </p:txBody>
        </p:sp>
        <p:sp>
          <p:nvSpPr>
            <p:cNvPr id="22" name="Metin kutusu 21"/>
            <p:cNvSpPr txBox="1"/>
            <p:nvPr/>
          </p:nvSpPr>
          <p:spPr>
            <a:xfrm>
              <a:off x="8086773" y="4106165"/>
              <a:ext cx="1839030" cy="646331"/>
            </a:xfrm>
            <a:prstGeom prst="rect">
              <a:avLst/>
            </a:prstGeom>
            <a:noFill/>
          </p:spPr>
          <p:txBody>
            <a:bodyPr wrap="none" rtlCol="0">
              <a:spAutoFit/>
            </a:bodyPr>
            <a:lstStyle/>
            <a:p>
              <a:r>
                <a:rPr lang="tr-TR" dirty="0" smtClean="0">
                  <a:solidFill>
                    <a:schemeClr val="bg1">
                      <a:lumMod val="50000"/>
                    </a:schemeClr>
                  </a:solidFill>
                </a:rPr>
                <a:t>Okul Dışı Bireysel </a:t>
              </a:r>
            </a:p>
            <a:p>
              <a:r>
                <a:rPr lang="tr-TR" dirty="0" smtClean="0">
                  <a:solidFill>
                    <a:schemeClr val="bg1">
                      <a:lumMod val="50000"/>
                    </a:schemeClr>
                  </a:solidFill>
                </a:rPr>
                <a:t>Etkinlikler</a:t>
              </a:r>
              <a:endParaRPr lang="tr-TR" dirty="0">
                <a:solidFill>
                  <a:schemeClr val="bg1">
                    <a:lumMod val="50000"/>
                  </a:schemeClr>
                </a:solidFill>
              </a:endParaRPr>
            </a:p>
          </p:txBody>
        </p:sp>
        <p:sp>
          <p:nvSpPr>
            <p:cNvPr id="23" name="Metin kutusu 22"/>
            <p:cNvSpPr txBox="1"/>
            <p:nvPr/>
          </p:nvSpPr>
          <p:spPr>
            <a:xfrm rot="3573055">
              <a:off x="9450518" y="3253842"/>
              <a:ext cx="1642566" cy="369332"/>
            </a:xfrm>
            <a:prstGeom prst="rect">
              <a:avLst/>
            </a:prstGeom>
            <a:noFill/>
          </p:spPr>
          <p:txBody>
            <a:bodyPr wrap="none" rtlCol="0">
              <a:spAutoFit/>
            </a:bodyPr>
            <a:lstStyle/>
            <a:p>
              <a:r>
                <a:rPr lang="tr-TR" dirty="0" smtClean="0">
                  <a:solidFill>
                    <a:schemeClr val="bg1">
                      <a:lumMod val="50000"/>
                    </a:schemeClr>
                  </a:solidFill>
                </a:rPr>
                <a:t>Okul Etkinlikleri</a:t>
              </a:r>
              <a:endParaRPr lang="tr-TR" dirty="0">
                <a:solidFill>
                  <a:schemeClr val="bg1">
                    <a:lumMod val="50000"/>
                  </a:schemeClr>
                </a:solidFill>
              </a:endParaRPr>
            </a:p>
          </p:txBody>
        </p:sp>
      </p:grpSp>
      <p:sp>
        <p:nvSpPr>
          <p:cNvPr id="28" name="Dikdörtgen 27"/>
          <p:cNvSpPr/>
          <p:nvPr/>
        </p:nvSpPr>
        <p:spPr>
          <a:xfrm>
            <a:off x="0" y="0"/>
            <a:ext cx="12192000" cy="90872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solidFill>
                <a:srgbClr val="C00000"/>
              </a:solidFill>
            </a:endParaRPr>
          </a:p>
        </p:txBody>
      </p:sp>
      <p:sp>
        <p:nvSpPr>
          <p:cNvPr id="29"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b="0" cap="none" dirty="0" smtClean="0">
                <a:ln w="0"/>
                <a:solidFill>
                  <a:srgbClr val="D3363C"/>
                </a:solidFill>
                <a:effectLst>
                  <a:outerShdw blurRad="38100" dist="19050" dir="2700000" algn="tl" rotWithShape="0">
                    <a:schemeClr val="dk1">
                      <a:alpha val="40000"/>
                    </a:schemeClr>
                  </a:outerShdw>
                </a:effectLst>
              </a:rPr>
              <a:t>SOSYAL ETKİNLİK MODÜLÜ</a:t>
            </a:r>
            <a:endParaRPr lang="tr-TR" sz="3600" b="0" cap="none" dirty="0">
              <a:ln w="0"/>
              <a:solidFill>
                <a:srgbClr val="D3363C"/>
              </a:solidFill>
              <a:effectLst>
                <a:outerShdw blurRad="38100" dist="19050" dir="2700000" algn="tl" rotWithShape="0">
                  <a:schemeClr val="dk1">
                    <a:alpha val="40000"/>
                  </a:schemeClr>
                </a:outerShdw>
              </a:effectLst>
            </a:endParaRPr>
          </a:p>
        </p:txBody>
      </p:sp>
      <p:pic>
        <p:nvPicPr>
          <p:cNvPr id="30" name="Resim 29" descr="Ekran Kırpm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3" y="44624"/>
            <a:ext cx="949529" cy="864096"/>
          </a:xfrm>
          <a:prstGeom prst="rect">
            <a:avLst/>
          </a:prstGeom>
        </p:spPr>
      </p:pic>
    </p:spTree>
    <p:extLst>
      <p:ext uri="{BB962C8B-B14F-4D97-AF65-F5344CB8AC3E}">
        <p14:creationId xmlns:p14="http://schemas.microsoft.com/office/powerpoint/2010/main" val="33462081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dirty="0">
                <a:solidFill>
                  <a:schemeClr val="bg1"/>
                </a:solidFill>
              </a:rPr>
              <a:t>SOSYAL ETKİNLİK MODÜLÜ</a:t>
            </a:r>
          </a:p>
        </p:txBody>
      </p:sp>
      <p:sp>
        <p:nvSpPr>
          <p:cNvPr id="45" name="Title 3"/>
          <p:cNvSpPr>
            <a:spLocks noGrp="1"/>
          </p:cNvSpPr>
          <p:nvPr>
            <p:ph type="title"/>
          </p:nvPr>
        </p:nvSpPr>
        <p:spPr>
          <a:xfrm>
            <a:off x="415196" y="957756"/>
            <a:ext cx="9601200" cy="617612"/>
          </a:xfrm>
        </p:spPr>
        <p:txBody>
          <a:bodyPr vert="horz" lIns="91440" tIns="45720" rIns="91440" bIns="45720" rtlCol="0" anchor="ctr">
            <a:noAutofit/>
          </a:bodyPr>
          <a:lstStyle/>
          <a:p>
            <a:r>
              <a:rPr lang="tr-TR" sz="2000" dirty="0" smtClean="0">
                <a:latin typeface="Times New Roman" panose="02020603050405020304" pitchFamily="18" charset="0"/>
                <a:cs typeface="Times New Roman" panose="02020603050405020304" pitchFamily="18" charset="0"/>
              </a:rPr>
              <a:t>SOSYAL ETKİNLİK TÜRLERİ</a:t>
            </a:r>
            <a:endParaRPr lang="en-US" sz="2000" dirty="0">
              <a:latin typeface="Times New Roman" panose="02020603050405020304" pitchFamily="18" charset="0"/>
              <a:cs typeface="Times New Roman" panose="02020603050405020304" pitchFamily="18" charset="0"/>
            </a:endParaRPr>
          </a:p>
        </p:txBody>
      </p:sp>
      <p:sp>
        <p:nvSpPr>
          <p:cNvPr id="60" name="TextBox 17"/>
          <p:cNvSpPr txBox="1"/>
          <p:nvPr/>
        </p:nvSpPr>
        <p:spPr>
          <a:xfrm>
            <a:off x="1991545" y="4275379"/>
            <a:ext cx="3312368" cy="400110"/>
          </a:xfrm>
          <a:prstGeom prst="rect">
            <a:avLst/>
          </a:prstGeom>
          <a:noFill/>
        </p:spPr>
        <p:txBody>
          <a:bodyPr wrap="square" lIns="0" rtlCol="0" anchor="ctr">
            <a:spAutoFit/>
          </a:bodyPr>
          <a:lstStyle/>
          <a:p>
            <a:r>
              <a:rPr lang="tr-TR" sz="2000" b="1" dirty="0" smtClean="0">
                <a:solidFill>
                  <a:srgbClr val="F59532"/>
                </a:solidFill>
              </a:rPr>
              <a:t>Okul Dışı Bireysel Etkinlikler</a:t>
            </a:r>
            <a:endParaRPr lang="en-US" sz="2000" b="1" dirty="0">
              <a:solidFill>
                <a:srgbClr val="F59532"/>
              </a:solidFill>
            </a:endParaRPr>
          </a:p>
        </p:txBody>
      </p:sp>
      <p:sp>
        <p:nvSpPr>
          <p:cNvPr id="35" name="Rectangle 60"/>
          <p:cNvSpPr/>
          <p:nvPr/>
        </p:nvSpPr>
        <p:spPr>
          <a:xfrm>
            <a:off x="5961646" y="1504478"/>
            <a:ext cx="4055322" cy="646331"/>
          </a:xfrm>
          <a:prstGeom prst="rect">
            <a:avLst/>
          </a:prstGeom>
        </p:spPr>
        <p:txBody>
          <a:bodyPr wrap="square">
            <a:spAutoFit/>
          </a:bodyPr>
          <a:lstStyle/>
          <a:p>
            <a:r>
              <a:rPr lang="tr-TR" i="1" dirty="0" smtClean="0">
                <a:solidFill>
                  <a:srgbClr val="2980B9"/>
                </a:solidFill>
              </a:rPr>
              <a:t>Resmî Kurum veya Kuruluşlarda Gerçekleştirilir</a:t>
            </a:r>
            <a:endParaRPr lang="en-US" i="1" dirty="0">
              <a:solidFill>
                <a:srgbClr val="2980B9"/>
              </a:solidFill>
            </a:endParaRPr>
          </a:p>
        </p:txBody>
      </p:sp>
      <p:sp>
        <p:nvSpPr>
          <p:cNvPr id="36" name="Rectangle 61"/>
          <p:cNvSpPr/>
          <p:nvPr/>
        </p:nvSpPr>
        <p:spPr>
          <a:xfrm>
            <a:off x="5961646" y="2457625"/>
            <a:ext cx="4055322" cy="646331"/>
          </a:xfrm>
          <a:prstGeom prst="rect">
            <a:avLst/>
          </a:prstGeom>
        </p:spPr>
        <p:txBody>
          <a:bodyPr wrap="square">
            <a:spAutoFit/>
          </a:bodyPr>
          <a:lstStyle/>
          <a:p>
            <a:r>
              <a:rPr lang="tr-TR" i="1" dirty="0" smtClean="0">
                <a:solidFill>
                  <a:schemeClr val="accent5">
                    <a:lumMod val="75000"/>
                  </a:schemeClr>
                </a:solidFill>
              </a:rPr>
              <a:t>Okuldan Bağımsız Veli Kontrolünde Gerçekleştirilir</a:t>
            </a:r>
            <a:endParaRPr lang="en-US" i="1" dirty="0">
              <a:solidFill>
                <a:schemeClr val="accent5">
                  <a:lumMod val="75000"/>
                </a:schemeClr>
              </a:solidFill>
            </a:endParaRPr>
          </a:p>
        </p:txBody>
      </p:sp>
      <p:sp>
        <p:nvSpPr>
          <p:cNvPr id="38" name="Rectangle 63"/>
          <p:cNvSpPr/>
          <p:nvPr/>
        </p:nvSpPr>
        <p:spPr>
          <a:xfrm>
            <a:off x="5951984" y="3418471"/>
            <a:ext cx="4165213" cy="646331"/>
          </a:xfrm>
          <a:prstGeom prst="rect">
            <a:avLst/>
          </a:prstGeom>
        </p:spPr>
        <p:txBody>
          <a:bodyPr wrap="square">
            <a:spAutoFit/>
          </a:bodyPr>
          <a:lstStyle/>
          <a:p>
            <a:r>
              <a:rPr lang="tr-TR" i="1" dirty="0" smtClean="0">
                <a:solidFill>
                  <a:schemeClr val="tx2">
                    <a:lumMod val="75000"/>
                  </a:schemeClr>
                </a:solidFill>
              </a:rPr>
              <a:t>Sosyal Etkinlik Bilgilendirme Formu İle Belgelendirilir</a:t>
            </a:r>
            <a:endParaRPr lang="en-US" i="1" dirty="0">
              <a:solidFill>
                <a:schemeClr val="tx2">
                  <a:lumMod val="75000"/>
                </a:schemeClr>
              </a:solidFill>
            </a:endParaRPr>
          </a:p>
        </p:txBody>
      </p:sp>
      <p:sp>
        <p:nvSpPr>
          <p:cNvPr id="48" name="Rectangle 67"/>
          <p:cNvSpPr/>
          <p:nvPr/>
        </p:nvSpPr>
        <p:spPr>
          <a:xfrm>
            <a:off x="9955733" y="3244378"/>
            <a:ext cx="857338" cy="857337"/>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58"/>
          <p:cNvSpPr/>
          <p:nvPr/>
        </p:nvSpPr>
        <p:spPr>
          <a:xfrm>
            <a:off x="9955733" y="2296627"/>
            <a:ext cx="857337" cy="857337"/>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2"/>
          <p:cNvSpPr/>
          <p:nvPr/>
        </p:nvSpPr>
        <p:spPr>
          <a:xfrm>
            <a:off x="9955733" y="4192130"/>
            <a:ext cx="857337" cy="857337"/>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49"/>
          <p:cNvSpPr/>
          <p:nvPr/>
        </p:nvSpPr>
        <p:spPr>
          <a:xfrm>
            <a:off x="9955733" y="1348875"/>
            <a:ext cx="857337" cy="857337"/>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73"/>
          <p:cNvSpPr/>
          <p:nvPr/>
        </p:nvSpPr>
        <p:spPr>
          <a:xfrm>
            <a:off x="9848838" y="1196752"/>
            <a:ext cx="1071127" cy="1446550"/>
          </a:xfrm>
          <a:prstGeom prst="rect">
            <a:avLst/>
          </a:prstGeom>
        </p:spPr>
        <p:txBody>
          <a:bodyPr wrap="none" anchor="ctr">
            <a:spAutoFit/>
          </a:bodyPr>
          <a:lstStyle/>
          <a:p>
            <a:pPr algn="ctr"/>
            <a:r>
              <a:rPr lang="en-US" sz="8800" dirty="0">
                <a:solidFill>
                  <a:schemeClr val="accent1"/>
                </a:solidFill>
                <a:sym typeface="Wingdings" panose="05000000000000000000" pitchFamily="2" charset="2"/>
              </a:rPr>
              <a:t></a:t>
            </a:r>
            <a:endParaRPr lang="en-US" sz="8800" dirty="0">
              <a:solidFill>
                <a:schemeClr val="accent1"/>
              </a:solidFill>
            </a:endParaRPr>
          </a:p>
        </p:txBody>
      </p:sp>
      <p:sp>
        <p:nvSpPr>
          <p:cNvPr id="55" name="Rectangle 75"/>
          <p:cNvSpPr/>
          <p:nvPr/>
        </p:nvSpPr>
        <p:spPr>
          <a:xfrm>
            <a:off x="9848838" y="2142181"/>
            <a:ext cx="1071127" cy="1446550"/>
          </a:xfrm>
          <a:prstGeom prst="rect">
            <a:avLst/>
          </a:prstGeom>
        </p:spPr>
        <p:txBody>
          <a:bodyPr wrap="none" anchor="ctr">
            <a:spAutoFit/>
          </a:bodyPr>
          <a:lstStyle/>
          <a:p>
            <a:pPr algn="ctr"/>
            <a:r>
              <a:rPr lang="en-US" sz="8800" dirty="0">
                <a:solidFill>
                  <a:schemeClr val="accent1"/>
                </a:solidFill>
                <a:sym typeface="Wingdings" panose="05000000000000000000" pitchFamily="2" charset="2"/>
              </a:rPr>
              <a:t></a:t>
            </a:r>
            <a:endParaRPr lang="en-US" sz="8800" dirty="0">
              <a:solidFill>
                <a:schemeClr val="accent1"/>
              </a:solidFill>
            </a:endParaRPr>
          </a:p>
        </p:txBody>
      </p:sp>
      <p:sp>
        <p:nvSpPr>
          <p:cNvPr id="56" name="Rectangle 76"/>
          <p:cNvSpPr/>
          <p:nvPr/>
        </p:nvSpPr>
        <p:spPr>
          <a:xfrm>
            <a:off x="9848838" y="3087610"/>
            <a:ext cx="1071127" cy="1446550"/>
          </a:xfrm>
          <a:prstGeom prst="rect">
            <a:avLst/>
          </a:prstGeom>
        </p:spPr>
        <p:txBody>
          <a:bodyPr wrap="none" anchor="ctr">
            <a:spAutoFit/>
          </a:bodyPr>
          <a:lstStyle/>
          <a:p>
            <a:pPr algn="ctr"/>
            <a:r>
              <a:rPr lang="en-US" sz="8800" dirty="0">
                <a:solidFill>
                  <a:schemeClr val="accent1"/>
                </a:solidFill>
                <a:sym typeface="Wingdings" panose="05000000000000000000" pitchFamily="2" charset="2"/>
              </a:rPr>
              <a:t></a:t>
            </a:r>
            <a:endParaRPr lang="en-US" sz="8800" dirty="0">
              <a:solidFill>
                <a:schemeClr val="accent1"/>
              </a:solidFill>
            </a:endParaRPr>
          </a:p>
        </p:txBody>
      </p:sp>
      <p:sp>
        <p:nvSpPr>
          <p:cNvPr id="105" name="Rectangle 77"/>
          <p:cNvSpPr/>
          <p:nvPr/>
        </p:nvSpPr>
        <p:spPr>
          <a:xfrm>
            <a:off x="9843887" y="4035524"/>
            <a:ext cx="1071127" cy="1446550"/>
          </a:xfrm>
          <a:prstGeom prst="rect">
            <a:avLst/>
          </a:prstGeom>
        </p:spPr>
        <p:txBody>
          <a:bodyPr wrap="none" anchor="ctr">
            <a:spAutoFit/>
          </a:bodyPr>
          <a:lstStyle/>
          <a:p>
            <a:pPr algn="ctr"/>
            <a:r>
              <a:rPr lang="en-US" sz="8800" dirty="0">
                <a:solidFill>
                  <a:schemeClr val="accent1"/>
                </a:solidFill>
                <a:sym typeface="Wingdings" panose="05000000000000000000" pitchFamily="2" charset="2"/>
              </a:rPr>
              <a:t></a:t>
            </a:r>
            <a:endParaRPr lang="en-US" sz="8800" dirty="0">
              <a:solidFill>
                <a:schemeClr val="accent1"/>
              </a:solidFill>
            </a:endParaRPr>
          </a:p>
        </p:txBody>
      </p:sp>
      <p:sp>
        <p:nvSpPr>
          <p:cNvPr id="24" name="Rectangle 63"/>
          <p:cNvSpPr/>
          <p:nvPr/>
        </p:nvSpPr>
        <p:spPr>
          <a:xfrm>
            <a:off x="5961646" y="4511595"/>
            <a:ext cx="4145889" cy="369332"/>
          </a:xfrm>
          <a:prstGeom prst="rect">
            <a:avLst/>
          </a:prstGeom>
        </p:spPr>
        <p:txBody>
          <a:bodyPr wrap="square">
            <a:spAutoFit/>
          </a:bodyPr>
          <a:lstStyle/>
          <a:p>
            <a:r>
              <a:rPr lang="tr-TR" i="1" dirty="0" smtClean="0">
                <a:solidFill>
                  <a:srgbClr val="16A085"/>
                </a:solidFill>
              </a:rPr>
              <a:t>Sınıf Şube Rehber Öğretmeni Modüle İşler </a:t>
            </a:r>
            <a:endParaRPr lang="en-US" i="1" dirty="0">
              <a:solidFill>
                <a:srgbClr val="16A085"/>
              </a:solidFill>
            </a:endParaRPr>
          </a:p>
        </p:txBody>
      </p:sp>
      <p:grpSp>
        <p:nvGrpSpPr>
          <p:cNvPr id="28" name="Group 259"/>
          <p:cNvGrpSpPr>
            <a:grpSpLocks noChangeAspect="1"/>
          </p:cNvGrpSpPr>
          <p:nvPr/>
        </p:nvGrpSpPr>
        <p:grpSpPr>
          <a:xfrm>
            <a:off x="2567608" y="2547313"/>
            <a:ext cx="1715154" cy="1715154"/>
            <a:chOff x="1382807" y="174388"/>
            <a:chExt cx="3025588" cy="3025588"/>
          </a:xfrm>
        </p:grpSpPr>
        <p:sp>
          <p:nvSpPr>
            <p:cNvPr id="29" name="Rectangle 260"/>
            <p:cNvSpPr/>
            <p:nvPr/>
          </p:nvSpPr>
          <p:spPr>
            <a:xfrm>
              <a:off x="1382807" y="174388"/>
              <a:ext cx="3025588" cy="3025588"/>
            </a:xfrm>
            <a:prstGeom prst="rect">
              <a:avLst/>
            </a:prstGeom>
            <a:solidFill>
              <a:srgbClr val="F5953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30" name="TextBox 261"/>
            <p:cNvSpPr txBox="1"/>
            <p:nvPr/>
          </p:nvSpPr>
          <p:spPr>
            <a:xfrm>
              <a:off x="2301527" y="974561"/>
              <a:ext cx="2106868" cy="2225415"/>
            </a:xfrm>
            <a:custGeom>
              <a:avLst/>
              <a:gdLst>
                <a:gd name="connsiteX0" fmla="*/ 335967 w 2106868"/>
                <a:gd name="connsiteY0" fmla="*/ 885705 h 2225415"/>
                <a:gd name="connsiteX1" fmla="*/ 567414 w 2106868"/>
                <a:gd name="connsiteY1" fmla="*/ 885705 h 2225415"/>
                <a:gd name="connsiteX2" fmla="*/ 740998 w 2106868"/>
                <a:gd name="connsiteY2" fmla="*/ 904992 h 2225415"/>
                <a:gd name="connsiteX3" fmla="*/ 850787 w 2106868"/>
                <a:gd name="connsiteY3" fmla="*/ 959886 h 2225415"/>
                <a:gd name="connsiteX4" fmla="*/ 916067 w 2106868"/>
                <a:gd name="connsiteY4" fmla="*/ 1048162 h 2225415"/>
                <a:gd name="connsiteX5" fmla="*/ 938321 w 2106868"/>
                <a:gd name="connsiteY5" fmla="*/ 1167595 h 2225415"/>
                <a:gd name="connsiteX6" fmla="*/ 915325 w 2106868"/>
                <a:gd name="connsiteY6" fmla="*/ 1281093 h 2225415"/>
                <a:gd name="connsiteX7" fmla="*/ 851529 w 2106868"/>
                <a:gd name="connsiteY7" fmla="*/ 1364176 h 2225415"/>
                <a:gd name="connsiteX8" fmla="*/ 755093 w 2106868"/>
                <a:gd name="connsiteY8" fmla="*/ 1414619 h 2225415"/>
                <a:gd name="connsiteX9" fmla="*/ 617857 w 2106868"/>
                <a:gd name="connsiteY9" fmla="*/ 1431681 h 2225415"/>
                <a:gd name="connsiteX10" fmla="*/ 335967 w 2106868"/>
                <a:gd name="connsiteY10" fmla="*/ 1431681 h 2225415"/>
                <a:gd name="connsiteX11" fmla="*/ 335968 w 2106868"/>
                <a:gd name="connsiteY11" fmla="*/ 102348 h 2225415"/>
                <a:gd name="connsiteX12" fmla="*/ 533291 w 2106868"/>
                <a:gd name="connsiteY12" fmla="*/ 102348 h 2225415"/>
                <a:gd name="connsiteX13" fmla="*/ 677945 w 2106868"/>
                <a:gd name="connsiteY13" fmla="*/ 118668 h 2225415"/>
                <a:gd name="connsiteX14" fmla="*/ 767705 w 2106868"/>
                <a:gd name="connsiteY14" fmla="*/ 165402 h 2225415"/>
                <a:gd name="connsiteX15" fmla="*/ 821115 w 2106868"/>
                <a:gd name="connsiteY15" fmla="*/ 241809 h 2225415"/>
                <a:gd name="connsiteX16" fmla="*/ 838919 w 2106868"/>
                <a:gd name="connsiteY16" fmla="*/ 345663 h 2225415"/>
                <a:gd name="connsiteX17" fmla="*/ 822599 w 2106868"/>
                <a:gd name="connsiteY17" fmla="*/ 444325 h 2225415"/>
                <a:gd name="connsiteX18" fmla="*/ 772897 w 2106868"/>
                <a:gd name="connsiteY18" fmla="*/ 525925 h 2225415"/>
                <a:gd name="connsiteX19" fmla="*/ 689072 w 2106868"/>
                <a:gd name="connsiteY19" fmla="*/ 580819 h 2225415"/>
                <a:gd name="connsiteX20" fmla="*/ 554062 w 2106868"/>
                <a:gd name="connsiteY20" fmla="*/ 600848 h 2225415"/>
                <a:gd name="connsiteX21" fmla="*/ 335968 w 2106868"/>
                <a:gd name="connsiteY21" fmla="*/ 600848 h 2225415"/>
                <a:gd name="connsiteX22" fmla="*/ 1131839 w 2106868"/>
                <a:gd name="connsiteY22" fmla="*/ 0 h 2225415"/>
                <a:gd name="connsiteX23" fmla="*/ 2106868 w 2106868"/>
                <a:gd name="connsiteY23" fmla="*/ 845806 h 2225415"/>
                <a:gd name="connsiteX24" fmla="*/ 2106868 w 2106868"/>
                <a:gd name="connsiteY24" fmla="*/ 2225415 h 2225415"/>
                <a:gd name="connsiteX25" fmla="*/ 595571 w 2106868"/>
                <a:gd name="connsiteY25" fmla="*/ 2225415 h 2225415"/>
                <a:gd name="connsiteX26" fmla="*/ 0 w 2106868"/>
                <a:gd name="connsiteY26" fmla="*/ 1708777 h 2225415"/>
                <a:gd name="connsiteX27" fmla="*/ 23848 w 2106868"/>
                <a:gd name="connsiteY27" fmla="*/ 1722658 h 2225415"/>
                <a:gd name="connsiteX28" fmla="*/ 68913 w 2106868"/>
                <a:gd name="connsiteY28" fmla="*/ 1729891 h 2225415"/>
                <a:gd name="connsiteX29" fmla="*/ 579282 w 2106868"/>
                <a:gd name="connsiteY29" fmla="*/ 1729891 h 2225415"/>
                <a:gd name="connsiteX30" fmla="*/ 789215 w 2106868"/>
                <a:gd name="connsiteY30" fmla="*/ 1715796 h 2225415"/>
                <a:gd name="connsiteX31" fmla="*/ 966509 w 2106868"/>
                <a:gd name="connsiteY31" fmla="*/ 1672029 h 2225415"/>
                <a:gd name="connsiteX32" fmla="*/ 1118581 w 2106868"/>
                <a:gd name="connsiteY32" fmla="*/ 1596364 h 2225415"/>
                <a:gd name="connsiteX33" fmla="*/ 1237272 w 2106868"/>
                <a:gd name="connsiteY33" fmla="*/ 1486575 h 2225415"/>
                <a:gd name="connsiteX34" fmla="*/ 1315162 w 2106868"/>
                <a:gd name="connsiteY34" fmla="*/ 1339696 h 2225415"/>
                <a:gd name="connsiteX35" fmla="*/ 1343351 w 2106868"/>
                <a:gd name="connsiteY35" fmla="*/ 1154242 h 2225415"/>
                <a:gd name="connsiteX36" fmla="*/ 1313679 w 2106868"/>
                <a:gd name="connsiteY36" fmla="*/ 977690 h 2225415"/>
                <a:gd name="connsiteX37" fmla="*/ 1232821 w 2106868"/>
                <a:gd name="connsiteY37" fmla="*/ 840454 h 2225415"/>
                <a:gd name="connsiteX38" fmla="*/ 1112647 w 2106868"/>
                <a:gd name="connsiteY38" fmla="*/ 744760 h 2225415"/>
                <a:gd name="connsiteX39" fmla="*/ 962058 w 2106868"/>
                <a:gd name="connsiteY39" fmla="*/ 692833 h 2225415"/>
                <a:gd name="connsiteX40" fmla="*/ 1075556 w 2106868"/>
                <a:gd name="connsiteY40" fmla="*/ 630520 h 2225415"/>
                <a:gd name="connsiteX41" fmla="*/ 1159381 w 2106868"/>
                <a:gd name="connsiteY41" fmla="*/ 541503 h 2225415"/>
                <a:gd name="connsiteX42" fmla="*/ 1211308 w 2106868"/>
                <a:gd name="connsiteY42" fmla="*/ 429489 h 2225415"/>
                <a:gd name="connsiteX43" fmla="*/ 1229112 w 2106868"/>
                <a:gd name="connsiteY43" fmla="*/ 298187 h 2225415"/>
                <a:gd name="connsiteX44" fmla="*/ 1184603 w 2106868"/>
                <a:gd name="connsiteY44" fmla="*/ 81577 h 222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106868" h="2225415">
                  <a:moveTo>
                    <a:pt x="335967" y="885705"/>
                  </a:moveTo>
                  <a:lnTo>
                    <a:pt x="567414" y="885705"/>
                  </a:lnTo>
                  <a:cubicBezTo>
                    <a:pt x="638628" y="885705"/>
                    <a:pt x="696489" y="892134"/>
                    <a:pt x="740998" y="904992"/>
                  </a:cubicBezTo>
                  <a:cubicBezTo>
                    <a:pt x="785507" y="917850"/>
                    <a:pt x="822103" y="936148"/>
                    <a:pt x="850787" y="959886"/>
                  </a:cubicBezTo>
                  <a:cubicBezTo>
                    <a:pt x="879471" y="983625"/>
                    <a:pt x="901230" y="1013050"/>
                    <a:pt x="916067" y="1048162"/>
                  </a:cubicBezTo>
                  <a:cubicBezTo>
                    <a:pt x="930903" y="1083275"/>
                    <a:pt x="938321" y="1123086"/>
                    <a:pt x="938321" y="1167595"/>
                  </a:cubicBezTo>
                  <a:cubicBezTo>
                    <a:pt x="938321" y="1210125"/>
                    <a:pt x="930656" y="1247958"/>
                    <a:pt x="915325" y="1281093"/>
                  </a:cubicBezTo>
                  <a:cubicBezTo>
                    <a:pt x="899994" y="1314227"/>
                    <a:pt x="878729" y="1341921"/>
                    <a:pt x="851529" y="1364176"/>
                  </a:cubicBezTo>
                  <a:cubicBezTo>
                    <a:pt x="824329" y="1386430"/>
                    <a:pt x="792184" y="1403245"/>
                    <a:pt x="755093" y="1414619"/>
                  </a:cubicBezTo>
                  <a:cubicBezTo>
                    <a:pt x="718002" y="1425994"/>
                    <a:pt x="672257" y="1431681"/>
                    <a:pt x="617857" y="1431681"/>
                  </a:cubicBezTo>
                  <a:lnTo>
                    <a:pt x="335967" y="1431681"/>
                  </a:lnTo>
                  <a:close/>
                  <a:moveTo>
                    <a:pt x="335968" y="102348"/>
                  </a:moveTo>
                  <a:lnTo>
                    <a:pt x="533291" y="102348"/>
                  </a:lnTo>
                  <a:cubicBezTo>
                    <a:pt x="593625" y="102348"/>
                    <a:pt x="641843" y="107788"/>
                    <a:pt x="677945" y="118668"/>
                  </a:cubicBezTo>
                  <a:cubicBezTo>
                    <a:pt x="714047" y="129548"/>
                    <a:pt x="743967" y="145126"/>
                    <a:pt x="767705" y="165402"/>
                  </a:cubicBezTo>
                  <a:cubicBezTo>
                    <a:pt x="791443" y="185679"/>
                    <a:pt x="809246" y="211147"/>
                    <a:pt x="821115" y="241809"/>
                  </a:cubicBezTo>
                  <a:cubicBezTo>
                    <a:pt x="832984" y="272471"/>
                    <a:pt x="838919" y="307089"/>
                    <a:pt x="838919" y="345663"/>
                  </a:cubicBezTo>
                  <a:cubicBezTo>
                    <a:pt x="838919" y="380281"/>
                    <a:pt x="833479" y="413169"/>
                    <a:pt x="822599" y="444325"/>
                  </a:cubicBezTo>
                  <a:cubicBezTo>
                    <a:pt x="811719" y="475481"/>
                    <a:pt x="795152" y="502681"/>
                    <a:pt x="772897" y="525925"/>
                  </a:cubicBezTo>
                  <a:cubicBezTo>
                    <a:pt x="750643" y="549168"/>
                    <a:pt x="722701" y="567466"/>
                    <a:pt x="689072" y="580819"/>
                  </a:cubicBezTo>
                  <a:cubicBezTo>
                    <a:pt x="655443" y="594172"/>
                    <a:pt x="610440" y="600848"/>
                    <a:pt x="554062" y="600848"/>
                  </a:cubicBezTo>
                  <a:lnTo>
                    <a:pt x="335968" y="600848"/>
                  </a:lnTo>
                  <a:close/>
                  <a:moveTo>
                    <a:pt x="1131839" y="0"/>
                  </a:moveTo>
                  <a:lnTo>
                    <a:pt x="2106868" y="845806"/>
                  </a:lnTo>
                  <a:lnTo>
                    <a:pt x="2106868" y="2225415"/>
                  </a:lnTo>
                  <a:lnTo>
                    <a:pt x="595571" y="2225415"/>
                  </a:lnTo>
                  <a:lnTo>
                    <a:pt x="0" y="1708777"/>
                  </a:lnTo>
                  <a:lnTo>
                    <a:pt x="23848" y="1722658"/>
                  </a:lnTo>
                  <a:cubicBezTo>
                    <a:pt x="37571" y="1727480"/>
                    <a:pt x="52593" y="1729891"/>
                    <a:pt x="68913" y="1729891"/>
                  </a:cubicBezTo>
                  <a:lnTo>
                    <a:pt x="579282" y="1729891"/>
                  </a:lnTo>
                  <a:cubicBezTo>
                    <a:pt x="656430" y="1729891"/>
                    <a:pt x="726408" y="1725192"/>
                    <a:pt x="789215" y="1715796"/>
                  </a:cubicBezTo>
                  <a:cubicBezTo>
                    <a:pt x="852022" y="1706400"/>
                    <a:pt x="911120" y="1691811"/>
                    <a:pt x="966509" y="1672029"/>
                  </a:cubicBezTo>
                  <a:cubicBezTo>
                    <a:pt x="1021898" y="1652247"/>
                    <a:pt x="1072589" y="1627026"/>
                    <a:pt x="1118581" y="1596364"/>
                  </a:cubicBezTo>
                  <a:cubicBezTo>
                    <a:pt x="1164574" y="1565702"/>
                    <a:pt x="1204137" y="1529106"/>
                    <a:pt x="1237272" y="1486575"/>
                  </a:cubicBezTo>
                  <a:cubicBezTo>
                    <a:pt x="1270406" y="1444045"/>
                    <a:pt x="1296370" y="1395085"/>
                    <a:pt x="1315162" y="1339696"/>
                  </a:cubicBezTo>
                  <a:cubicBezTo>
                    <a:pt x="1333955" y="1284307"/>
                    <a:pt x="1343351" y="1222489"/>
                    <a:pt x="1343351" y="1154242"/>
                  </a:cubicBezTo>
                  <a:cubicBezTo>
                    <a:pt x="1343351" y="1088962"/>
                    <a:pt x="1333460" y="1030112"/>
                    <a:pt x="1313679" y="977690"/>
                  </a:cubicBezTo>
                  <a:cubicBezTo>
                    <a:pt x="1293897" y="925268"/>
                    <a:pt x="1266944" y="879523"/>
                    <a:pt x="1232821" y="840454"/>
                  </a:cubicBezTo>
                  <a:cubicBezTo>
                    <a:pt x="1198697" y="801385"/>
                    <a:pt x="1158639" y="769487"/>
                    <a:pt x="1112647" y="744760"/>
                  </a:cubicBezTo>
                  <a:cubicBezTo>
                    <a:pt x="1066654" y="720033"/>
                    <a:pt x="1016458" y="702724"/>
                    <a:pt x="962058" y="692833"/>
                  </a:cubicBezTo>
                  <a:cubicBezTo>
                    <a:pt x="1004589" y="677008"/>
                    <a:pt x="1042422" y="656237"/>
                    <a:pt x="1075556" y="630520"/>
                  </a:cubicBezTo>
                  <a:cubicBezTo>
                    <a:pt x="1108690" y="604804"/>
                    <a:pt x="1136632" y="575132"/>
                    <a:pt x="1159381" y="541503"/>
                  </a:cubicBezTo>
                  <a:cubicBezTo>
                    <a:pt x="1182130" y="507874"/>
                    <a:pt x="1199439" y="470536"/>
                    <a:pt x="1211308" y="429489"/>
                  </a:cubicBezTo>
                  <a:cubicBezTo>
                    <a:pt x="1223177" y="388441"/>
                    <a:pt x="1229112" y="344674"/>
                    <a:pt x="1229112" y="298187"/>
                  </a:cubicBezTo>
                  <a:cubicBezTo>
                    <a:pt x="1229112" y="215104"/>
                    <a:pt x="1214275" y="142901"/>
                    <a:pt x="1184603" y="81577"/>
                  </a:cubicBezTo>
                  <a:close/>
                </a:path>
              </a:pathLst>
            </a:custGeom>
            <a:solidFill>
              <a:srgbClr val="000000">
                <a:alpha val="20000"/>
              </a:srgbClr>
            </a:solidFill>
            <a:ln w="12700" cap="flat" cmpd="sng" algn="ctr">
              <a:noFill/>
              <a:prstDash val="solid"/>
              <a:miter lim="800000"/>
            </a:ln>
            <a:effectLst/>
          </p:spPr>
          <p:txBody>
            <a:bodyPr wrap="square"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2" name="Freeform 262"/>
            <p:cNvSpPr/>
            <p:nvPr/>
          </p:nvSpPr>
          <p:spPr>
            <a:xfrm>
              <a:off x="2254719" y="784634"/>
              <a:ext cx="1390161" cy="1919818"/>
            </a:xfrm>
            <a:custGeom>
              <a:avLst/>
              <a:gdLst/>
              <a:ahLst/>
              <a:cxnLst/>
              <a:rect l="l" t="t" r="r" b="b"/>
              <a:pathLst>
                <a:path w="1390161" h="1919818">
                  <a:moveTo>
                    <a:pt x="115723" y="0"/>
                  </a:moveTo>
                  <a:lnTo>
                    <a:pt x="597903" y="0"/>
                  </a:lnTo>
                  <a:cubicBezTo>
                    <a:pt x="715604" y="0"/>
                    <a:pt x="815254" y="9891"/>
                    <a:pt x="896854" y="29672"/>
                  </a:cubicBezTo>
                  <a:cubicBezTo>
                    <a:pt x="978454" y="49454"/>
                    <a:pt x="1047195" y="79374"/>
                    <a:pt x="1103079" y="119432"/>
                  </a:cubicBezTo>
                  <a:cubicBezTo>
                    <a:pt x="1158962" y="159490"/>
                    <a:pt x="1201740" y="210181"/>
                    <a:pt x="1231413" y="271504"/>
                  </a:cubicBezTo>
                  <a:cubicBezTo>
                    <a:pt x="1261085" y="332828"/>
                    <a:pt x="1275922" y="405031"/>
                    <a:pt x="1275922" y="488114"/>
                  </a:cubicBezTo>
                  <a:cubicBezTo>
                    <a:pt x="1275922" y="534601"/>
                    <a:pt x="1269987" y="578368"/>
                    <a:pt x="1258118" y="619416"/>
                  </a:cubicBezTo>
                  <a:cubicBezTo>
                    <a:pt x="1246249" y="660463"/>
                    <a:pt x="1228940" y="697801"/>
                    <a:pt x="1206191" y="731430"/>
                  </a:cubicBezTo>
                  <a:cubicBezTo>
                    <a:pt x="1183442" y="765059"/>
                    <a:pt x="1155500" y="794731"/>
                    <a:pt x="1122366" y="820447"/>
                  </a:cubicBezTo>
                  <a:cubicBezTo>
                    <a:pt x="1089232" y="846164"/>
                    <a:pt x="1051399" y="866935"/>
                    <a:pt x="1008868" y="882760"/>
                  </a:cubicBezTo>
                  <a:cubicBezTo>
                    <a:pt x="1063268" y="892651"/>
                    <a:pt x="1113464" y="909960"/>
                    <a:pt x="1159457" y="934687"/>
                  </a:cubicBezTo>
                  <a:cubicBezTo>
                    <a:pt x="1205449" y="959414"/>
                    <a:pt x="1245507" y="991312"/>
                    <a:pt x="1279631" y="1030381"/>
                  </a:cubicBezTo>
                  <a:cubicBezTo>
                    <a:pt x="1313754" y="1069450"/>
                    <a:pt x="1340707" y="1115195"/>
                    <a:pt x="1360489" y="1167617"/>
                  </a:cubicBezTo>
                  <a:cubicBezTo>
                    <a:pt x="1380270" y="1220039"/>
                    <a:pt x="1390161" y="1278889"/>
                    <a:pt x="1390161" y="1344169"/>
                  </a:cubicBezTo>
                  <a:cubicBezTo>
                    <a:pt x="1390161" y="1412416"/>
                    <a:pt x="1380765" y="1474234"/>
                    <a:pt x="1361972" y="1529623"/>
                  </a:cubicBezTo>
                  <a:cubicBezTo>
                    <a:pt x="1343180" y="1585012"/>
                    <a:pt x="1317216" y="1633972"/>
                    <a:pt x="1284082" y="1676502"/>
                  </a:cubicBezTo>
                  <a:cubicBezTo>
                    <a:pt x="1250947" y="1719033"/>
                    <a:pt x="1211384" y="1755629"/>
                    <a:pt x="1165391" y="1786291"/>
                  </a:cubicBezTo>
                  <a:cubicBezTo>
                    <a:pt x="1119399" y="1816953"/>
                    <a:pt x="1068708" y="1842174"/>
                    <a:pt x="1013319" y="1861956"/>
                  </a:cubicBezTo>
                  <a:cubicBezTo>
                    <a:pt x="957930" y="1881738"/>
                    <a:pt x="898832" y="1896327"/>
                    <a:pt x="836025" y="1905723"/>
                  </a:cubicBezTo>
                  <a:cubicBezTo>
                    <a:pt x="773218" y="1915119"/>
                    <a:pt x="703240" y="1919818"/>
                    <a:pt x="626092" y="1919818"/>
                  </a:cubicBezTo>
                  <a:lnTo>
                    <a:pt x="115723" y="1919818"/>
                  </a:lnTo>
                  <a:cubicBezTo>
                    <a:pt x="83083" y="1919818"/>
                    <a:pt x="55636" y="1910174"/>
                    <a:pt x="33381" y="1890887"/>
                  </a:cubicBezTo>
                  <a:cubicBezTo>
                    <a:pt x="11127" y="1871600"/>
                    <a:pt x="0" y="1840196"/>
                    <a:pt x="0" y="1796676"/>
                  </a:cubicBezTo>
                  <a:lnTo>
                    <a:pt x="0" y="123141"/>
                  </a:lnTo>
                  <a:cubicBezTo>
                    <a:pt x="0" y="79621"/>
                    <a:pt x="11127" y="48218"/>
                    <a:pt x="33381" y="28931"/>
                  </a:cubicBezTo>
                  <a:cubicBezTo>
                    <a:pt x="55636" y="9643"/>
                    <a:pt x="83083" y="0"/>
                    <a:pt x="115723" y="0"/>
                  </a:cubicBezTo>
                  <a:close/>
                  <a:moveTo>
                    <a:pt x="382776" y="292275"/>
                  </a:moveTo>
                  <a:lnTo>
                    <a:pt x="382776" y="790775"/>
                  </a:lnTo>
                  <a:lnTo>
                    <a:pt x="600870" y="790775"/>
                  </a:lnTo>
                  <a:cubicBezTo>
                    <a:pt x="657248" y="790775"/>
                    <a:pt x="702251" y="784099"/>
                    <a:pt x="735880" y="770746"/>
                  </a:cubicBezTo>
                  <a:cubicBezTo>
                    <a:pt x="769509" y="757393"/>
                    <a:pt x="797451" y="739095"/>
                    <a:pt x="819705" y="715852"/>
                  </a:cubicBezTo>
                  <a:cubicBezTo>
                    <a:pt x="841960" y="692608"/>
                    <a:pt x="858527" y="665408"/>
                    <a:pt x="869407" y="634252"/>
                  </a:cubicBezTo>
                  <a:cubicBezTo>
                    <a:pt x="880287" y="603096"/>
                    <a:pt x="885727" y="570208"/>
                    <a:pt x="885727" y="535590"/>
                  </a:cubicBezTo>
                  <a:cubicBezTo>
                    <a:pt x="885727" y="497016"/>
                    <a:pt x="879792" y="462398"/>
                    <a:pt x="867923" y="431736"/>
                  </a:cubicBezTo>
                  <a:cubicBezTo>
                    <a:pt x="856054" y="401074"/>
                    <a:pt x="838251" y="375606"/>
                    <a:pt x="814513" y="355329"/>
                  </a:cubicBezTo>
                  <a:cubicBezTo>
                    <a:pt x="790775" y="335053"/>
                    <a:pt x="760855" y="319475"/>
                    <a:pt x="724753" y="308595"/>
                  </a:cubicBezTo>
                  <a:cubicBezTo>
                    <a:pt x="688651" y="297715"/>
                    <a:pt x="640433" y="292275"/>
                    <a:pt x="580099" y="292275"/>
                  </a:cubicBezTo>
                  <a:lnTo>
                    <a:pt x="382776" y="292275"/>
                  </a:lnTo>
                  <a:close/>
                  <a:moveTo>
                    <a:pt x="382776" y="1075632"/>
                  </a:moveTo>
                  <a:lnTo>
                    <a:pt x="382776" y="1621608"/>
                  </a:lnTo>
                  <a:lnTo>
                    <a:pt x="664666" y="1621608"/>
                  </a:lnTo>
                  <a:cubicBezTo>
                    <a:pt x="719066" y="1621608"/>
                    <a:pt x="764811" y="1615921"/>
                    <a:pt x="801902" y="1604546"/>
                  </a:cubicBezTo>
                  <a:cubicBezTo>
                    <a:pt x="838993" y="1593172"/>
                    <a:pt x="871138" y="1576357"/>
                    <a:pt x="898338" y="1554103"/>
                  </a:cubicBezTo>
                  <a:cubicBezTo>
                    <a:pt x="925538" y="1531848"/>
                    <a:pt x="946803" y="1504154"/>
                    <a:pt x="962134" y="1471020"/>
                  </a:cubicBezTo>
                  <a:cubicBezTo>
                    <a:pt x="977465" y="1437885"/>
                    <a:pt x="985130" y="1400052"/>
                    <a:pt x="985130" y="1357522"/>
                  </a:cubicBezTo>
                  <a:cubicBezTo>
                    <a:pt x="985130" y="1313013"/>
                    <a:pt x="977712" y="1273202"/>
                    <a:pt x="962876" y="1238089"/>
                  </a:cubicBezTo>
                  <a:cubicBezTo>
                    <a:pt x="948039" y="1202977"/>
                    <a:pt x="926280" y="1173552"/>
                    <a:pt x="897596" y="1149813"/>
                  </a:cubicBezTo>
                  <a:cubicBezTo>
                    <a:pt x="868912" y="1126075"/>
                    <a:pt x="832316" y="1107777"/>
                    <a:pt x="787807" y="1094919"/>
                  </a:cubicBezTo>
                  <a:cubicBezTo>
                    <a:pt x="743298" y="1082061"/>
                    <a:pt x="685437" y="1075632"/>
                    <a:pt x="614223" y="1075632"/>
                  </a:cubicBezTo>
                  <a:lnTo>
                    <a:pt x="382776" y="1075632"/>
                  </a:lnTo>
                  <a:close/>
                </a:path>
              </a:pathLst>
            </a:custGeom>
            <a:solidFill>
              <a:sysClr val="window" lastClr="FFFFF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sp>
        <p:nvSpPr>
          <p:cNvPr id="2" name="Slayt Numarası Yer Tutucusu 1"/>
          <p:cNvSpPr>
            <a:spLocks noGrp="1"/>
          </p:cNvSpPr>
          <p:nvPr>
            <p:ph type="sldNum" sz="quarter" idx="12"/>
          </p:nvPr>
        </p:nvSpPr>
        <p:spPr/>
        <p:txBody>
          <a:bodyPr/>
          <a:lstStyle/>
          <a:p>
            <a:fld id="{F68327C5-B821-4FE9-A59A-A60D9EB59A9A}" type="slidenum">
              <a:rPr lang="en-US" smtClean="0"/>
              <a:pPr/>
              <a:t>16</a:t>
            </a:fld>
            <a:endParaRPr lang="en-US" dirty="0"/>
          </a:p>
        </p:txBody>
      </p:sp>
      <p:sp>
        <p:nvSpPr>
          <p:cNvPr id="25" name="Dikdörtgen 24"/>
          <p:cNvSpPr/>
          <p:nvPr/>
        </p:nvSpPr>
        <p:spPr>
          <a:xfrm>
            <a:off x="0" y="0"/>
            <a:ext cx="12192000" cy="90872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solidFill>
                <a:srgbClr val="C00000"/>
              </a:solidFill>
            </a:endParaRPr>
          </a:p>
        </p:txBody>
      </p:sp>
      <p:sp>
        <p:nvSpPr>
          <p:cNvPr id="26"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b="0" cap="none" dirty="0" smtClean="0">
                <a:ln w="0"/>
                <a:solidFill>
                  <a:srgbClr val="D3363C"/>
                </a:solidFill>
                <a:effectLst>
                  <a:outerShdw blurRad="38100" dist="19050" dir="2700000" algn="tl" rotWithShape="0">
                    <a:schemeClr val="dk1">
                      <a:alpha val="40000"/>
                    </a:schemeClr>
                  </a:outerShdw>
                </a:effectLst>
              </a:rPr>
              <a:t>SOSYAL ETKİNLİK MODÜLÜ</a:t>
            </a:r>
            <a:endParaRPr lang="tr-TR" sz="3600" b="0" cap="none" dirty="0">
              <a:ln w="0"/>
              <a:solidFill>
                <a:srgbClr val="D3363C"/>
              </a:solidFill>
              <a:effectLst>
                <a:outerShdw blurRad="38100" dist="19050" dir="2700000" algn="tl" rotWithShape="0">
                  <a:schemeClr val="dk1">
                    <a:alpha val="40000"/>
                  </a:schemeClr>
                </a:outerShdw>
              </a:effectLst>
            </a:endParaRPr>
          </a:p>
        </p:txBody>
      </p:sp>
      <p:pic>
        <p:nvPicPr>
          <p:cNvPr id="27" name="Resim 26" descr="Ekran Kırpm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3" y="44624"/>
            <a:ext cx="949529" cy="864096"/>
          </a:xfrm>
          <a:prstGeom prst="rect">
            <a:avLst/>
          </a:prstGeom>
        </p:spPr>
      </p:pic>
    </p:spTree>
    <p:extLst>
      <p:ext uri="{BB962C8B-B14F-4D97-AF65-F5344CB8AC3E}">
        <p14:creationId xmlns:p14="http://schemas.microsoft.com/office/powerpoint/2010/main" val="14422068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dirty="0">
                <a:solidFill>
                  <a:schemeClr val="bg1"/>
                </a:solidFill>
              </a:rPr>
              <a:t>SOSYAL ETKİNLİK MODÜLÜ</a:t>
            </a:r>
          </a:p>
        </p:txBody>
      </p:sp>
      <p:sp>
        <p:nvSpPr>
          <p:cNvPr id="31" name="Dikdörtgen 30"/>
          <p:cNvSpPr/>
          <p:nvPr/>
        </p:nvSpPr>
        <p:spPr>
          <a:xfrm>
            <a:off x="10560496" y="5507546"/>
            <a:ext cx="1631504" cy="1350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Slayt Numarası Yer Tutucusu 4"/>
          <p:cNvSpPr>
            <a:spLocks noGrp="1"/>
          </p:cNvSpPr>
          <p:nvPr>
            <p:ph type="sldNum" sz="quarter" idx="12"/>
          </p:nvPr>
        </p:nvSpPr>
        <p:spPr/>
        <p:txBody>
          <a:bodyPr/>
          <a:lstStyle/>
          <a:p>
            <a:fld id="{F68327C5-B821-4FE9-A59A-A60D9EB59A9A}" type="slidenum">
              <a:rPr lang="en-US" smtClean="0"/>
              <a:pPr/>
              <a:t>17</a:t>
            </a:fld>
            <a:endParaRPr lang="en-US" dirty="0"/>
          </a:p>
        </p:txBody>
      </p:sp>
      <p:pic>
        <p:nvPicPr>
          <p:cNvPr id="3" name="Resim 2"/>
          <p:cNvPicPr>
            <a:picLocks noChangeAspect="1"/>
          </p:cNvPicPr>
          <p:nvPr/>
        </p:nvPicPr>
        <p:blipFill>
          <a:blip r:embed="rId3"/>
          <a:stretch>
            <a:fillRect/>
          </a:stretch>
        </p:blipFill>
        <p:spPr>
          <a:xfrm>
            <a:off x="1127447" y="980352"/>
            <a:ext cx="4918633" cy="5654691"/>
          </a:xfrm>
          <a:prstGeom prst="rect">
            <a:avLst/>
          </a:prstGeom>
        </p:spPr>
      </p:pic>
      <p:sp>
        <p:nvSpPr>
          <p:cNvPr id="10" name="Dikdörtgen 9"/>
          <p:cNvSpPr/>
          <p:nvPr/>
        </p:nvSpPr>
        <p:spPr>
          <a:xfrm>
            <a:off x="0" y="0"/>
            <a:ext cx="12192000" cy="90872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solidFill>
                <a:srgbClr val="C00000"/>
              </a:solidFill>
            </a:endParaRPr>
          </a:p>
        </p:txBody>
      </p:sp>
      <p:sp>
        <p:nvSpPr>
          <p:cNvPr id="11"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b="0" cap="none" dirty="0" smtClean="0">
                <a:ln w="0"/>
                <a:solidFill>
                  <a:srgbClr val="D3363C"/>
                </a:solidFill>
                <a:effectLst>
                  <a:outerShdw blurRad="38100" dist="19050" dir="2700000" algn="tl" rotWithShape="0">
                    <a:schemeClr val="dk1">
                      <a:alpha val="40000"/>
                    </a:schemeClr>
                  </a:outerShdw>
                </a:effectLst>
              </a:rPr>
              <a:t>SOSYAL ETKİNLİK MODÜLÜ</a:t>
            </a:r>
            <a:endParaRPr lang="tr-TR" sz="3600" b="0" cap="none" dirty="0">
              <a:ln w="0"/>
              <a:solidFill>
                <a:srgbClr val="D3363C"/>
              </a:solidFill>
              <a:effectLst>
                <a:outerShdw blurRad="38100" dist="19050" dir="2700000" algn="tl" rotWithShape="0">
                  <a:schemeClr val="dk1">
                    <a:alpha val="40000"/>
                  </a:schemeClr>
                </a:outerShdw>
              </a:effectLst>
            </a:endParaRPr>
          </a:p>
        </p:txBody>
      </p:sp>
      <p:pic>
        <p:nvPicPr>
          <p:cNvPr id="12" name="Resim 11" descr="Ekran Kırpm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03" y="44624"/>
            <a:ext cx="949529" cy="864096"/>
          </a:xfrm>
          <a:prstGeom prst="rect">
            <a:avLst/>
          </a:prstGeom>
        </p:spPr>
      </p:pic>
    </p:spTree>
    <p:extLst>
      <p:ext uri="{BB962C8B-B14F-4D97-AF65-F5344CB8AC3E}">
        <p14:creationId xmlns:p14="http://schemas.microsoft.com/office/powerpoint/2010/main" val="2769200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up 32"/>
          <p:cNvGrpSpPr/>
          <p:nvPr/>
        </p:nvGrpSpPr>
        <p:grpSpPr>
          <a:xfrm>
            <a:off x="3669981" y="2810484"/>
            <a:ext cx="1599927" cy="1599927"/>
            <a:chOff x="2455277" y="3783324"/>
            <a:chExt cx="1599927" cy="1599927"/>
          </a:xfrm>
          <a:scene3d>
            <a:camera prst="orthographicFront">
              <a:rot lat="0" lon="0" rev="0"/>
            </a:camera>
            <a:lightRig rig="contrasting" dir="t">
              <a:rot lat="0" lon="0" rev="1200000"/>
            </a:lightRig>
          </a:scene3d>
        </p:grpSpPr>
        <p:sp>
          <p:nvSpPr>
            <p:cNvPr id="35" name="Oval 34"/>
            <p:cNvSpPr/>
            <p:nvPr/>
          </p:nvSpPr>
          <p:spPr>
            <a:xfrm>
              <a:off x="2455277" y="3783324"/>
              <a:ext cx="1599927" cy="1599927"/>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36" name="Oval 4"/>
            <p:cNvSpPr txBox="1"/>
            <p:nvPr/>
          </p:nvSpPr>
          <p:spPr>
            <a:xfrm>
              <a:off x="2689581" y="4017628"/>
              <a:ext cx="1131319" cy="113131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a:r>
                <a:rPr lang="tr-TR" dirty="0"/>
                <a:t>Sivil Toplum Kuruluşları </a:t>
              </a:r>
            </a:p>
          </p:txBody>
        </p:sp>
      </p:grpSp>
      <p:grpSp>
        <p:nvGrpSpPr>
          <p:cNvPr id="42" name="Grup 41"/>
          <p:cNvGrpSpPr/>
          <p:nvPr/>
        </p:nvGrpSpPr>
        <p:grpSpPr>
          <a:xfrm>
            <a:off x="4079776" y="1771245"/>
            <a:ext cx="1582367" cy="1582367"/>
            <a:chOff x="6828129" y="3177924"/>
            <a:chExt cx="1582367" cy="1582367"/>
          </a:xfrm>
          <a:solidFill>
            <a:srgbClr val="FFCC00"/>
          </a:solidFill>
        </p:grpSpPr>
        <p:sp>
          <p:nvSpPr>
            <p:cNvPr id="43" name="Oval 42"/>
            <p:cNvSpPr/>
            <p:nvPr/>
          </p:nvSpPr>
          <p:spPr>
            <a:xfrm>
              <a:off x="6828129" y="3177924"/>
              <a:ext cx="1582367" cy="1582367"/>
            </a:xfrm>
            <a:prstGeom prst="ellipse">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44" name="Oval 4"/>
            <p:cNvSpPr/>
            <p:nvPr/>
          </p:nvSpPr>
          <p:spPr>
            <a:xfrm>
              <a:off x="7059861" y="3409656"/>
              <a:ext cx="1118903" cy="111890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dirty="0" smtClean="0"/>
                <a:t>Kültür </a:t>
              </a:r>
              <a:r>
                <a:rPr lang="tr-TR" sz="1500" dirty="0"/>
                <a:t>ve Turizm Bakanlığına Bağlı Kurum ve Kuruluşlar</a:t>
              </a:r>
              <a:endParaRPr lang="tr-TR" sz="1500" kern="1200" dirty="0"/>
            </a:p>
          </p:txBody>
        </p:sp>
      </p:grpSp>
      <p:grpSp>
        <p:nvGrpSpPr>
          <p:cNvPr id="59" name="Grup 58"/>
          <p:cNvGrpSpPr/>
          <p:nvPr/>
        </p:nvGrpSpPr>
        <p:grpSpPr>
          <a:xfrm>
            <a:off x="5073084" y="3534669"/>
            <a:ext cx="1582367" cy="1582367"/>
            <a:chOff x="6828129" y="3177924"/>
            <a:chExt cx="1582367" cy="1582367"/>
          </a:xfrm>
          <a:solidFill>
            <a:schemeClr val="accent6">
              <a:lumMod val="60000"/>
              <a:lumOff val="40000"/>
            </a:schemeClr>
          </a:solidFill>
        </p:grpSpPr>
        <p:sp>
          <p:nvSpPr>
            <p:cNvPr id="61" name="Oval 60"/>
            <p:cNvSpPr/>
            <p:nvPr/>
          </p:nvSpPr>
          <p:spPr>
            <a:xfrm>
              <a:off x="6828129" y="3177924"/>
              <a:ext cx="1582367" cy="1582367"/>
            </a:xfrm>
            <a:prstGeom prst="ellipse">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62" name="Oval 4"/>
            <p:cNvSpPr/>
            <p:nvPr/>
          </p:nvSpPr>
          <p:spPr>
            <a:xfrm>
              <a:off x="7059861" y="3409656"/>
              <a:ext cx="1118903" cy="111890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dirty="0" smtClean="0"/>
                <a:t>Diğer </a:t>
              </a:r>
              <a:r>
                <a:rPr lang="tr-TR" sz="1500" dirty="0"/>
                <a:t>Resmî Kurum ve Kuruluşlar</a:t>
              </a:r>
              <a:endParaRPr lang="tr-TR" sz="1500" kern="1200" dirty="0"/>
            </a:p>
          </p:txBody>
        </p:sp>
      </p:grpSp>
      <p:grpSp>
        <p:nvGrpSpPr>
          <p:cNvPr id="46" name="Grup 45"/>
          <p:cNvGrpSpPr/>
          <p:nvPr/>
        </p:nvGrpSpPr>
        <p:grpSpPr>
          <a:xfrm>
            <a:off x="3791744" y="3711839"/>
            <a:ext cx="1582367" cy="1582367"/>
            <a:chOff x="6828129" y="3177924"/>
            <a:chExt cx="1582367" cy="1582367"/>
          </a:xfrm>
          <a:solidFill>
            <a:srgbClr val="2DB651"/>
          </a:solidFill>
        </p:grpSpPr>
        <p:sp>
          <p:nvSpPr>
            <p:cNvPr id="47" name="Oval 46"/>
            <p:cNvSpPr/>
            <p:nvPr/>
          </p:nvSpPr>
          <p:spPr>
            <a:xfrm>
              <a:off x="6828129" y="3177924"/>
              <a:ext cx="1582367" cy="1582367"/>
            </a:xfrm>
            <a:prstGeom prst="ellipse">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52" name="Oval 4"/>
            <p:cNvSpPr/>
            <p:nvPr/>
          </p:nvSpPr>
          <p:spPr>
            <a:xfrm>
              <a:off x="7059861" y="3409656"/>
              <a:ext cx="1118903" cy="111890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dirty="0" smtClean="0"/>
                <a:t>Üniversiteler</a:t>
              </a:r>
              <a:endParaRPr lang="tr-TR" sz="1500" kern="1200" dirty="0"/>
            </a:p>
          </p:txBody>
        </p:sp>
      </p:grpSp>
      <p:grpSp>
        <p:nvGrpSpPr>
          <p:cNvPr id="39" name="Grup 38"/>
          <p:cNvGrpSpPr/>
          <p:nvPr/>
        </p:nvGrpSpPr>
        <p:grpSpPr>
          <a:xfrm>
            <a:off x="6489501" y="2330696"/>
            <a:ext cx="1582367" cy="1582367"/>
            <a:chOff x="6828129" y="3177924"/>
            <a:chExt cx="1582367" cy="1582367"/>
          </a:xfrm>
          <a:solidFill>
            <a:schemeClr val="accent2">
              <a:lumMod val="75000"/>
            </a:schemeClr>
          </a:solidFill>
        </p:grpSpPr>
        <p:sp>
          <p:nvSpPr>
            <p:cNvPr id="40" name="Oval 39"/>
            <p:cNvSpPr/>
            <p:nvPr/>
          </p:nvSpPr>
          <p:spPr>
            <a:xfrm>
              <a:off x="6828129" y="3177924"/>
              <a:ext cx="1582367" cy="1582367"/>
            </a:xfrm>
            <a:prstGeom prst="ellipse">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41" name="Oval 4"/>
            <p:cNvSpPr/>
            <p:nvPr/>
          </p:nvSpPr>
          <p:spPr>
            <a:xfrm>
              <a:off x="7059861" y="3409656"/>
              <a:ext cx="1118903" cy="111890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dirty="0" smtClean="0"/>
                <a:t>Aile </a:t>
              </a:r>
              <a:r>
                <a:rPr lang="tr-TR" sz="1500" dirty="0"/>
                <a:t>ve Sosyal Politikalar Bakanlığına Bağlı Kurum ve Kuruluşlar</a:t>
              </a:r>
              <a:endParaRPr lang="tr-TR" sz="1500" kern="1200" dirty="0"/>
            </a:p>
          </p:txBody>
        </p:sp>
      </p:grpSp>
      <p:grpSp>
        <p:nvGrpSpPr>
          <p:cNvPr id="54" name="Grup 53"/>
          <p:cNvGrpSpPr/>
          <p:nvPr/>
        </p:nvGrpSpPr>
        <p:grpSpPr>
          <a:xfrm>
            <a:off x="6456040" y="4004209"/>
            <a:ext cx="1526971" cy="1350634"/>
            <a:chOff x="6828129" y="3177924"/>
            <a:chExt cx="1582367" cy="1582367"/>
          </a:xfrm>
          <a:solidFill>
            <a:srgbClr val="FF0000"/>
          </a:solidFill>
        </p:grpSpPr>
        <p:sp>
          <p:nvSpPr>
            <p:cNvPr id="57" name="Oval 56"/>
            <p:cNvSpPr/>
            <p:nvPr/>
          </p:nvSpPr>
          <p:spPr>
            <a:xfrm>
              <a:off x="6828129" y="3177924"/>
              <a:ext cx="1582367" cy="1582367"/>
            </a:xfrm>
            <a:prstGeom prst="ellipse">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58" name="Oval 4"/>
            <p:cNvSpPr/>
            <p:nvPr/>
          </p:nvSpPr>
          <p:spPr>
            <a:xfrm>
              <a:off x="7059861" y="3409656"/>
              <a:ext cx="1118903" cy="111890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dirty="0" smtClean="0"/>
                <a:t>Belediyeler</a:t>
              </a:r>
              <a:endParaRPr lang="tr-TR" sz="1500" kern="1200" dirty="0"/>
            </a:p>
          </p:txBody>
        </p:sp>
      </p:grpSp>
      <p:sp>
        <p:nvSpPr>
          <p:cNvPr id="64"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dirty="0">
                <a:solidFill>
                  <a:schemeClr val="bg1"/>
                </a:solidFill>
              </a:rPr>
              <a:t>SOSYAL ETKİNLİK MODÜLÜ</a:t>
            </a:r>
          </a:p>
        </p:txBody>
      </p:sp>
      <p:sp>
        <p:nvSpPr>
          <p:cNvPr id="45" name="Title 3"/>
          <p:cNvSpPr>
            <a:spLocks noGrp="1"/>
          </p:cNvSpPr>
          <p:nvPr>
            <p:ph type="title"/>
          </p:nvPr>
        </p:nvSpPr>
        <p:spPr>
          <a:xfrm>
            <a:off x="383229" y="945905"/>
            <a:ext cx="9601200" cy="617612"/>
          </a:xfrm>
        </p:spPr>
        <p:txBody>
          <a:bodyPr vert="horz" lIns="91440" tIns="45720" rIns="91440" bIns="45720" rtlCol="0" anchor="ctr">
            <a:noAutofit/>
          </a:bodyPr>
          <a:lstStyle/>
          <a:p>
            <a:r>
              <a:rPr lang="tr-TR" sz="2000" dirty="0" smtClean="0">
                <a:latin typeface="Times New Roman" panose="02020603050405020304" pitchFamily="18" charset="0"/>
                <a:cs typeface="Times New Roman" panose="02020603050405020304" pitchFamily="18" charset="0"/>
              </a:rPr>
              <a:t>SOSYAL ETKİNLİK TÜRLERİ</a:t>
            </a:r>
            <a:endParaRPr lang="en-US" sz="2000" dirty="0">
              <a:latin typeface="Times New Roman" panose="02020603050405020304" pitchFamily="18" charset="0"/>
              <a:cs typeface="Times New Roman" panose="02020603050405020304" pitchFamily="18" charset="0"/>
            </a:endParaRPr>
          </a:p>
        </p:txBody>
      </p:sp>
      <p:sp>
        <p:nvSpPr>
          <p:cNvPr id="31" name="Dikdörtgen 30"/>
          <p:cNvSpPr/>
          <p:nvPr/>
        </p:nvSpPr>
        <p:spPr>
          <a:xfrm>
            <a:off x="10560496" y="5507546"/>
            <a:ext cx="1631504" cy="1350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28" name="Group 259"/>
          <p:cNvGrpSpPr>
            <a:grpSpLocks noChangeAspect="1"/>
          </p:cNvGrpSpPr>
          <p:nvPr/>
        </p:nvGrpSpPr>
        <p:grpSpPr>
          <a:xfrm>
            <a:off x="10007032" y="3703626"/>
            <a:ext cx="1369216" cy="1369216"/>
            <a:chOff x="1382807" y="174388"/>
            <a:chExt cx="3025588" cy="3025588"/>
          </a:xfrm>
        </p:grpSpPr>
        <p:sp>
          <p:nvSpPr>
            <p:cNvPr id="29" name="Rectangle 260"/>
            <p:cNvSpPr/>
            <p:nvPr/>
          </p:nvSpPr>
          <p:spPr>
            <a:xfrm>
              <a:off x="1382807" y="174388"/>
              <a:ext cx="3025588" cy="3025588"/>
            </a:xfrm>
            <a:prstGeom prst="rect">
              <a:avLst/>
            </a:prstGeom>
            <a:solidFill>
              <a:srgbClr val="F5953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30" name="TextBox 261"/>
            <p:cNvSpPr txBox="1"/>
            <p:nvPr/>
          </p:nvSpPr>
          <p:spPr>
            <a:xfrm>
              <a:off x="2301527" y="974561"/>
              <a:ext cx="2106868" cy="2225415"/>
            </a:xfrm>
            <a:custGeom>
              <a:avLst/>
              <a:gdLst>
                <a:gd name="connsiteX0" fmla="*/ 335967 w 2106868"/>
                <a:gd name="connsiteY0" fmla="*/ 885705 h 2225415"/>
                <a:gd name="connsiteX1" fmla="*/ 567414 w 2106868"/>
                <a:gd name="connsiteY1" fmla="*/ 885705 h 2225415"/>
                <a:gd name="connsiteX2" fmla="*/ 740998 w 2106868"/>
                <a:gd name="connsiteY2" fmla="*/ 904992 h 2225415"/>
                <a:gd name="connsiteX3" fmla="*/ 850787 w 2106868"/>
                <a:gd name="connsiteY3" fmla="*/ 959886 h 2225415"/>
                <a:gd name="connsiteX4" fmla="*/ 916067 w 2106868"/>
                <a:gd name="connsiteY4" fmla="*/ 1048162 h 2225415"/>
                <a:gd name="connsiteX5" fmla="*/ 938321 w 2106868"/>
                <a:gd name="connsiteY5" fmla="*/ 1167595 h 2225415"/>
                <a:gd name="connsiteX6" fmla="*/ 915325 w 2106868"/>
                <a:gd name="connsiteY6" fmla="*/ 1281093 h 2225415"/>
                <a:gd name="connsiteX7" fmla="*/ 851529 w 2106868"/>
                <a:gd name="connsiteY7" fmla="*/ 1364176 h 2225415"/>
                <a:gd name="connsiteX8" fmla="*/ 755093 w 2106868"/>
                <a:gd name="connsiteY8" fmla="*/ 1414619 h 2225415"/>
                <a:gd name="connsiteX9" fmla="*/ 617857 w 2106868"/>
                <a:gd name="connsiteY9" fmla="*/ 1431681 h 2225415"/>
                <a:gd name="connsiteX10" fmla="*/ 335967 w 2106868"/>
                <a:gd name="connsiteY10" fmla="*/ 1431681 h 2225415"/>
                <a:gd name="connsiteX11" fmla="*/ 335968 w 2106868"/>
                <a:gd name="connsiteY11" fmla="*/ 102348 h 2225415"/>
                <a:gd name="connsiteX12" fmla="*/ 533291 w 2106868"/>
                <a:gd name="connsiteY12" fmla="*/ 102348 h 2225415"/>
                <a:gd name="connsiteX13" fmla="*/ 677945 w 2106868"/>
                <a:gd name="connsiteY13" fmla="*/ 118668 h 2225415"/>
                <a:gd name="connsiteX14" fmla="*/ 767705 w 2106868"/>
                <a:gd name="connsiteY14" fmla="*/ 165402 h 2225415"/>
                <a:gd name="connsiteX15" fmla="*/ 821115 w 2106868"/>
                <a:gd name="connsiteY15" fmla="*/ 241809 h 2225415"/>
                <a:gd name="connsiteX16" fmla="*/ 838919 w 2106868"/>
                <a:gd name="connsiteY16" fmla="*/ 345663 h 2225415"/>
                <a:gd name="connsiteX17" fmla="*/ 822599 w 2106868"/>
                <a:gd name="connsiteY17" fmla="*/ 444325 h 2225415"/>
                <a:gd name="connsiteX18" fmla="*/ 772897 w 2106868"/>
                <a:gd name="connsiteY18" fmla="*/ 525925 h 2225415"/>
                <a:gd name="connsiteX19" fmla="*/ 689072 w 2106868"/>
                <a:gd name="connsiteY19" fmla="*/ 580819 h 2225415"/>
                <a:gd name="connsiteX20" fmla="*/ 554062 w 2106868"/>
                <a:gd name="connsiteY20" fmla="*/ 600848 h 2225415"/>
                <a:gd name="connsiteX21" fmla="*/ 335968 w 2106868"/>
                <a:gd name="connsiteY21" fmla="*/ 600848 h 2225415"/>
                <a:gd name="connsiteX22" fmla="*/ 1131839 w 2106868"/>
                <a:gd name="connsiteY22" fmla="*/ 0 h 2225415"/>
                <a:gd name="connsiteX23" fmla="*/ 2106868 w 2106868"/>
                <a:gd name="connsiteY23" fmla="*/ 845806 h 2225415"/>
                <a:gd name="connsiteX24" fmla="*/ 2106868 w 2106868"/>
                <a:gd name="connsiteY24" fmla="*/ 2225415 h 2225415"/>
                <a:gd name="connsiteX25" fmla="*/ 595571 w 2106868"/>
                <a:gd name="connsiteY25" fmla="*/ 2225415 h 2225415"/>
                <a:gd name="connsiteX26" fmla="*/ 0 w 2106868"/>
                <a:gd name="connsiteY26" fmla="*/ 1708777 h 2225415"/>
                <a:gd name="connsiteX27" fmla="*/ 23848 w 2106868"/>
                <a:gd name="connsiteY27" fmla="*/ 1722658 h 2225415"/>
                <a:gd name="connsiteX28" fmla="*/ 68913 w 2106868"/>
                <a:gd name="connsiteY28" fmla="*/ 1729891 h 2225415"/>
                <a:gd name="connsiteX29" fmla="*/ 579282 w 2106868"/>
                <a:gd name="connsiteY29" fmla="*/ 1729891 h 2225415"/>
                <a:gd name="connsiteX30" fmla="*/ 789215 w 2106868"/>
                <a:gd name="connsiteY30" fmla="*/ 1715796 h 2225415"/>
                <a:gd name="connsiteX31" fmla="*/ 966509 w 2106868"/>
                <a:gd name="connsiteY31" fmla="*/ 1672029 h 2225415"/>
                <a:gd name="connsiteX32" fmla="*/ 1118581 w 2106868"/>
                <a:gd name="connsiteY32" fmla="*/ 1596364 h 2225415"/>
                <a:gd name="connsiteX33" fmla="*/ 1237272 w 2106868"/>
                <a:gd name="connsiteY33" fmla="*/ 1486575 h 2225415"/>
                <a:gd name="connsiteX34" fmla="*/ 1315162 w 2106868"/>
                <a:gd name="connsiteY34" fmla="*/ 1339696 h 2225415"/>
                <a:gd name="connsiteX35" fmla="*/ 1343351 w 2106868"/>
                <a:gd name="connsiteY35" fmla="*/ 1154242 h 2225415"/>
                <a:gd name="connsiteX36" fmla="*/ 1313679 w 2106868"/>
                <a:gd name="connsiteY36" fmla="*/ 977690 h 2225415"/>
                <a:gd name="connsiteX37" fmla="*/ 1232821 w 2106868"/>
                <a:gd name="connsiteY37" fmla="*/ 840454 h 2225415"/>
                <a:gd name="connsiteX38" fmla="*/ 1112647 w 2106868"/>
                <a:gd name="connsiteY38" fmla="*/ 744760 h 2225415"/>
                <a:gd name="connsiteX39" fmla="*/ 962058 w 2106868"/>
                <a:gd name="connsiteY39" fmla="*/ 692833 h 2225415"/>
                <a:gd name="connsiteX40" fmla="*/ 1075556 w 2106868"/>
                <a:gd name="connsiteY40" fmla="*/ 630520 h 2225415"/>
                <a:gd name="connsiteX41" fmla="*/ 1159381 w 2106868"/>
                <a:gd name="connsiteY41" fmla="*/ 541503 h 2225415"/>
                <a:gd name="connsiteX42" fmla="*/ 1211308 w 2106868"/>
                <a:gd name="connsiteY42" fmla="*/ 429489 h 2225415"/>
                <a:gd name="connsiteX43" fmla="*/ 1229112 w 2106868"/>
                <a:gd name="connsiteY43" fmla="*/ 298187 h 2225415"/>
                <a:gd name="connsiteX44" fmla="*/ 1184603 w 2106868"/>
                <a:gd name="connsiteY44" fmla="*/ 81577 h 222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106868" h="2225415">
                  <a:moveTo>
                    <a:pt x="335967" y="885705"/>
                  </a:moveTo>
                  <a:lnTo>
                    <a:pt x="567414" y="885705"/>
                  </a:lnTo>
                  <a:cubicBezTo>
                    <a:pt x="638628" y="885705"/>
                    <a:pt x="696489" y="892134"/>
                    <a:pt x="740998" y="904992"/>
                  </a:cubicBezTo>
                  <a:cubicBezTo>
                    <a:pt x="785507" y="917850"/>
                    <a:pt x="822103" y="936148"/>
                    <a:pt x="850787" y="959886"/>
                  </a:cubicBezTo>
                  <a:cubicBezTo>
                    <a:pt x="879471" y="983625"/>
                    <a:pt x="901230" y="1013050"/>
                    <a:pt x="916067" y="1048162"/>
                  </a:cubicBezTo>
                  <a:cubicBezTo>
                    <a:pt x="930903" y="1083275"/>
                    <a:pt x="938321" y="1123086"/>
                    <a:pt x="938321" y="1167595"/>
                  </a:cubicBezTo>
                  <a:cubicBezTo>
                    <a:pt x="938321" y="1210125"/>
                    <a:pt x="930656" y="1247958"/>
                    <a:pt x="915325" y="1281093"/>
                  </a:cubicBezTo>
                  <a:cubicBezTo>
                    <a:pt x="899994" y="1314227"/>
                    <a:pt x="878729" y="1341921"/>
                    <a:pt x="851529" y="1364176"/>
                  </a:cubicBezTo>
                  <a:cubicBezTo>
                    <a:pt x="824329" y="1386430"/>
                    <a:pt x="792184" y="1403245"/>
                    <a:pt x="755093" y="1414619"/>
                  </a:cubicBezTo>
                  <a:cubicBezTo>
                    <a:pt x="718002" y="1425994"/>
                    <a:pt x="672257" y="1431681"/>
                    <a:pt x="617857" y="1431681"/>
                  </a:cubicBezTo>
                  <a:lnTo>
                    <a:pt x="335967" y="1431681"/>
                  </a:lnTo>
                  <a:close/>
                  <a:moveTo>
                    <a:pt x="335968" y="102348"/>
                  </a:moveTo>
                  <a:lnTo>
                    <a:pt x="533291" y="102348"/>
                  </a:lnTo>
                  <a:cubicBezTo>
                    <a:pt x="593625" y="102348"/>
                    <a:pt x="641843" y="107788"/>
                    <a:pt x="677945" y="118668"/>
                  </a:cubicBezTo>
                  <a:cubicBezTo>
                    <a:pt x="714047" y="129548"/>
                    <a:pt x="743967" y="145126"/>
                    <a:pt x="767705" y="165402"/>
                  </a:cubicBezTo>
                  <a:cubicBezTo>
                    <a:pt x="791443" y="185679"/>
                    <a:pt x="809246" y="211147"/>
                    <a:pt x="821115" y="241809"/>
                  </a:cubicBezTo>
                  <a:cubicBezTo>
                    <a:pt x="832984" y="272471"/>
                    <a:pt x="838919" y="307089"/>
                    <a:pt x="838919" y="345663"/>
                  </a:cubicBezTo>
                  <a:cubicBezTo>
                    <a:pt x="838919" y="380281"/>
                    <a:pt x="833479" y="413169"/>
                    <a:pt x="822599" y="444325"/>
                  </a:cubicBezTo>
                  <a:cubicBezTo>
                    <a:pt x="811719" y="475481"/>
                    <a:pt x="795152" y="502681"/>
                    <a:pt x="772897" y="525925"/>
                  </a:cubicBezTo>
                  <a:cubicBezTo>
                    <a:pt x="750643" y="549168"/>
                    <a:pt x="722701" y="567466"/>
                    <a:pt x="689072" y="580819"/>
                  </a:cubicBezTo>
                  <a:cubicBezTo>
                    <a:pt x="655443" y="594172"/>
                    <a:pt x="610440" y="600848"/>
                    <a:pt x="554062" y="600848"/>
                  </a:cubicBezTo>
                  <a:lnTo>
                    <a:pt x="335968" y="600848"/>
                  </a:lnTo>
                  <a:close/>
                  <a:moveTo>
                    <a:pt x="1131839" y="0"/>
                  </a:moveTo>
                  <a:lnTo>
                    <a:pt x="2106868" y="845806"/>
                  </a:lnTo>
                  <a:lnTo>
                    <a:pt x="2106868" y="2225415"/>
                  </a:lnTo>
                  <a:lnTo>
                    <a:pt x="595571" y="2225415"/>
                  </a:lnTo>
                  <a:lnTo>
                    <a:pt x="0" y="1708777"/>
                  </a:lnTo>
                  <a:lnTo>
                    <a:pt x="23848" y="1722658"/>
                  </a:lnTo>
                  <a:cubicBezTo>
                    <a:pt x="37571" y="1727480"/>
                    <a:pt x="52593" y="1729891"/>
                    <a:pt x="68913" y="1729891"/>
                  </a:cubicBezTo>
                  <a:lnTo>
                    <a:pt x="579282" y="1729891"/>
                  </a:lnTo>
                  <a:cubicBezTo>
                    <a:pt x="656430" y="1729891"/>
                    <a:pt x="726408" y="1725192"/>
                    <a:pt x="789215" y="1715796"/>
                  </a:cubicBezTo>
                  <a:cubicBezTo>
                    <a:pt x="852022" y="1706400"/>
                    <a:pt x="911120" y="1691811"/>
                    <a:pt x="966509" y="1672029"/>
                  </a:cubicBezTo>
                  <a:cubicBezTo>
                    <a:pt x="1021898" y="1652247"/>
                    <a:pt x="1072589" y="1627026"/>
                    <a:pt x="1118581" y="1596364"/>
                  </a:cubicBezTo>
                  <a:cubicBezTo>
                    <a:pt x="1164574" y="1565702"/>
                    <a:pt x="1204137" y="1529106"/>
                    <a:pt x="1237272" y="1486575"/>
                  </a:cubicBezTo>
                  <a:cubicBezTo>
                    <a:pt x="1270406" y="1444045"/>
                    <a:pt x="1296370" y="1395085"/>
                    <a:pt x="1315162" y="1339696"/>
                  </a:cubicBezTo>
                  <a:cubicBezTo>
                    <a:pt x="1333955" y="1284307"/>
                    <a:pt x="1343351" y="1222489"/>
                    <a:pt x="1343351" y="1154242"/>
                  </a:cubicBezTo>
                  <a:cubicBezTo>
                    <a:pt x="1343351" y="1088962"/>
                    <a:pt x="1333460" y="1030112"/>
                    <a:pt x="1313679" y="977690"/>
                  </a:cubicBezTo>
                  <a:cubicBezTo>
                    <a:pt x="1293897" y="925268"/>
                    <a:pt x="1266944" y="879523"/>
                    <a:pt x="1232821" y="840454"/>
                  </a:cubicBezTo>
                  <a:cubicBezTo>
                    <a:pt x="1198697" y="801385"/>
                    <a:pt x="1158639" y="769487"/>
                    <a:pt x="1112647" y="744760"/>
                  </a:cubicBezTo>
                  <a:cubicBezTo>
                    <a:pt x="1066654" y="720033"/>
                    <a:pt x="1016458" y="702724"/>
                    <a:pt x="962058" y="692833"/>
                  </a:cubicBezTo>
                  <a:cubicBezTo>
                    <a:pt x="1004589" y="677008"/>
                    <a:pt x="1042422" y="656237"/>
                    <a:pt x="1075556" y="630520"/>
                  </a:cubicBezTo>
                  <a:cubicBezTo>
                    <a:pt x="1108690" y="604804"/>
                    <a:pt x="1136632" y="575132"/>
                    <a:pt x="1159381" y="541503"/>
                  </a:cubicBezTo>
                  <a:cubicBezTo>
                    <a:pt x="1182130" y="507874"/>
                    <a:pt x="1199439" y="470536"/>
                    <a:pt x="1211308" y="429489"/>
                  </a:cubicBezTo>
                  <a:cubicBezTo>
                    <a:pt x="1223177" y="388441"/>
                    <a:pt x="1229112" y="344674"/>
                    <a:pt x="1229112" y="298187"/>
                  </a:cubicBezTo>
                  <a:cubicBezTo>
                    <a:pt x="1229112" y="215104"/>
                    <a:pt x="1214275" y="142901"/>
                    <a:pt x="1184603" y="81577"/>
                  </a:cubicBezTo>
                  <a:close/>
                </a:path>
              </a:pathLst>
            </a:custGeom>
            <a:solidFill>
              <a:srgbClr val="000000">
                <a:alpha val="20000"/>
              </a:srgbClr>
            </a:solidFill>
            <a:ln w="12700" cap="flat" cmpd="sng" algn="ctr">
              <a:noFill/>
              <a:prstDash val="solid"/>
              <a:miter lim="800000"/>
            </a:ln>
            <a:effectLst/>
          </p:spPr>
          <p:txBody>
            <a:bodyPr wrap="square"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2" name="Freeform 262"/>
            <p:cNvSpPr/>
            <p:nvPr/>
          </p:nvSpPr>
          <p:spPr>
            <a:xfrm>
              <a:off x="2254719" y="784634"/>
              <a:ext cx="1390161" cy="1919818"/>
            </a:xfrm>
            <a:custGeom>
              <a:avLst/>
              <a:gdLst/>
              <a:ahLst/>
              <a:cxnLst/>
              <a:rect l="l" t="t" r="r" b="b"/>
              <a:pathLst>
                <a:path w="1390161" h="1919818">
                  <a:moveTo>
                    <a:pt x="115723" y="0"/>
                  </a:moveTo>
                  <a:lnTo>
                    <a:pt x="597903" y="0"/>
                  </a:lnTo>
                  <a:cubicBezTo>
                    <a:pt x="715604" y="0"/>
                    <a:pt x="815254" y="9891"/>
                    <a:pt x="896854" y="29672"/>
                  </a:cubicBezTo>
                  <a:cubicBezTo>
                    <a:pt x="978454" y="49454"/>
                    <a:pt x="1047195" y="79374"/>
                    <a:pt x="1103079" y="119432"/>
                  </a:cubicBezTo>
                  <a:cubicBezTo>
                    <a:pt x="1158962" y="159490"/>
                    <a:pt x="1201740" y="210181"/>
                    <a:pt x="1231413" y="271504"/>
                  </a:cubicBezTo>
                  <a:cubicBezTo>
                    <a:pt x="1261085" y="332828"/>
                    <a:pt x="1275922" y="405031"/>
                    <a:pt x="1275922" y="488114"/>
                  </a:cubicBezTo>
                  <a:cubicBezTo>
                    <a:pt x="1275922" y="534601"/>
                    <a:pt x="1269987" y="578368"/>
                    <a:pt x="1258118" y="619416"/>
                  </a:cubicBezTo>
                  <a:cubicBezTo>
                    <a:pt x="1246249" y="660463"/>
                    <a:pt x="1228940" y="697801"/>
                    <a:pt x="1206191" y="731430"/>
                  </a:cubicBezTo>
                  <a:cubicBezTo>
                    <a:pt x="1183442" y="765059"/>
                    <a:pt x="1155500" y="794731"/>
                    <a:pt x="1122366" y="820447"/>
                  </a:cubicBezTo>
                  <a:cubicBezTo>
                    <a:pt x="1089232" y="846164"/>
                    <a:pt x="1051399" y="866935"/>
                    <a:pt x="1008868" y="882760"/>
                  </a:cubicBezTo>
                  <a:cubicBezTo>
                    <a:pt x="1063268" y="892651"/>
                    <a:pt x="1113464" y="909960"/>
                    <a:pt x="1159457" y="934687"/>
                  </a:cubicBezTo>
                  <a:cubicBezTo>
                    <a:pt x="1205449" y="959414"/>
                    <a:pt x="1245507" y="991312"/>
                    <a:pt x="1279631" y="1030381"/>
                  </a:cubicBezTo>
                  <a:cubicBezTo>
                    <a:pt x="1313754" y="1069450"/>
                    <a:pt x="1340707" y="1115195"/>
                    <a:pt x="1360489" y="1167617"/>
                  </a:cubicBezTo>
                  <a:cubicBezTo>
                    <a:pt x="1380270" y="1220039"/>
                    <a:pt x="1390161" y="1278889"/>
                    <a:pt x="1390161" y="1344169"/>
                  </a:cubicBezTo>
                  <a:cubicBezTo>
                    <a:pt x="1390161" y="1412416"/>
                    <a:pt x="1380765" y="1474234"/>
                    <a:pt x="1361972" y="1529623"/>
                  </a:cubicBezTo>
                  <a:cubicBezTo>
                    <a:pt x="1343180" y="1585012"/>
                    <a:pt x="1317216" y="1633972"/>
                    <a:pt x="1284082" y="1676502"/>
                  </a:cubicBezTo>
                  <a:cubicBezTo>
                    <a:pt x="1250947" y="1719033"/>
                    <a:pt x="1211384" y="1755629"/>
                    <a:pt x="1165391" y="1786291"/>
                  </a:cubicBezTo>
                  <a:cubicBezTo>
                    <a:pt x="1119399" y="1816953"/>
                    <a:pt x="1068708" y="1842174"/>
                    <a:pt x="1013319" y="1861956"/>
                  </a:cubicBezTo>
                  <a:cubicBezTo>
                    <a:pt x="957930" y="1881738"/>
                    <a:pt x="898832" y="1896327"/>
                    <a:pt x="836025" y="1905723"/>
                  </a:cubicBezTo>
                  <a:cubicBezTo>
                    <a:pt x="773218" y="1915119"/>
                    <a:pt x="703240" y="1919818"/>
                    <a:pt x="626092" y="1919818"/>
                  </a:cubicBezTo>
                  <a:lnTo>
                    <a:pt x="115723" y="1919818"/>
                  </a:lnTo>
                  <a:cubicBezTo>
                    <a:pt x="83083" y="1919818"/>
                    <a:pt x="55636" y="1910174"/>
                    <a:pt x="33381" y="1890887"/>
                  </a:cubicBezTo>
                  <a:cubicBezTo>
                    <a:pt x="11127" y="1871600"/>
                    <a:pt x="0" y="1840196"/>
                    <a:pt x="0" y="1796676"/>
                  </a:cubicBezTo>
                  <a:lnTo>
                    <a:pt x="0" y="123141"/>
                  </a:lnTo>
                  <a:cubicBezTo>
                    <a:pt x="0" y="79621"/>
                    <a:pt x="11127" y="48218"/>
                    <a:pt x="33381" y="28931"/>
                  </a:cubicBezTo>
                  <a:cubicBezTo>
                    <a:pt x="55636" y="9643"/>
                    <a:pt x="83083" y="0"/>
                    <a:pt x="115723" y="0"/>
                  </a:cubicBezTo>
                  <a:close/>
                  <a:moveTo>
                    <a:pt x="382776" y="292275"/>
                  </a:moveTo>
                  <a:lnTo>
                    <a:pt x="382776" y="790775"/>
                  </a:lnTo>
                  <a:lnTo>
                    <a:pt x="600870" y="790775"/>
                  </a:lnTo>
                  <a:cubicBezTo>
                    <a:pt x="657248" y="790775"/>
                    <a:pt x="702251" y="784099"/>
                    <a:pt x="735880" y="770746"/>
                  </a:cubicBezTo>
                  <a:cubicBezTo>
                    <a:pt x="769509" y="757393"/>
                    <a:pt x="797451" y="739095"/>
                    <a:pt x="819705" y="715852"/>
                  </a:cubicBezTo>
                  <a:cubicBezTo>
                    <a:pt x="841960" y="692608"/>
                    <a:pt x="858527" y="665408"/>
                    <a:pt x="869407" y="634252"/>
                  </a:cubicBezTo>
                  <a:cubicBezTo>
                    <a:pt x="880287" y="603096"/>
                    <a:pt x="885727" y="570208"/>
                    <a:pt x="885727" y="535590"/>
                  </a:cubicBezTo>
                  <a:cubicBezTo>
                    <a:pt x="885727" y="497016"/>
                    <a:pt x="879792" y="462398"/>
                    <a:pt x="867923" y="431736"/>
                  </a:cubicBezTo>
                  <a:cubicBezTo>
                    <a:pt x="856054" y="401074"/>
                    <a:pt x="838251" y="375606"/>
                    <a:pt x="814513" y="355329"/>
                  </a:cubicBezTo>
                  <a:cubicBezTo>
                    <a:pt x="790775" y="335053"/>
                    <a:pt x="760855" y="319475"/>
                    <a:pt x="724753" y="308595"/>
                  </a:cubicBezTo>
                  <a:cubicBezTo>
                    <a:pt x="688651" y="297715"/>
                    <a:pt x="640433" y="292275"/>
                    <a:pt x="580099" y="292275"/>
                  </a:cubicBezTo>
                  <a:lnTo>
                    <a:pt x="382776" y="292275"/>
                  </a:lnTo>
                  <a:close/>
                  <a:moveTo>
                    <a:pt x="382776" y="1075632"/>
                  </a:moveTo>
                  <a:lnTo>
                    <a:pt x="382776" y="1621608"/>
                  </a:lnTo>
                  <a:lnTo>
                    <a:pt x="664666" y="1621608"/>
                  </a:lnTo>
                  <a:cubicBezTo>
                    <a:pt x="719066" y="1621608"/>
                    <a:pt x="764811" y="1615921"/>
                    <a:pt x="801902" y="1604546"/>
                  </a:cubicBezTo>
                  <a:cubicBezTo>
                    <a:pt x="838993" y="1593172"/>
                    <a:pt x="871138" y="1576357"/>
                    <a:pt x="898338" y="1554103"/>
                  </a:cubicBezTo>
                  <a:cubicBezTo>
                    <a:pt x="925538" y="1531848"/>
                    <a:pt x="946803" y="1504154"/>
                    <a:pt x="962134" y="1471020"/>
                  </a:cubicBezTo>
                  <a:cubicBezTo>
                    <a:pt x="977465" y="1437885"/>
                    <a:pt x="985130" y="1400052"/>
                    <a:pt x="985130" y="1357522"/>
                  </a:cubicBezTo>
                  <a:cubicBezTo>
                    <a:pt x="985130" y="1313013"/>
                    <a:pt x="977712" y="1273202"/>
                    <a:pt x="962876" y="1238089"/>
                  </a:cubicBezTo>
                  <a:cubicBezTo>
                    <a:pt x="948039" y="1202977"/>
                    <a:pt x="926280" y="1173552"/>
                    <a:pt x="897596" y="1149813"/>
                  </a:cubicBezTo>
                  <a:cubicBezTo>
                    <a:pt x="868912" y="1126075"/>
                    <a:pt x="832316" y="1107777"/>
                    <a:pt x="787807" y="1094919"/>
                  </a:cubicBezTo>
                  <a:cubicBezTo>
                    <a:pt x="743298" y="1082061"/>
                    <a:pt x="685437" y="1075632"/>
                    <a:pt x="614223" y="1075632"/>
                  </a:cubicBezTo>
                  <a:lnTo>
                    <a:pt x="382776" y="1075632"/>
                  </a:lnTo>
                  <a:close/>
                </a:path>
              </a:pathLst>
            </a:custGeom>
            <a:solidFill>
              <a:sysClr val="window" lastClr="FFFFF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graphicFrame>
        <p:nvGraphicFramePr>
          <p:cNvPr id="34" name="Diyagram 33"/>
          <p:cNvGraphicFramePr/>
          <p:nvPr>
            <p:extLst>
              <p:ext uri="{D42A27DB-BD31-4B8C-83A1-F6EECF244321}">
                <p14:modId xmlns:p14="http://schemas.microsoft.com/office/powerpoint/2010/main" val="117897522"/>
              </p:ext>
            </p:extLst>
          </p:nvPr>
        </p:nvGraphicFramePr>
        <p:xfrm>
          <a:off x="1788158" y="1052736"/>
          <a:ext cx="10284506"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3" name="Picture 3" descr="C:\Users\Suat BAYDAR\Desktop\ogretmenler-ve-velil-4a5556664da2a4c6ee3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88655" y="2561301"/>
            <a:ext cx="1687959" cy="980771"/>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17"/>
          <p:cNvSpPr txBox="1"/>
          <p:nvPr/>
        </p:nvSpPr>
        <p:spPr>
          <a:xfrm>
            <a:off x="9870637" y="5183702"/>
            <a:ext cx="2057883" cy="707886"/>
          </a:xfrm>
          <a:prstGeom prst="rect">
            <a:avLst/>
          </a:prstGeom>
          <a:noFill/>
        </p:spPr>
        <p:txBody>
          <a:bodyPr wrap="square" lIns="0" rtlCol="0" anchor="ctr">
            <a:spAutoFit/>
          </a:bodyPr>
          <a:lstStyle/>
          <a:p>
            <a:r>
              <a:rPr lang="tr-TR" sz="2000" b="1" dirty="0" smtClean="0">
                <a:solidFill>
                  <a:srgbClr val="F59532"/>
                </a:solidFill>
              </a:rPr>
              <a:t>Okul Dışı Bireysel </a:t>
            </a:r>
          </a:p>
          <a:p>
            <a:pPr algn="ctr"/>
            <a:r>
              <a:rPr lang="tr-TR" sz="2000" b="1" dirty="0" smtClean="0">
                <a:solidFill>
                  <a:srgbClr val="F59532"/>
                </a:solidFill>
              </a:rPr>
              <a:t>Etkinlikler</a:t>
            </a:r>
            <a:endParaRPr lang="en-US" sz="2000" b="1" dirty="0">
              <a:solidFill>
                <a:srgbClr val="F59532"/>
              </a:solidFill>
            </a:endParaRPr>
          </a:p>
        </p:txBody>
      </p:sp>
      <p:sp>
        <p:nvSpPr>
          <p:cNvPr id="3" name="Dikdörtgen 2"/>
          <p:cNvSpPr/>
          <p:nvPr/>
        </p:nvSpPr>
        <p:spPr>
          <a:xfrm>
            <a:off x="263352" y="3219666"/>
            <a:ext cx="3168352" cy="923330"/>
          </a:xfrm>
          <a:prstGeom prst="rect">
            <a:avLst/>
          </a:prstGeom>
        </p:spPr>
        <p:txBody>
          <a:bodyPr wrap="square">
            <a:spAutoFit/>
          </a:bodyPr>
          <a:lstStyle/>
          <a:p>
            <a:r>
              <a:rPr lang="tr-TR" b="1" u="sng" dirty="0"/>
              <a:t>Öğrencilerin Okul Dışında Sosyal Etkinlik Yapabileceği Kurum ve Kuruluşlar</a:t>
            </a:r>
            <a:endParaRPr lang="tr-TR" dirty="0"/>
          </a:p>
        </p:txBody>
      </p:sp>
      <p:sp>
        <p:nvSpPr>
          <p:cNvPr id="2" name="Slayt Numarası Yer Tutucusu 1"/>
          <p:cNvSpPr>
            <a:spLocks noGrp="1"/>
          </p:cNvSpPr>
          <p:nvPr>
            <p:ph type="sldNum" sz="quarter" idx="12"/>
          </p:nvPr>
        </p:nvSpPr>
        <p:spPr/>
        <p:txBody>
          <a:bodyPr/>
          <a:lstStyle/>
          <a:p>
            <a:fld id="{F68327C5-B821-4FE9-A59A-A60D9EB59A9A}" type="slidenum">
              <a:rPr lang="en-US" smtClean="0"/>
              <a:pPr/>
              <a:t>18</a:t>
            </a:fld>
            <a:endParaRPr lang="en-US" dirty="0"/>
          </a:p>
        </p:txBody>
      </p:sp>
      <p:sp>
        <p:nvSpPr>
          <p:cNvPr id="38" name="Dikdörtgen 37"/>
          <p:cNvSpPr/>
          <p:nvPr/>
        </p:nvSpPr>
        <p:spPr>
          <a:xfrm>
            <a:off x="0" y="0"/>
            <a:ext cx="12192000" cy="90872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solidFill>
                <a:srgbClr val="C00000"/>
              </a:solidFill>
            </a:endParaRPr>
          </a:p>
        </p:txBody>
      </p:sp>
      <p:sp>
        <p:nvSpPr>
          <p:cNvPr id="48"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b="0" cap="none" dirty="0" smtClean="0">
                <a:ln w="0"/>
                <a:solidFill>
                  <a:srgbClr val="D3363C"/>
                </a:solidFill>
                <a:effectLst>
                  <a:outerShdw blurRad="38100" dist="19050" dir="2700000" algn="tl" rotWithShape="0">
                    <a:schemeClr val="dk1">
                      <a:alpha val="40000"/>
                    </a:schemeClr>
                  </a:outerShdw>
                </a:effectLst>
              </a:rPr>
              <a:t>SOSYAL ETKİNLİK MODÜLÜ</a:t>
            </a:r>
            <a:endParaRPr lang="tr-TR" sz="3600" b="0" cap="none" dirty="0">
              <a:ln w="0"/>
              <a:solidFill>
                <a:srgbClr val="D3363C"/>
              </a:solidFill>
              <a:effectLst>
                <a:outerShdw blurRad="38100" dist="19050" dir="2700000" algn="tl" rotWithShape="0">
                  <a:schemeClr val="dk1">
                    <a:alpha val="40000"/>
                  </a:schemeClr>
                </a:outerShdw>
              </a:effectLst>
            </a:endParaRPr>
          </a:p>
        </p:txBody>
      </p:sp>
      <p:pic>
        <p:nvPicPr>
          <p:cNvPr id="49" name="Resim 48" descr="Ekran Kırpma"/>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903" y="44624"/>
            <a:ext cx="949529" cy="864096"/>
          </a:xfrm>
          <a:prstGeom prst="rect">
            <a:avLst/>
          </a:prstGeom>
        </p:spPr>
      </p:pic>
    </p:spTree>
    <p:extLst>
      <p:ext uri="{BB962C8B-B14F-4D97-AF65-F5344CB8AC3E}">
        <p14:creationId xmlns:p14="http://schemas.microsoft.com/office/powerpoint/2010/main" val="3767247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dirty="0">
                <a:solidFill>
                  <a:schemeClr val="bg1"/>
                </a:solidFill>
              </a:rPr>
              <a:t>SOSYAL ETKİNLİK MODÜLÜ</a:t>
            </a:r>
          </a:p>
        </p:txBody>
      </p:sp>
      <p:sp>
        <p:nvSpPr>
          <p:cNvPr id="45" name="Title 3"/>
          <p:cNvSpPr>
            <a:spLocks noGrp="1"/>
          </p:cNvSpPr>
          <p:nvPr>
            <p:ph type="title"/>
          </p:nvPr>
        </p:nvSpPr>
        <p:spPr>
          <a:xfrm>
            <a:off x="415196" y="957756"/>
            <a:ext cx="9601200" cy="617612"/>
          </a:xfrm>
        </p:spPr>
        <p:txBody>
          <a:bodyPr vert="horz" lIns="91440" tIns="45720" rIns="91440" bIns="45720" rtlCol="0" anchor="ctr">
            <a:noAutofit/>
          </a:bodyPr>
          <a:lstStyle/>
          <a:p>
            <a:r>
              <a:rPr lang="tr-TR" sz="2000" dirty="0" smtClean="0">
                <a:latin typeface="Times New Roman" panose="02020603050405020304" pitchFamily="18" charset="0"/>
                <a:cs typeface="Times New Roman" panose="02020603050405020304" pitchFamily="18" charset="0"/>
              </a:rPr>
              <a:t>TEMSİL ve ETKİNLİK DÜZEYLERİ</a:t>
            </a:r>
            <a:endParaRPr lang="en-US" sz="2000" dirty="0">
              <a:latin typeface="Times New Roman" panose="02020603050405020304" pitchFamily="18" charset="0"/>
              <a:cs typeface="Times New Roman" panose="02020603050405020304" pitchFamily="18" charset="0"/>
            </a:endParaRPr>
          </a:p>
        </p:txBody>
      </p:sp>
      <p:sp>
        <p:nvSpPr>
          <p:cNvPr id="113" name="Rectangle 1"/>
          <p:cNvSpPr/>
          <p:nvPr/>
        </p:nvSpPr>
        <p:spPr>
          <a:xfrm>
            <a:off x="3351328" y="2748227"/>
            <a:ext cx="799575" cy="658194"/>
          </a:xfrm>
          <a:prstGeom prst="rect">
            <a:avLst/>
          </a:prstGeom>
          <a:solidFill>
            <a:srgbClr val="2A9A7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4" name="Isosceles Triangle 8"/>
          <p:cNvSpPr/>
          <p:nvPr/>
        </p:nvSpPr>
        <p:spPr>
          <a:xfrm>
            <a:off x="1734480" y="2089415"/>
            <a:ext cx="4141583" cy="3958915"/>
          </a:xfrm>
          <a:prstGeom prst="triangle">
            <a:avLst/>
          </a:prstGeom>
          <a:gradFill flip="none" rotWithShape="1">
            <a:gsLst>
              <a:gs pos="42000">
                <a:srgbClr val="A5A5A5">
                  <a:lumMod val="60000"/>
                  <a:lumOff val="40000"/>
                </a:srgbClr>
              </a:gs>
              <a:gs pos="76000">
                <a:sysClr val="window" lastClr="FFFFFF">
                  <a:lumMod val="50000"/>
                </a:sysClr>
              </a:gs>
              <a:gs pos="51000">
                <a:sysClr val="window" lastClr="FFFFFF">
                  <a:lumMod val="50000"/>
                </a:sysClr>
              </a:gs>
            </a:gsLst>
            <a:lin ang="9120000" scaled="0"/>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115" name="Rectangle 9"/>
          <p:cNvSpPr/>
          <p:nvPr/>
        </p:nvSpPr>
        <p:spPr>
          <a:xfrm>
            <a:off x="2896870" y="3406419"/>
            <a:ext cx="799575" cy="658194"/>
          </a:xfrm>
          <a:prstGeom prst="rect">
            <a:avLst/>
          </a:prstGeom>
          <a:solidFill>
            <a:srgbClr val="9C432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6" name="Rectangle 10"/>
          <p:cNvSpPr/>
          <p:nvPr/>
        </p:nvSpPr>
        <p:spPr>
          <a:xfrm>
            <a:off x="2442413" y="4066211"/>
            <a:ext cx="799575" cy="658193"/>
          </a:xfrm>
          <a:prstGeom prst="rect">
            <a:avLst/>
          </a:prstGeom>
          <a:solidFill>
            <a:srgbClr val="BF81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7" name="Rectangle 11"/>
          <p:cNvSpPr/>
          <p:nvPr/>
        </p:nvSpPr>
        <p:spPr>
          <a:xfrm>
            <a:off x="1988982" y="4726002"/>
            <a:ext cx="799575" cy="661389"/>
          </a:xfrm>
          <a:prstGeom prst="rect">
            <a:avLst/>
          </a:prstGeom>
          <a:solidFill>
            <a:srgbClr val="1B7BA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8" name="Rectangle 12"/>
          <p:cNvSpPr/>
          <p:nvPr/>
        </p:nvSpPr>
        <p:spPr>
          <a:xfrm>
            <a:off x="1532731" y="5388988"/>
            <a:ext cx="799575" cy="658644"/>
          </a:xfrm>
          <a:prstGeom prst="rect">
            <a:avLst/>
          </a:prstGeom>
          <a:solidFill>
            <a:srgbClr val="24313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9" name="Isosceles Triangle 13"/>
          <p:cNvSpPr/>
          <p:nvPr/>
        </p:nvSpPr>
        <p:spPr>
          <a:xfrm>
            <a:off x="1625139" y="2748227"/>
            <a:ext cx="3452375" cy="3300105"/>
          </a:xfrm>
          <a:prstGeom prst="triangle">
            <a:avLst/>
          </a:prstGeom>
          <a:gradFill flip="none" rotWithShape="1">
            <a:gsLst>
              <a:gs pos="45000">
                <a:srgbClr val="63D4AC"/>
              </a:gs>
              <a:gs pos="76000">
                <a:srgbClr val="2A9A72"/>
              </a:gs>
              <a:gs pos="51000">
                <a:srgbClr val="2A9A72"/>
              </a:gs>
            </a:gsLst>
            <a:lin ang="9120000" scaled="0"/>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20" name="Isosceles Triangle 14"/>
          <p:cNvSpPr/>
          <p:nvPr/>
        </p:nvSpPr>
        <p:spPr>
          <a:xfrm>
            <a:off x="1515800" y="3408018"/>
            <a:ext cx="2762141" cy="2640314"/>
          </a:xfrm>
          <a:prstGeom prst="triangle">
            <a:avLst/>
          </a:prstGeom>
          <a:gradFill flip="none" rotWithShape="1">
            <a:gsLst>
              <a:gs pos="45000">
                <a:srgbClr val="D45E2C"/>
              </a:gs>
              <a:gs pos="76000">
                <a:srgbClr val="9C4320"/>
              </a:gs>
              <a:gs pos="54000">
                <a:srgbClr val="9C4320"/>
              </a:gs>
            </a:gsLst>
            <a:lin ang="9120000" scaled="0"/>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121" name="Isosceles Triangle 15"/>
          <p:cNvSpPr/>
          <p:nvPr/>
        </p:nvSpPr>
        <p:spPr>
          <a:xfrm>
            <a:off x="1406460" y="4067808"/>
            <a:ext cx="2071906" cy="1980523"/>
          </a:xfrm>
          <a:prstGeom prst="triangle">
            <a:avLst/>
          </a:prstGeom>
          <a:gradFill flip="none" rotWithShape="1">
            <a:gsLst>
              <a:gs pos="45000">
                <a:srgbClr val="EEAD3D"/>
              </a:gs>
              <a:gs pos="76000">
                <a:srgbClr val="BF8111"/>
              </a:gs>
              <a:gs pos="60000">
                <a:srgbClr val="BF8111"/>
              </a:gs>
            </a:gsLst>
            <a:lin ang="9120000" scaled="0"/>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122" name="Isosceles Triangle 16"/>
          <p:cNvSpPr/>
          <p:nvPr/>
        </p:nvSpPr>
        <p:spPr>
          <a:xfrm>
            <a:off x="1297119" y="4727599"/>
            <a:ext cx="1381672" cy="1320732"/>
          </a:xfrm>
          <a:prstGeom prst="triangle">
            <a:avLst/>
          </a:prstGeom>
          <a:gradFill flip="none" rotWithShape="1">
            <a:gsLst>
              <a:gs pos="58000">
                <a:srgbClr val="44B2E0"/>
              </a:gs>
              <a:gs pos="70000">
                <a:srgbClr val="1B7BA1"/>
              </a:gs>
            </a:gsLst>
            <a:lin ang="9120000" scaled="0"/>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123" name="Isosceles Triangle 17"/>
          <p:cNvSpPr/>
          <p:nvPr/>
        </p:nvSpPr>
        <p:spPr>
          <a:xfrm>
            <a:off x="1187778" y="5387841"/>
            <a:ext cx="690966" cy="660490"/>
          </a:xfrm>
          <a:prstGeom prst="triangle">
            <a:avLst/>
          </a:prstGeom>
          <a:solidFill>
            <a:srgbClr val="415A6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124" name="TextBox 18"/>
          <p:cNvSpPr txBox="1"/>
          <p:nvPr/>
        </p:nvSpPr>
        <p:spPr>
          <a:xfrm rot="3720000">
            <a:off x="4548437" y="5309315"/>
            <a:ext cx="1284326" cy="369332"/>
          </a:xfrm>
          <a:prstGeom prst="rect">
            <a:avLst/>
          </a:prstGeom>
          <a:noFill/>
        </p:spPr>
        <p:txBody>
          <a:bodyPr wrap="non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smtClean="0">
                <a:ln>
                  <a:noFill/>
                </a:ln>
                <a:solidFill>
                  <a:schemeClr val="bg1"/>
                </a:solidFill>
                <a:effectLst/>
                <a:uLnTx/>
                <a:uFillTx/>
              </a:rPr>
              <a:t>Uluslararası</a:t>
            </a:r>
            <a:endParaRPr kumimoji="0" lang="en-US" sz="1800" b="0" i="0" u="none" strike="noStrike" kern="0" cap="none" spc="0" normalizeH="0" baseline="0" noProof="0" dirty="0" smtClean="0">
              <a:ln>
                <a:noFill/>
              </a:ln>
              <a:solidFill>
                <a:schemeClr val="bg1"/>
              </a:solidFill>
              <a:effectLst/>
              <a:uLnTx/>
              <a:uFillTx/>
            </a:endParaRPr>
          </a:p>
        </p:txBody>
      </p:sp>
      <p:sp>
        <p:nvSpPr>
          <p:cNvPr id="125" name="TextBox 19"/>
          <p:cNvSpPr txBox="1"/>
          <p:nvPr/>
        </p:nvSpPr>
        <p:spPr>
          <a:xfrm rot="3720000">
            <a:off x="4111420" y="5509951"/>
            <a:ext cx="760144" cy="369332"/>
          </a:xfrm>
          <a:prstGeom prst="rect">
            <a:avLst/>
          </a:prstGeom>
          <a:noFill/>
        </p:spPr>
        <p:txBody>
          <a:bodyPr wrap="non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smtClean="0">
                <a:ln>
                  <a:noFill/>
                </a:ln>
                <a:solidFill>
                  <a:schemeClr val="bg1"/>
                </a:solidFill>
                <a:effectLst/>
                <a:uLnTx/>
                <a:uFillTx/>
              </a:rPr>
              <a:t>Ulusal</a:t>
            </a:r>
            <a:endParaRPr kumimoji="0" lang="en-US" sz="1800" b="0" i="0" u="none" strike="noStrike" kern="0" cap="none" spc="0" normalizeH="0" baseline="0" noProof="0" dirty="0" smtClean="0">
              <a:ln>
                <a:noFill/>
              </a:ln>
              <a:solidFill>
                <a:schemeClr val="bg1"/>
              </a:solidFill>
              <a:effectLst/>
              <a:uLnTx/>
              <a:uFillTx/>
            </a:endParaRPr>
          </a:p>
        </p:txBody>
      </p:sp>
      <p:sp>
        <p:nvSpPr>
          <p:cNvPr id="126" name="TextBox 20"/>
          <p:cNvSpPr txBox="1"/>
          <p:nvPr/>
        </p:nvSpPr>
        <p:spPr>
          <a:xfrm rot="3720000">
            <a:off x="3221000" y="5480580"/>
            <a:ext cx="1019831" cy="369332"/>
          </a:xfrm>
          <a:prstGeom prst="rect">
            <a:avLst/>
          </a:prstGeom>
          <a:noFill/>
        </p:spPr>
        <p:txBody>
          <a:bodyPr wrap="non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tr-TR" kern="0" dirty="0" smtClean="0">
                <a:solidFill>
                  <a:schemeClr val="bg1"/>
                </a:solidFill>
              </a:rPr>
              <a:t>Bölgesel </a:t>
            </a:r>
            <a:endParaRPr kumimoji="0" lang="en-US" sz="1800" b="0" i="0" u="none" strike="noStrike" kern="0" cap="none" spc="0" normalizeH="0" baseline="0" noProof="0" dirty="0" smtClean="0">
              <a:ln>
                <a:noFill/>
              </a:ln>
              <a:solidFill>
                <a:schemeClr val="bg1"/>
              </a:solidFill>
              <a:effectLst/>
              <a:uLnTx/>
              <a:uFillTx/>
            </a:endParaRPr>
          </a:p>
        </p:txBody>
      </p:sp>
      <p:sp>
        <p:nvSpPr>
          <p:cNvPr id="127" name="TextBox 21"/>
          <p:cNvSpPr txBox="1"/>
          <p:nvPr/>
        </p:nvSpPr>
        <p:spPr>
          <a:xfrm rot="3720000">
            <a:off x="2332201" y="5444565"/>
            <a:ext cx="952505" cy="369332"/>
          </a:xfrm>
          <a:prstGeom prst="rect">
            <a:avLst/>
          </a:prstGeom>
          <a:noFill/>
        </p:spPr>
        <p:txBody>
          <a:bodyPr wrap="non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smtClean="0">
                <a:ln>
                  <a:noFill/>
                </a:ln>
                <a:solidFill>
                  <a:schemeClr val="bg1"/>
                </a:solidFill>
                <a:effectLst/>
                <a:uLnTx/>
                <a:uFillTx/>
              </a:rPr>
              <a:t>İl Geneli</a:t>
            </a:r>
            <a:endParaRPr kumimoji="0" lang="en-US" sz="1800" b="0" i="0" u="none" strike="noStrike" kern="0" cap="none" spc="0" normalizeH="0" baseline="0" noProof="0" dirty="0" smtClean="0">
              <a:ln>
                <a:noFill/>
              </a:ln>
              <a:solidFill>
                <a:schemeClr val="bg1"/>
              </a:solidFill>
              <a:effectLst/>
              <a:uLnTx/>
              <a:uFillTx/>
            </a:endParaRPr>
          </a:p>
        </p:txBody>
      </p:sp>
      <p:sp>
        <p:nvSpPr>
          <p:cNvPr id="128" name="TextBox 22"/>
          <p:cNvSpPr txBox="1"/>
          <p:nvPr/>
        </p:nvSpPr>
        <p:spPr>
          <a:xfrm rot="3720000">
            <a:off x="1483559" y="5400963"/>
            <a:ext cx="1165705" cy="369332"/>
          </a:xfrm>
          <a:prstGeom prst="rect">
            <a:avLst/>
          </a:prstGeom>
          <a:noFill/>
        </p:spPr>
        <p:txBody>
          <a:bodyPr wrap="non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smtClean="0">
                <a:ln>
                  <a:noFill/>
                </a:ln>
                <a:solidFill>
                  <a:schemeClr val="bg1"/>
                </a:solidFill>
                <a:effectLst/>
                <a:uLnTx/>
                <a:uFillTx/>
              </a:rPr>
              <a:t>İlçe Geneli</a:t>
            </a:r>
            <a:endParaRPr kumimoji="0" lang="en-US" sz="1800" b="0" i="0" u="none" strike="noStrike" kern="0" cap="none" spc="0" normalizeH="0" baseline="0" noProof="0" dirty="0" smtClean="0">
              <a:ln>
                <a:noFill/>
              </a:ln>
              <a:solidFill>
                <a:schemeClr val="bg1"/>
              </a:solidFill>
              <a:effectLst/>
              <a:uLnTx/>
              <a:uFillTx/>
            </a:endParaRPr>
          </a:p>
        </p:txBody>
      </p:sp>
      <p:sp>
        <p:nvSpPr>
          <p:cNvPr id="129" name="TextBox 23"/>
          <p:cNvSpPr txBox="1"/>
          <p:nvPr/>
        </p:nvSpPr>
        <p:spPr>
          <a:xfrm rot="3720000">
            <a:off x="1217132" y="5499806"/>
            <a:ext cx="614271" cy="584775"/>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600" b="0" i="0" u="none" strike="noStrike" kern="0" cap="none" spc="0" normalizeH="0" baseline="0" noProof="0" dirty="0" smtClean="0">
                <a:ln>
                  <a:noFill/>
                </a:ln>
                <a:solidFill>
                  <a:prstClr val="white"/>
                </a:solidFill>
                <a:effectLst/>
                <a:uLnTx/>
                <a:uFillTx/>
              </a:rPr>
              <a:t>Okul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600" b="0" i="0" u="none" strike="noStrike" kern="0" cap="none" spc="0" normalizeH="0" baseline="0" noProof="0" dirty="0" smtClean="0">
                <a:ln>
                  <a:noFill/>
                </a:ln>
                <a:solidFill>
                  <a:prstClr val="white"/>
                </a:solidFill>
                <a:effectLst/>
                <a:uLnTx/>
                <a:uFillTx/>
              </a:rPr>
              <a:t>İçi</a:t>
            </a:r>
            <a:endParaRPr kumimoji="0" lang="en-US" sz="1600" b="0" i="0" u="none" strike="noStrike" kern="0" cap="none" spc="0" normalizeH="0" baseline="0" noProof="0" dirty="0" smtClean="0">
              <a:ln>
                <a:noFill/>
              </a:ln>
              <a:solidFill>
                <a:prstClr val="white"/>
              </a:solidFill>
              <a:effectLst/>
              <a:uLnTx/>
              <a:uFillTx/>
            </a:endParaRPr>
          </a:p>
        </p:txBody>
      </p:sp>
      <p:sp>
        <p:nvSpPr>
          <p:cNvPr id="47" name="Dikdörtgen 46"/>
          <p:cNvSpPr/>
          <p:nvPr/>
        </p:nvSpPr>
        <p:spPr>
          <a:xfrm>
            <a:off x="10560496" y="5507546"/>
            <a:ext cx="1631504" cy="1350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9" name="Group 75"/>
          <p:cNvGrpSpPr/>
          <p:nvPr/>
        </p:nvGrpSpPr>
        <p:grpSpPr>
          <a:xfrm>
            <a:off x="7072875" y="2497285"/>
            <a:ext cx="3383240" cy="3383240"/>
            <a:chOff x="2890664" y="2164412"/>
            <a:chExt cx="3383240" cy="3383240"/>
          </a:xfrm>
        </p:grpSpPr>
        <p:cxnSp>
          <p:nvCxnSpPr>
            <p:cNvPr id="50" name="Straight Connector 35"/>
            <p:cNvCxnSpPr/>
            <p:nvPr/>
          </p:nvCxnSpPr>
          <p:spPr>
            <a:xfrm flipV="1">
              <a:off x="4582284" y="3856032"/>
              <a:ext cx="1691620" cy="1691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37"/>
            <p:cNvCxnSpPr/>
            <p:nvPr/>
          </p:nvCxnSpPr>
          <p:spPr>
            <a:xfrm>
              <a:off x="2890664" y="3856032"/>
              <a:ext cx="1691620" cy="1691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41"/>
            <p:cNvCxnSpPr/>
            <p:nvPr/>
          </p:nvCxnSpPr>
          <p:spPr>
            <a:xfrm flipV="1">
              <a:off x="2890664" y="2164412"/>
              <a:ext cx="1691620" cy="1691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43"/>
            <p:cNvCxnSpPr/>
            <p:nvPr/>
          </p:nvCxnSpPr>
          <p:spPr>
            <a:xfrm>
              <a:off x="4582284" y="2164412"/>
              <a:ext cx="1691620" cy="169162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4" name="Group 53"/>
          <p:cNvGrpSpPr>
            <a:grpSpLocks noChangeAspect="1"/>
          </p:cNvGrpSpPr>
          <p:nvPr/>
        </p:nvGrpSpPr>
        <p:grpSpPr>
          <a:xfrm>
            <a:off x="7968208" y="1700996"/>
            <a:ext cx="1592578" cy="1592577"/>
            <a:chOff x="2109969" y="3782362"/>
            <a:chExt cx="1226842" cy="1226842"/>
          </a:xfrm>
        </p:grpSpPr>
        <p:sp>
          <p:nvSpPr>
            <p:cNvPr id="55" name="Oval 54"/>
            <p:cNvSpPr/>
            <p:nvPr/>
          </p:nvSpPr>
          <p:spPr>
            <a:xfrm>
              <a:off x="2109969" y="3782363"/>
              <a:ext cx="1226841" cy="1226841"/>
            </a:xfrm>
            <a:prstGeom prst="ellipse">
              <a:avLst/>
            </a:prstGeom>
            <a:solidFill>
              <a:srgbClr val="0653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2" name="Rectangle 55"/>
            <p:cNvSpPr/>
            <p:nvPr/>
          </p:nvSpPr>
          <p:spPr>
            <a:xfrm>
              <a:off x="2309267" y="4170545"/>
              <a:ext cx="828254" cy="450482"/>
            </a:xfrm>
            <a:prstGeom prst="rect">
              <a:avLst/>
            </a:prstGeom>
          </p:spPr>
          <p:txBody>
            <a:bodyPr wrap="none" anchor="ctr">
              <a:spAutoFit/>
            </a:bodyPr>
            <a:lstStyle/>
            <a:p>
              <a:pPr algn="ctr"/>
              <a:r>
                <a:rPr lang="tr-TR" sz="3200" b="1" dirty="0" smtClean="0">
                  <a:solidFill>
                    <a:prstClr val="white"/>
                  </a:solidFill>
                </a:rPr>
                <a:t>K</a:t>
              </a:r>
              <a:r>
                <a:rPr lang="tr-TR" sz="2000" b="1" dirty="0" smtClean="0">
                  <a:solidFill>
                    <a:prstClr val="white"/>
                  </a:solidFill>
                </a:rPr>
                <a:t>atılım </a:t>
              </a:r>
            </a:p>
          </p:txBody>
        </p:sp>
        <p:sp>
          <p:nvSpPr>
            <p:cNvPr id="63" name="Freeform 56"/>
            <p:cNvSpPr/>
            <p:nvPr/>
          </p:nvSpPr>
          <p:spPr>
            <a:xfrm>
              <a:off x="2109969" y="3782362"/>
              <a:ext cx="1226842" cy="1226842"/>
            </a:xfrm>
            <a:custGeom>
              <a:avLst/>
              <a:gdLst>
                <a:gd name="connsiteX0" fmla="*/ 613421 w 1226842"/>
                <a:gd name="connsiteY0" fmla="*/ 0 h 1226842"/>
                <a:gd name="connsiteX1" fmla="*/ 620089 w 1226842"/>
                <a:gd name="connsiteY1" fmla="*/ 672 h 1226842"/>
                <a:gd name="connsiteX2" fmla="*/ 531300 w 1226842"/>
                <a:gd name="connsiteY2" fmla="*/ 9623 h 1226842"/>
                <a:gd name="connsiteX3" fmla="*/ 69087 w 1226842"/>
                <a:gd name="connsiteY3" fmla="*/ 576739 h 1226842"/>
                <a:gd name="connsiteX4" fmla="*/ 647964 w 1226842"/>
                <a:gd name="connsiteY4" fmla="*/ 1155616 h 1226842"/>
                <a:gd name="connsiteX5" fmla="*/ 1215081 w 1226842"/>
                <a:gd name="connsiteY5" fmla="*/ 693403 h 1226842"/>
                <a:gd name="connsiteX6" fmla="*/ 1224993 w 1226842"/>
                <a:gd name="connsiteY6" fmla="*/ 595075 h 1226842"/>
                <a:gd name="connsiteX7" fmla="*/ 1226842 w 1226842"/>
                <a:gd name="connsiteY7" fmla="*/ 613421 h 1226842"/>
                <a:gd name="connsiteX8" fmla="*/ 613421 w 1226842"/>
                <a:gd name="connsiteY8" fmla="*/ 1226842 h 1226842"/>
                <a:gd name="connsiteX9" fmla="*/ 0 w 1226842"/>
                <a:gd name="connsiteY9" fmla="*/ 613421 h 1226842"/>
                <a:gd name="connsiteX10" fmla="*/ 613421 w 1226842"/>
                <a:gd name="connsiteY10" fmla="*/ 0 h 122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6842" h="1226842">
                  <a:moveTo>
                    <a:pt x="613421" y="0"/>
                  </a:moveTo>
                  <a:lnTo>
                    <a:pt x="620089" y="672"/>
                  </a:lnTo>
                  <a:lnTo>
                    <a:pt x="531300" y="9623"/>
                  </a:lnTo>
                  <a:cubicBezTo>
                    <a:pt x="267516" y="63601"/>
                    <a:pt x="69087" y="296997"/>
                    <a:pt x="69087" y="576739"/>
                  </a:cubicBezTo>
                  <a:cubicBezTo>
                    <a:pt x="69087" y="896444"/>
                    <a:pt x="328259" y="1155616"/>
                    <a:pt x="647964" y="1155616"/>
                  </a:cubicBezTo>
                  <a:cubicBezTo>
                    <a:pt x="927706" y="1155616"/>
                    <a:pt x="1161102" y="957188"/>
                    <a:pt x="1215081" y="693403"/>
                  </a:cubicBezTo>
                  <a:lnTo>
                    <a:pt x="1224993" y="595075"/>
                  </a:lnTo>
                  <a:lnTo>
                    <a:pt x="1226842" y="613421"/>
                  </a:lnTo>
                  <a:cubicBezTo>
                    <a:pt x="1226842" y="952204"/>
                    <a:pt x="952204" y="1226842"/>
                    <a:pt x="613421" y="1226842"/>
                  </a:cubicBezTo>
                  <a:cubicBezTo>
                    <a:pt x="274638" y="1226842"/>
                    <a:pt x="0" y="952204"/>
                    <a:pt x="0" y="613421"/>
                  </a:cubicBezTo>
                  <a:cubicBezTo>
                    <a:pt x="0" y="274638"/>
                    <a:pt x="274638" y="0"/>
                    <a:pt x="613421" y="0"/>
                  </a:cubicBezTo>
                  <a:close/>
                </a:path>
              </a:pathLst>
            </a:custGeom>
            <a:solidFill>
              <a:srgbClr val="032B4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65" name="Group 57"/>
          <p:cNvGrpSpPr>
            <a:grpSpLocks noChangeAspect="1"/>
          </p:cNvGrpSpPr>
          <p:nvPr/>
        </p:nvGrpSpPr>
        <p:grpSpPr>
          <a:xfrm>
            <a:off x="6271393" y="3392615"/>
            <a:ext cx="1592577" cy="1592577"/>
            <a:chOff x="3101173" y="5121739"/>
            <a:chExt cx="1226842" cy="1226842"/>
          </a:xfrm>
        </p:grpSpPr>
        <p:sp>
          <p:nvSpPr>
            <p:cNvPr id="66" name="Oval 65"/>
            <p:cNvSpPr/>
            <p:nvPr/>
          </p:nvSpPr>
          <p:spPr>
            <a:xfrm>
              <a:off x="3101173" y="5121740"/>
              <a:ext cx="1226841" cy="1226841"/>
            </a:xfrm>
            <a:prstGeom prst="ellipse">
              <a:avLst/>
            </a:prstGeom>
            <a:solidFill>
              <a:srgbClr val="8B10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7" name="Rectangle 59"/>
            <p:cNvSpPr/>
            <p:nvPr/>
          </p:nvSpPr>
          <p:spPr>
            <a:xfrm>
              <a:off x="3143565" y="5331924"/>
              <a:ext cx="1142060" cy="829835"/>
            </a:xfrm>
            <a:prstGeom prst="rect">
              <a:avLst/>
            </a:prstGeom>
          </p:spPr>
          <p:txBody>
            <a:bodyPr wrap="none" anchor="ctr">
              <a:spAutoFit/>
            </a:bodyPr>
            <a:lstStyle/>
            <a:p>
              <a:pPr lvl="0" algn="ctr"/>
              <a:r>
                <a:rPr lang="en-US" sz="3200" b="1" dirty="0" smtClean="0">
                  <a:solidFill>
                    <a:prstClr val="white"/>
                  </a:solidFill>
                </a:rPr>
                <a:t>P</a:t>
              </a:r>
              <a:r>
                <a:rPr lang="tr-TR" sz="2000" dirty="0" err="1" smtClean="0">
                  <a:solidFill>
                    <a:prstClr val="white"/>
                  </a:solidFill>
                </a:rPr>
                <a:t>erformans</a:t>
              </a:r>
              <a:endParaRPr lang="tr-TR" sz="2000" dirty="0" smtClean="0">
                <a:solidFill>
                  <a:prstClr val="white"/>
                </a:solidFill>
              </a:endParaRPr>
            </a:p>
            <a:p>
              <a:pPr lvl="0" algn="ctr"/>
              <a:r>
                <a:rPr lang="tr-TR" sz="3200" b="1" dirty="0" smtClean="0">
                  <a:solidFill>
                    <a:prstClr val="white"/>
                  </a:solidFill>
                </a:rPr>
                <a:t>G</a:t>
              </a:r>
              <a:r>
                <a:rPr lang="tr-TR" sz="2000" dirty="0" smtClean="0">
                  <a:solidFill>
                    <a:prstClr val="white"/>
                  </a:solidFill>
                </a:rPr>
                <a:t>österme</a:t>
              </a:r>
              <a:endParaRPr lang="en-US" sz="2000" dirty="0">
                <a:solidFill>
                  <a:prstClr val="white"/>
                </a:solidFill>
              </a:endParaRPr>
            </a:p>
          </p:txBody>
        </p:sp>
        <p:sp>
          <p:nvSpPr>
            <p:cNvPr id="68" name="Freeform 60"/>
            <p:cNvSpPr/>
            <p:nvPr/>
          </p:nvSpPr>
          <p:spPr>
            <a:xfrm>
              <a:off x="3101173" y="5121739"/>
              <a:ext cx="1226842" cy="1226842"/>
            </a:xfrm>
            <a:custGeom>
              <a:avLst/>
              <a:gdLst>
                <a:gd name="connsiteX0" fmla="*/ 613421 w 1226842"/>
                <a:gd name="connsiteY0" fmla="*/ 0 h 1226842"/>
                <a:gd name="connsiteX1" fmla="*/ 620089 w 1226842"/>
                <a:gd name="connsiteY1" fmla="*/ 672 h 1226842"/>
                <a:gd name="connsiteX2" fmla="*/ 531300 w 1226842"/>
                <a:gd name="connsiteY2" fmla="*/ 9623 h 1226842"/>
                <a:gd name="connsiteX3" fmla="*/ 69087 w 1226842"/>
                <a:gd name="connsiteY3" fmla="*/ 576739 h 1226842"/>
                <a:gd name="connsiteX4" fmla="*/ 647964 w 1226842"/>
                <a:gd name="connsiteY4" fmla="*/ 1155616 h 1226842"/>
                <a:gd name="connsiteX5" fmla="*/ 1215081 w 1226842"/>
                <a:gd name="connsiteY5" fmla="*/ 693403 h 1226842"/>
                <a:gd name="connsiteX6" fmla="*/ 1224993 w 1226842"/>
                <a:gd name="connsiteY6" fmla="*/ 595075 h 1226842"/>
                <a:gd name="connsiteX7" fmla="*/ 1226842 w 1226842"/>
                <a:gd name="connsiteY7" fmla="*/ 613421 h 1226842"/>
                <a:gd name="connsiteX8" fmla="*/ 613421 w 1226842"/>
                <a:gd name="connsiteY8" fmla="*/ 1226842 h 1226842"/>
                <a:gd name="connsiteX9" fmla="*/ 0 w 1226842"/>
                <a:gd name="connsiteY9" fmla="*/ 613421 h 1226842"/>
                <a:gd name="connsiteX10" fmla="*/ 613421 w 1226842"/>
                <a:gd name="connsiteY10" fmla="*/ 0 h 122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6842" h="1226842">
                  <a:moveTo>
                    <a:pt x="613421" y="0"/>
                  </a:moveTo>
                  <a:lnTo>
                    <a:pt x="620089" y="672"/>
                  </a:lnTo>
                  <a:lnTo>
                    <a:pt x="531300" y="9623"/>
                  </a:lnTo>
                  <a:cubicBezTo>
                    <a:pt x="267516" y="63601"/>
                    <a:pt x="69087" y="296997"/>
                    <a:pt x="69087" y="576739"/>
                  </a:cubicBezTo>
                  <a:cubicBezTo>
                    <a:pt x="69087" y="896444"/>
                    <a:pt x="328259" y="1155616"/>
                    <a:pt x="647964" y="1155616"/>
                  </a:cubicBezTo>
                  <a:cubicBezTo>
                    <a:pt x="927706" y="1155616"/>
                    <a:pt x="1161102" y="957188"/>
                    <a:pt x="1215081" y="693403"/>
                  </a:cubicBezTo>
                  <a:lnTo>
                    <a:pt x="1224993" y="595075"/>
                  </a:lnTo>
                  <a:lnTo>
                    <a:pt x="1226842" y="613421"/>
                  </a:lnTo>
                  <a:cubicBezTo>
                    <a:pt x="1226842" y="952204"/>
                    <a:pt x="952204" y="1226842"/>
                    <a:pt x="613421" y="1226842"/>
                  </a:cubicBezTo>
                  <a:cubicBezTo>
                    <a:pt x="274638" y="1226842"/>
                    <a:pt x="0" y="952204"/>
                    <a:pt x="0" y="613421"/>
                  </a:cubicBezTo>
                  <a:cubicBezTo>
                    <a:pt x="0" y="274638"/>
                    <a:pt x="274638" y="0"/>
                    <a:pt x="613421" y="0"/>
                  </a:cubicBezTo>
                  <a:close/>
                </a:path>
              </a:pathLst>
            </a:custGeom>
            <a:solidFill>
              <a:srgbClr val="4F092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69" name="Group 61"/>
          <p:cNvGrpSpPr/>
          <p:nvPr/>
        </p:nvGrpSpPr>
        <p:grpSpPr>
          <a:xfrm>
            <a:off x="7959767" y="5084237"/>
            <a:ext cx="1592577" cy="1592577"/>
            <a:chOff x="7657195" y="-42018"/>
            <a:chExt cx="1709928" cy="1709928"/>
          </a:xfrm>
        </p:grpSpPr>
        <p:grpSp>
          <p:nvGrpSpPr>
            <p:cNvPr id="70" name="Group 62"/>
            <p:cNvGrpSpPr/>
            <p:nvPr/>
          </p:nvGrpSpPr>
          <p:grpSpPr>
            <a:xfrm>
              <a:off x="7657195" y="-42018"/>
              <a:ext cx="1709928" cy="1709928"/>
              <a:chOff x="5807189" y="3788685"/>
              <a:chExt cx="1226842" cy="1226842"/>
            </a:xfrm>
          </p:grpSpPr>
          <p:sp>
            <p:nvSpPr>
              <p:cNvPr id="72" name="Oval 71"/>
              <p:cNvSpPr/>
              <p:nvPr/>
            </p:nvSpPr>
            <p:spPr>
              <a:xfrm>
                <a:off x="5807189" y="3788686"/>
                <a:ext cx="1226841" cy="1226841"/>
              </a:xfrm>
              <a:prstGeom prst="ellipse">
                <a:avLst/>
              </a:prstGeom>
              <a:solidFill>
                <a:srgbClr val="FD912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73" name="Freeform 65"/>
              <p:cNvSpPr/>
              <p:nvPr/>
            </p:nvSpPr>
            <p:spPr>
              <a:xfrm>
                <a:off x="5807189" y="3788685"/>
                <a:ext cx="1226842" cy="1226842"/>
              </a:xfrm>
              <a:custGeom>
                <a:avLst/>
                <a:gdLst>
                  <a:gd name="connsiteX0" fmla="*/ 613421 w 1226842"/>
                  <a:gd name="connsiteY0" fmla="*/ 0 h 1226842"/>
                  <a:gd name="connsiteX1" fmla="*/ 620089 w 1226842"/>
                  <a:gd name="connsiteY1" fmla="*/ 672 h 1226842"/>
                  <a:gd name="connsiteX2" fmla="*/ 531300 w 1226842"/>
                  <a:gd name="connsiteY2" fmla="*/ 9623 h 1226842"/>
                  <a:gd name="connsiteX3" fmla="*/ 69087 w 1226842"/>
                  <a:gd name="connsiteY3" fmla="*/ 576739 h 1226842"/>
                  <a:gd name="connsiteX4" fmla="*/ 647964 w 1226842"/>
                  <a:gd name="connsiteY4" fmla="*/ 1155616 h 1226842"/>
                  <a:gd name="connsiteX5" fmla="*/ 1215081 w 1226842"/>
                  <a:gd name="connsiteY5" fmla="*/ 693403 h 1226842"/>
                  <a:gd name="connsiteX6" fmla="*/ 1224993 w 1226842"/>
                  <a:gd name="connsiteY6" fmla="*/ 595075 h 1226842"/>
                  <a:gd name="connsiteX7" fmla="*/ 1226842 w 1226842"/>
                  <a:gd name="connsiteY7" fmla="*/ 613421 h 1226842"/>
                  <a:gd name="connsiteX8" fmla="*/ 613421 w 1226842"/>
                  <a:gd name="connsiteY8" fmla="*/ 1226842 h 1226842"/>
                  <a:gd name="connsiteX9" fmla="*/ 0 w 1226842"/>
                  <a:gd name="connsiteY9" fmla="*/ 613421 h 1226842"/>
                  <a:gd name="connsiteX10" fmla="*/ 613421 w 1226842"/>
                  <a:gd name="connsiteY10" fmla="*/ 0 h 122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6842" h="1226842">
                    <a:moveTo>
                      <a:pt x="613421" y="0"/>
                    </a:moveTo>
                    <a:lnTo>
                      <a:pt x="620089" y="672"/>
                    </a:lnTo>
                    <a:lnTo>
                      <a:pt x="531300" y="9623"/>
                    </a:lnTo>
                    <a:cubicBezTo>
                      <a:pt x="267516" y="63601"/>
                      <a:pt x="69087" y="296997"/>
                      <a:pt x="69087" y="576739"/>
                    </a:cubicBezTo>
                    <a:cubicBezTo>
                      <a:pt x="69087" y="896444"/>
                      <a:pt x="328259" y="1155616"/>
                      <a:pt x="647964" y="1155616"/>
                    </a:cubicBezTo>
                    <a:cubicBezTo>
                      <a:pt x="927706" y="1155616"/>
                      <a:pt x="1161102" y="957188"/>
                      <a:pt x="1215081" y="693403"/>
                    </a:cubicBezTo>
                    <a:lnTo>
                      <a:pt x="1224993" y="595075"/>
                    </a:lnTo>
                    <a:lnTo>
                      <a:pt x="1226842" y="613421"/>
                    </a:lnTo>
                    <a:cubicBezTo>
                      <a:pt x="1226842" y="952204"/>
                      <a:pt x="952204" y="1226842"/>
                      <a:pt x="613421" y="1226842"/>
                    </a:cubicBezTo>
                    <a:cubicBezTo>
                      <a:pt x="274638" y="1226842"/>
                      <a:pt x="0" y="952204"/>
                      <a:pt x="0" y="613421"/>
                    </a:cubicBezTo>
                    <a:cubicBezTo>
                      <a:pt x="0" y="274638"/>
                      <a:pt x="274638" y="0"/>
                      <a:pt x="613421" y="0"/>
                    </a:cubicBezTo>
                    <a:close/>
                  </a:path>
                </a:pathLst>
              </a:custGeom>
              <a:solidFill>
                <a:srgbClr val="D8680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71" name="Rectangle 63"/>
            <p:cNvSpPr/>
            <p:nvPr/>
          </p:nvSpPr>
          <p:spPr>
            <a:xfrm>
              <a:off x="7963052" y="499016"/>
              <a:ext cx="1098214" cy="627865"/>
            </a:xfrm>
            <a:prstGeom prst="rect">
              <a:avLst/>
            </a:prstGeom>
          </p:spPr>
          <p:txBody>
            <a:bodyPr wrap="none" anchor="ctr">
              <a:spAutoFit/>
            </a:bodyPr>
            <a:lstStyle/>
            <a:p>
              <a:pPr lvl="0" algn="ctr"/>
              <a:r>
                <a:rPr lang="tr-TR" sz="3200" b="1" dirty="0" err="1" smtClean="0">
                  <a:solidFill>
                    <a:schemeClr val="bg1"/>
                  </a:solidFill>
                </a:rPr>
                <a:t>D</a:t>
              </a:r>
              <a:r>
                <a:rPr lang="tr-TR" sz="2000" dirty="0" err="1" smtClean="0">
                  <a:solidFill>
                    <a:schemeClr val="bg1"/>
                  </a:solidFill>
                </a:rPr>
                <a:t>erec</a:t>
              </a:r>
              <a:r>
                <a:rPr lang="en-US" sz="2000" dirty="0" smtClean="0">
                  <a:solidFill>
                    <a:schemeClr val="bg1"/>
                  </a:solidFill>
                </a:rPr>
                <a:t>e</a:t>
              </a:r>
              <a:endParaRPr lang="tr-TR" sz="2000" dirty="0" smtClean="0">
                <a:solidFill>
                  <a:schemeClr val="bg1"/>
                </a:solidFill>
              </a:endParaRPr>
            </a:p>
          </p:txBody>
        </p:sp>
      </p:grpSp>
      <p:grpSp>
        <p:nvGrpSpPr>
          <p:cNvPr id="74" name="Group 66"/>
          <p:cNvGrpSpPr>
            <a:grpSpLocks noChangeAspect="1"/>
          </p:cNvGrpSpPr>
          <p:nvPr/>
        </p:nvGrpSpPr>
        <p:grpSpPr>
          <a:xfrm>
            <a:off x="9602671" y="3284609"/>
            <a:ext cx="1823961" cy="1700584"/>
            <a:chOff x="3902593" y="1360241"/>
            <a:chExt cx="1315849" cy="1226842"/>
          </a:xfrm>
        </p:grpSpPr>
        <p:sp>
          <p:nvSpPr>
            <p:cNvPr id="75" name="Oval 74"/>
            <p:cNvSpPr/>
            <p:nvPr/>
          </p:nvSpPr>
          <p:spPr>
            <a:xfrm>
              <a:off x="3947093" y="1360241"/>
              <a:ext cx="1226841" cy="1226841"/>
            </a:xfrm>
            <a:prstGeom prst="ellipse">
              <a:avLst/>
            </a:prstGeom>
            <a:solidFill>
              <a:srgbClr val="72D4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6" name="Rectangle 68"/>
            <p:cNvSpPr/>
            <p:nvPr/>
          </p:nvSpPr>
          <p:spPr>
            <a:xfrm>
              <a:off x="3902593" y="1585099"/>
              <a:ext cx="1315849" cy="777131"/>
            </a:xfrm>
            <a:prstGeom prst="rect">
              <a:avLst/>
            </a:prstGeom>
          </p:spPr>
          <p:txBody>
            <a:bodyPr wrap="none" anchor="ctr">
              <a:spAutoFit/>
            </a:bodyPr>
            <a:lstStyle/>
            <a:p>
              <a:pPr algn="ctr"/>
              <a:r>
                <a:rPr lang="tr-TR" sz="3200" b="1" dirty="0" smtClean="0">
                  <a:solidFill>
                    <a:schemeClr val="bg1"/>
                  </a:solidFill>
                </a:rPr>
                <a:t> Ü</a:t>
              </a:r>
              <a:r>
                <a:rPr lang="en-US" sz="2000" dirty="0" smtClean="0">
                  <a:solidFill>
                    <a:schemeClr val="bg1"/>
                  </a:solidFill>
                </a:rPr>
                <a:t>r</a:t>
              </a:r>
              <a:r>
                <a:rPr lang="tr-TR" sz="2000" dirty="0" smtClean="0">
                  <a:solidFill>
                    <a:schemeClr val="bg1"/>
                  </a:solidFill>
                </a:rPr>
                <a:t>ün </a:t>
              </a:r>
              <a:r>
                <a:rPr lang="tr-TR" sz="3200" b="1" dirty="0" smtClean="0">
                  <a:solidFill>
                    <a:schemeClr val="bg1"/>
                  </a:solidFill>
                </a:rPr>
                <a:t>O</a:t>
              </a:r>
              <a:r>
                <a:rPr lang="tr-TR" sz="2000" dirty="0" smtClean="0">
                  <a:solidFill>
                    <a:schemeClr val="bg1"/>
                  </a:solidFill>
                </a:rPr>
                <a:t>rtaya </a:t>
              </a:r>
            </a:p>
            <a:p>
              <a:pPr algn="ctr"/>
              <a:r>
                <a:rPr lang="tr-TR" sz="3200" b="1" dirty="0" smtClean="0">
                  <a:solidFill>
                    <a:schemeClr val="bg1"/>
                  </a:solidFill>
                </a:rPr>
                <a:t>K</a:t>
              </a:r>
              <a:r>
                <a:rPr lang="tr-TR" sz="2000" dirty="0" smtClean="0">
                  <a:solidFill>
                    <a:schemeClr val="bg1"/>
                  </a:solidFill>
                </a:rPr>
                <a:t>oyma</a:t>
              </a:r>
              <a:endParaRPr lang="en-US" sz="2400" dirty="0">
                <a:solidFill>
                  <a:schemeClr val="bg1"/>
                </a:solidFill>
              </a:endParaRPr>
            </a:p>
          </p:txBody>
        </p:sp>
        <p:sp>
          <p:nvSpPr>
            <p:cNvPr id="77" name="Freeform 69"/>
            <p:cNvSpPr/>
            <p:nvPr/>
          </p:nvSpPr>
          <p:spPr>
            <a:xfrm>
              <a:off x="3947093" y="1360241"/>
              <a:ext cx="1226842" cy="1226842"/>
            </a:xfrm>
            <a:custGeom>
              <a:avLst/>
              <a:gdLst>
                <a:gd name="connsiteX0" fmla="*/ 613421 w 1226842"/>
                <a:gd name="connsiteY0" fmla="*/ 0 h 1226842"/>
                <a:gd name="connsiteX1" fmla="*/ 620089 w 1226842"/>
                <a:gd name="connsiteY1" fmla="*/ 672 h 1226842"/>
                <a:gd name="connsiteX2" fmla="*/ 531300 w 1226842"/>
                <a:gd name="connsiteY2" fmla="*/ 9623 h 1226842"/>
                <a:gd name="connsiteX3" fmla="*/ 69087 w 1226842"/>
                <a:gd name="connsiteY3" fmla="*/ 576739 h 1226842"/>
                <a:gd name="connsiteX4" fmla="*/ 647964 w 1226842"/>
                <a:gd name="connsiteY4" fmla="*/ 1155616 h 1226842"/>
                <a:gd name="connsiteX5" fmla="*/ 1215081 w 1226842"/>
                <a:gd name="connsiteY5" fmla="*/ 693403 h 1226842"/>
                <a:gd name="connsiteX6" fmla="*/ 1224993 w 1226842"/>
                <a:gd name="connsiteY6" fmla="*/ 595075 h 1226842"/>
                <a:gd name="connsiteX7" fmla="*/ 1226842 w 1226842"/>
                <a:gd name="connsiteY7" fmla="*/ 613421 h 1226842"/>
                <a:gd name="connsiteX8" fmla="*/ 613421 w 1226842"/>
                <a:gd name="connsiteY8" fmla="*/ 1226842 h 1226842"/>
                <a:gd name="connsiteX9" fmla="*/ 0 w 1226842"/>
                <a:gd name="connsiteY9" fmla="*/ 613421 h 1226842"/>
                <a:gd name="connsiteX10" fmla="*/ 613421 w 1226842"/>
                <a:gd name="connsiteY10" fmla="*/ 0 h 122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6842" h="1226842">
                  <a:moveTo>
                    <a:pt x="613421" y="0"/>
                  </a:moveTo>
                  <a:lnTo>
                    <a:pt x="620089" y="672"/>
                  </a:lnTo>
                  <a:lnTo>
                    <a:pt x="531300" y="9623"/>
                  </a:lnTo>
                  <a:cubicBezTo>
                    <a:pt x="267516" y="63601"/>
                    <a:pt x="69087" y="296997"/>
                    <a:pt x="69087" y="576739"/>
                  </a:cubicBezTo>
                  <a:cubicBezTo>
                    <a:pt x="69087" y="896444"/>
                    <a:pt x="328259" y="1155616"/>
                    <a:pt x="647964" y="1155616"/>
                  </a:cubicBezTo>
                  <a:cubicBezTo>
                    <a:pt x="927706" y="1155616"/>
                    <a:pt x="1161102" y="957188"/>
                    <a:pt x="1215081" y="693403"/>
                  </a:cubicBezTo>
                  <a:lnTo>
                    <a:pt x="1224993" y="595075"/>
                  </a:lnTo>
                  <a:lnTo>
                    <a:pt x="1226842" y="613421"/>
                  </a:lnTo>
                  <a:cubicBezTo>
                    <a:pt x="1226842" y="952204"/>
                    <a:pt x="952204" y="1226842"/>
                    <a:pt x="613421" y="1226842"/>
                  </a:cubicBezTo>
                  <a:cubicBezTo>
                    <a:pt x="274638" y="1226842"/>
                    <a:pt x="0" y="952204"/>
                    <a:pt x="0" y="613421"/>
                  </a:cubicBezTo>
                  <a:cubicBezTo>
                    <a:pt x="0" y="274638"/>
                    <a:pt x="274638" y="0"/>
                    <a:pt x="613421" y="0"/>
                  </a:cubicBezTo>
                  <a:close/>
                </a:path>
              </a:pathLst>
            </a:custGeom>
            <a:solidFill>
              <a:srgbClr val="2391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Slayt Numarası Yer Tutucusu 1"/>
          <p:cNvSpPr>
            <a:spLocks noGrp="1"/>
          </p:cNvSpPr>
          <p:nvPr>
            <p:ph type="sldNum" sz="quarter" idx="12"/>
          </p:nvPr>
        </p:nvSpPr>
        <p:spPr/>
        <p:txBody>
          <a:bodyPr/>
          <a:lstStyle/>
          <a:p>
            <a:fld id="{F68327C5-B821-4FE9-A59A-A60D9EB59A9A}" type="slidenum">
              <a:rPr lang="en-US" smtClean="0"/>
              <a:pPr/>
              <a:t>19</a:t>
            </a:fld>
            <a:endParaRPr lang="en-US" dirty="0"/>
          </a:p>
        </p:txBody>
      </p:sp>
      <p:sp>
        <p:nvSpPr>
          <p:cNvPr id="56" name="Dikdörtgen 55"/>
          <p:cNvSpPr/>
          <p:nvPr/>
        </p:nvSpPr>
        <p:spPr>
          <a:xfrm>
            <a:off x="0" y="0"/>
            <a:ext cx="12192000" cy="90872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solidFill>
                <a:srgbClr val="C00000"/>
              </a:solidFill>
            </a:endParaRPr>
          </a:p>
        </p:txBody>
      </p:sp>
      <p:sp>
        <p:nvSpPr>
          <p:cNvPr id="57"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b="0" cap="none" dirty="0" smtClean="0">
                <a:ln w="0"/>
                <a:solidFill>
                  <a:srgbClr val="D3363C"/>
                </a:solidFill>
                <a:effectLst>
                  <a:outerShdw blurRad="38100" dist="19050" dir="2700000" algn="tl" rotWithShape="0">
                    <a:schemeClr val="dk1">
                      <a:alpha val="40000"/>
                    </a:schemeClr>
                  </a:outerShdw>
                </a:effectLst>
              </a:rPr>
              <a:t>SOSYAL ETKİNLİK MODÜLÜ</a:t>
            </a:r>
            <a:endParaRPr lang="tr-TR" sz="3600" b="0" cap="none" dirty="0">
              <a:ln w="0"/>
              <a:solidFill>
                <a:srgbClr val="D3363C"/>
              </a:solidFill>
              <a:effectLst>
                <a:outerShdw blurRad="38100" dist="19050" dir="2700000" algn="tl" rotWithShape="0">
                  <a:schemeClr val="dk1">
                    <a:alpha val="40000"/>
                  </a:schemeClr>
                </a:outerShdw>
              </a:effectLst>
            </a:endParaRPr>
          </a:p>
        </p:txBody>
      </p:sp>
      <p:pic>
        <p:nvPicPr>
          <p:cNvPr id="58" name="Resim 57" descr="Ekran Kırpm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3" y="44624"/>
            <a:ext cx="949529" cy="864096"/>
          </a:xfrm>
          <a:prstGeom prst="rect">
            <a:avLst/>
          </a:prstGeom>
        </p:spPr>
      </p:pic>
    </p:spTree>
    <p:extLst>
      <p:ext uri="{BB962C8B-B14F-4D97-AF65-F5344CB8AC3E}">
        <p14:creationId xmlns:p14="http://schemas.microsoft.com/office/powerpoint/2010/main" val="1433378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Dikdörtgen 45"/>
          <p:cNvSpPr/>
          <p:nvPr/>
        </p:nvSpPr>
        <p:spPr>
          <a:xfrm>
            <a:off x="10560496" y="5507546"/>
            <a:ext cx="1631504" cy="1350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0" y="0"/>
            <a:ext cx="12192000" cy="90872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solidFill>
                <a:srgbClr val="C00000"/>
              </a:solidFill>
            </a:endParaRPr>
          </a:p>
        </p:txBody>
      </p:sp>
      <p:sp>
        <p:nvSpPr>
          <p:cNvPr id="64"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b="0" cap="none" dirty="0" smtClean="0">
                <a:ln w="0"/>
                <a:solidFill>
                  <a:srgbClr val="D3363C"/>
                </a:solidFill>
                <a:effectLst>
                  <a:outerShdw blurRad="38100" dist="19050" dir="2700000" algn="tl" rotWithShape="0">
                    <a:schemeClr val="dk1">
                      <a:alpha val="40000"/>
                    </a:schemeClr>
                  </a:outerShdw>
                </a:effectLst>
              </a:rPr>
              <a:t>SOSYAL ETKİNLİK MODÜLÜ</a:t>
            </a:r>
            <a:endParaRPr lang="tr-TR" sz="3600" b="0" cap="none" dirty="0">
              <a:ln w="0"/>
              <a:solidFill>
                <a:srgbClr val="D3363C"/>
              </a:solidFill>
              <a:effectLst>
                <a:outerShdw blurRad="38100" dist="19050" dir="2700000" algn="tl" rotWithShape="0">
                  <a:schemeClr val="dk1">
                    <a:alpha val="40000"/>
                  </a:schemeClr>
                </a:outerShdw>
              </a:effectLst>
            </a:endParaRPr>
          </a:p>
        </p:txBody>
      </p:sp>
      <p:pic>
        <p:nvPicPr>
          <p:cNvPr id="47" name="Picture 4" descr="C:\Users\Muhammet AYIN\Desktop\TASARIM NESNESİ\SOSYAL ŞEFFA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537" y="1629919"/>
            <a:ext cx="4104456" cy="197099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5" descr="C:\Users\Muhammet AYIN\Desktop\TASARIM NESNESİ\ETKİNLİKŞEFFA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9976" y="1497210"/>
            <a:ext cx="4367260" cy="1872208"/>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695401" y="3417793"/>
            <a:ext cx="10945216"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tr-TR" dirty="0">
                <a:solidFill>
                  <a:schemeClr val="bg2">
                    <a:lumMod val="25000"/>
                  </a:schemeClr>
                </a:solidFill>
              </a:rPr>
              <a:t>Öğretim programlarının yanında bilimsel, sosyal, kültürel, sanatsal ve sportif alanlarda öğrenci kulübü ve toplum hizmeti çalışmaları ile bu kapsamdaki diğer etkinlikler sosyal etkinlik olarak kabul edilir</a:t>
            </a:r>
            <a:r>
              <a:rPr lang="tr-TR" dirty="0" smtClean="0">
                <a:solidFill>
                  <a:schemeClr val="bg2">
                    <a:lumMod val="25000"/>
                  </a:schemeClr>
                </a:solidFill>
              </a:rPr>
              <a:t>. Eğitim kurumlarımızda  sosyal etkinlikler, 8/6/2007 tarih ve 30090 sayılı Millî Eğitim Bakanlığı Sosyal Etkinlikler Yönetmeliğine göre gerçekleştirilmektedir.</a:t>
            </a:r>
            <a:endParaRPr lang="tr-TR" dirty="0">
              <a:solidFill>
                <a:schemeClr val="bg2">
                  <a:lumMod val="25000"/>
                </a:schemeClr>
              </a:solidFill>
            </a:endParaRPr>
          </a:p>
        </p:txBody>
      </p:sp>
      <p:sp>
        <p:nvSpPr>
          <p:cNvPr id="2" name="Slayt Numarası Yer Tutucusu 1"/>
          <p:cNvSpPr>
            <a:spLocks noGrp="1"/>
          </p:cNvSpPr>
          <p:nvPr>
            <p:ph type="sldNum" sz="quarter" idx="12"/>
          </p:nvPr>
        </p:nvSpPr>
        <p:spPr/>
        <p:txBody>
          <a:bodyPr/>
          <a:lstStyle/>
          <a:p>
            <a:fld id="{F68327C5-B821-4FE9-A59A-A60D9EB59A9A}" type="slidenum">
              <a:rPr lang="en-US" smtClean="0"/>
              <a:pPr/>
              <a:t>2</a:t>
            </a:fld>
            <a:endParaRPr lang="en-US" dirty="0"/>
          </a:p>
        </p:txBody>
      </p:sp>
      <p:pic>
        <p:nvPicPr>
          <p:cNvPr id="10" name="Resim 9" descr="Ekran Kırpm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03" y="44624"/>
            <a:ext cx="949529" cy="864096"/>
          </a:xfrm>
          <a:prstGeom prst="rect">
            <a:avLst/>
          </a:prstGeom>
        </p:spPr>
      </p:pic>
    </p:spTree>
    <p:extLst>
      <p:ext uri="{BB962C8B-B14F-4D97-AF65-F5344CB8AC3E}">
        <p14:creationId xmlns:p14="http://schemas.microsoft.com/office/powerpoint/2010/main" val="41506945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ikdörtgen 46"/>
          <p:cNvSpPr/>
          <p:nvPr/>
        </p:nvSpPr>
        <p:spPr>
          <a:xfrm>
            <a:off x="10560496" y="5507546"/>
            <a:ext cx="1631504" cy="1350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1736256" y="5317301"/>
            <a:ext cx="10192392" cy="631979"/>
          </a:xfrm>
          <a:prstGeom prst="rect">
            <a:avLst/>
          </a:prstGeom>
          <a:solidFill>
            <a:srgbClr val="415A6E"/>
          </a:solidFill>
          <a:ln>
            <a:noFill/>
          </a:ln>
        </p:spPr>
        <p:txBody>
          <a:bodyPr vert="horz" wrap="square" lIns="91440" tIns="45720" rIns="91440" bIns="45720" numCol="1" anchor="t" anchorCtr="0" compatLnSpc="1">
            <a:prstTxWarp prst="textNoShape">
              <a:avLst/>
            </a:prstTxWarp>
          </a:bodyPr>
          <a:lstStyle/>
          <a:p>
            <a:pPr defTabSz="914400"/>
            <a:endParaRPr lang="tr-TR" kern="0">
              <a:solidFill>
                <a:prstClr val="black"/>
              </a:solidFill>
            </a:endParaRPr>
          </a:p>
        </p:txBody>
      </p:sp>
      <p:sp>
        <p:nvSpPr>
          <p:cNvPr id="64"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dirty="0">
                <a:solidFill>
                  <a:schemeClr val="bg1"/>
                </a:solidFill>
              </a:rPr>
              <a:t>SOSYAL ETKİNLİK MODÜLÜ</a:t>
            </a:r>
          </a:p>
        </p:txBody>
      </p:sp>
      <p:sp>
        <p:nvSpPr>
          <p:cNvPr id="45" name="Title 3"/>
          <p:cNvSpPr>
            <a:spLocks noGrp="1"/>
          </p:cNvSpPr>
          <p:nvPr>
            <p:ph type="title"/>
          </p:nvPr>
        </p:nvSpPr>
        <p:spPr>
          <a:xfrm>
            <a:off x="415196" y="957756"/>
            <a:ext cx="9601200" cy="617612"/>
          </a:xfrm>
        </p:spPr>
        <p:txBody>
          <a:bodyPr vert="horz" lIns="91440" tIns="45720" rIns="91440" bIns="45720" rtlCol="0" anchor="ctr">
            <a:noAutofit/>
          </a:bodyPr>
          <a:lstStyle/>
          <a:p>
            <a:r>
              <a:rPr lang="tr-TR" sz="2000" dirty="0" smtClean="0">
                <a:latin typeface="Times New Roman" panose="02020603050405020304" pitchFamily="18" charset="0"/>
                <a:cs typeface="Times New Roman" panose="02020603050405020304" pitchFamily="18" charset="0"/>
              </a:rPr>
              <a:t>TEMSİL DÜZEYİ</a:t>
            </a:r>
            <a:endParaRPr lang="en-US" sz="2000" dirty="0">
              <a:latin typeface="Times New Roman" panose="02020603050405020304" pitchFamily="18" charset="0"/>
              <a:cs typeface="Times New Roman" panose="02020603050405020304" pitchFamily="18" charset="0"/>
            </a:endParaRPr>
          </a:p>
        </p:txBody>
      </p:sp>
      <p:sp>
        <p:nvSpPr>
          <p:cNvPr id="113" name="Rectangle 1"/>
          <p:cNvSpPr/>
          <p:nvPr/>
        </p:nvSpPr>
        <p:spPr>
          <a:xfrm>
            <a:off x="3353104" y="2705090"/>
            <a:ext cx="799575" cy="658194"/>
          </a:xfrm>
          <a:prstGeom prst="rect">
            <a:avLst/>
          </a:prstGeom>
          <a:solidFill>
            <a:srgbClr val="2A9A7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4" name="Isosceles Triangle 8"/>
          <p:cNvSpPr/>
          <p:nvPr/>
        </p:nvSpPr>
        <p:spPr>
          <a:xfrm>
            <a:off x="1736256" y="2046278"/>
            <a:ext cx="4141583" cy="3958915"/>
          </a:xfrm>
          <a:prstGeom prst="triangle">
            <a:avLst/>
          </a:prstGeom>
          <a:gradFill flip="none" rotWithShape="1">
            <a:gsLst>
              <a:gs pos="42000">
                <a:srgbClr val="A5A5A5">
                  <a:lumMod val="60000"/>
                  <a:lumOff val="40000"/>
                </a:srgbClr>
              </a:gs>
              <a:gs pos="76000">
                <a:sysClr val="window" lastClr="FFFFFF">
                  <a:lumMod val="50000"/>
                </a:sysClr>
              </a:gs>
              <a:gs pos="51000">
                <a:sysClr val="window" lastClr="FFFFFF">
                  <a:lumMod val="50000"/>
                </a:sysClr>
              </a:gs>
            </a:gsLst>
            <a:lin ang="9120000" scaled="0"/>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115" name="Rectangle 9"/>
          <p:cNvSpPr/>
          <p:nvPr/>
        </p:nvSpPr>
        <p:spPr>
          <a:xfrm>
            <a:off x="2898646" y="3363282"/>
            <a:ext cx="799575" cy="658194"/>
          </a:xfrm>
          <a:prstGeom prst="rect">
            <a:avLst/>
          </a:prstGeom>
          <a:solidFill>
            <a:srgbClr val="9C432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6" name="Rectangle 10"/>
          <p:cNvSpPr/>
          <p:nvPr/>
        </p:nvSpPr>
        <p:spPr>
          <a:xfrm>
            <a:off x="2444189" y="4023074"/>
            <a:ext cx="799575" cy="658193"/>
          </a:xfrm>
          <a:prstGeom prst="rect">
            <a:avLst/>
          </a:prstGeom>
          <a:solidFill>
            <a:srgbClr val="BF81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7" name="Rectangle 11"/>
          <p:cNvSpPr/>
          <p:nvPr/>
        </p:nvSpPr>
        <p:spPr>
          <a:xfrm>
            <a:off x="1990758" y="4682865"/>
            <a:ext cx="799575" cy="661389"/>
          </a:xfrm>
          <a:prstGeom prst="rect">
            <a:avLst/>
          </a:prstGeom>
          <a:solidFill>
            <a:srgbClr val="1B7BA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8" name="Rectangle 12"/>
          <p:cNvSpPr/>
          <p:nvPr/>
        </p:nvSpPr>
        <p:spPr>
          <a:xfrm>
            <a:off x="1534507" y="5345851"/>
            <a:ext cx="799575" cy="658644"/>
          </a:xfrm>
          <a:prstGeom prst="rect">
            <a:avLst/>
          </a:prstGeom>
          <a:solidFill>
            <a:srgbClr val="24313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9" name="Isosceles Triangle 13"/>
          <p:cNvSpPr/>
          <p:nvPr/>
        </p:nvSpPr>
        <p:spPr>
          <a:xfrm>
            <a:off x="1626915" y="2705090"/>
            <a:ext cx="3452375" cy="3300105"/>
          </a:xfrm>
          <a:prstGeom prst="triangle">
            <a:avLst/>
          </a:prstGeom>
          <a:gradFill flip="none" rotWithShape="1">
            <a:gsLst>
              <a:gs pos="45000">
                <a:srgbClr val="63D4AC"/>
              </a:gs>
              <a:gs pos="76000">
                <a:srgbClr val="2A9A72"/>
              </a:gs>
              <a:gs pos="51000">
                <a:srgbClr val="2A9A72"/>
              </a:gs>
            </a:gsLst>
            <a:lin ang="9120000" scaled="0"/>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20" name="Isosceles Triangle 14"/>
          <p:cNvSpPr/>
          <p:nvPr/>
        </p:nvSpPr>
        <p:spPr>
          <a:xfrm>
            <a:off x="1517576" y="3364881"/>
            <a:ext cx="2762141" cy="2640314"/>
          </a:xfrm>
          <a:prstGeom prst="triangle">
            <a:avLst/>
          </a:prstGeom>
          <a:gradFill flip="none" rotWithShape="1">
            <a:gsLst>
              <a:gs pos="45000">
                <a:srgbClr val="D45E2C"/>
              </a:gs>
              <a:gs pos="76000">
                <a:srgbClr val="9C4320"/>
              </a:gs>
              <a:gs pos="54000">
                <a:srgbClr val="9C4320"/>
              </a:gs>
            </a:gsLst>
            <a:lin ang="9120000" scaled="0"/>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121" name="Isosceles Triangle 15"/>
          <p:cNvSpPr/>
          <p:nvPr/>
        </p:nvSpPr>
        <p:spPr>
          <a:xfrm>
            <a:off x="1408236" y="4024671"/>
            <a:ext cx="2071906" cy="1980523"/>
          </a:xfrm>
          <a:prstGeom prst="triangle">
            <a:avLst/>
          </a:prstGeom>
          <a:gradFill flip="none" rotWithShape="1">
            <a:gsLst>
              <a:gs pos="45000">
                <a:srgbClr val="EEAD3D"/>
              </a:gs>
              <a:gs pos="76000">
                <a:srgbClr val="BF8111"/>
              </a:gs>
              <a:gs pos="60000">
                <a:srgbClr val="BF8111"/>
              </a:gs>
            </a:gsLst>
            <a:lin ang="9120000" scaled="0"/>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122" name="Isosceles Triangle 16"/>
          <p:cNvSpPr/>
          <p:nvPr/>
        </p:nvSpPr>
        <p:spPr>
          <a:xfrm>
            <a:off x="1298895" y="4684462"/>
            <a:ext cx="1381672" cy="1320732"/>
          </a:xfrm>
          <a:prstGeom prst="triangle">
            <a:avLst/>
          </a:prstGeom>
          <a:gradFill flip="none" rotWithShape="1">
            <a:gsLst>
              <a:gs pos="58000">
                <a:srgbClr val="44B2E0"/>
              </a:gs>
              <a:gs pos="70000">
                <a:srgbClr val="1B7BA1"/>
              </a:gs>
            </a:gsLst>
            <a:lin ang="9120000" scaled="0"/>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123" name="Isosceles Triangle 17"/>
          <p:cNvSpPr/>
          <p:nvPr/>
        </p:nvSpPr>
        <p:spPr>
          <a:xfrm>
            <a:off x="1189554" y="5344704"/>
            <a:ext cx="690966" cy="660490"/>
          </a:xfrm>
          <a:prstGeom prst="triangle">
            <a:avLst/>
          </a:prstGeom>
          <a:solidFill>
            <a:srgbClr val="415A6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124" name="TextBox 18"/>
          <p:cNvSpPr txBox="1"/>
          <p:nvPr/>
        </p:nvSpPr>
        <p:spPr>
          <a:xfrm rot="3720000">
            <a:off x="4550213" y="5266178"/>
            <a:ext cx="1284326" cy="369332"/>
          </a:xfrm>
          <a:prstGeom prst="rect">
            <a:avLst/>
          </a:prstGeom>
          <a:noFill/>
        </p:spPr>
        <p:txBody>
          <a:bodyPr wrap="non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smtClean="0">
                <a:ln>
                  <a:noFill/>
                </a:ln>
                <a:solidFill>
                  <a:schemeClr val="bg1"/>
                </a:solidFill>
                <a:effectLst/>
                <a:uLnTx/>
                <a:uFillTx/>
              </a:rPr>
              <a:t>Uluslararası</a:t>
            </a:r>
            <a:endParaRPr kumimoji="0" lang="en-US" sz="1800" b="0" i="0" u="none" strike="noStrike" kern="0" cap="none" spc="0" normalizeH="0" baseline="0" noProof="0" dirty="0" smtClean="0">
              <a:ln>
                <a:noFill/>
              </a:ln>
              <a:solidFill>
                <a:schemeClr val="bg1"/>
              </a:solidFill>
              <a:effectLst/>
              <a:uLnTx/>
              <a:uFillTx/>
            </a:endParaRPr>
          </a:p>
        </p:txBody>
      </p:sp>
      <p:sp>
        <p:nvSpPr>
          <p:cNvPr id="125" name="TextBox 19"/>
          <p:cNvSpPr txBox="1"/>
          <p:nvPr/>
        </p:nvSpPr>
        <p:spPr>
          <a:xfrm rot="3720000">
            <a:off x="4113196" y="5466814"/>
            <a:ext cx="760144" cy="369332"/>
          </a:xfrm>
          <a:prstGeom prst="rect">
            <a:avLst/>
          </a:prstGeom>
          <a:noFill/>
        </p:spPr>
        <p:txBody>
          <a:bodyPr wrap="non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smtClean="0">
                <a:ln>
                  <a:noFill/>
                </a:ln>
                <a:solidFill>
                  <a:schemeClr val="bg1"/>
                </a:solidFill>
                <a:effectLst/>
                <a:uLnTx/>
                <a:uFillTx/>
              </a:rPr>
              <a:t>Ulusal</a:t>
            </a:r>
            <a:endParaRPr kumimoji="0" lang="en-US" sz="1800" b="0" i="0" u="none" strike="noStrike" kern="0" cap="none" spc="0" normalizeH="0" baseline="0" noProof="0" dirty="0" smtClean="0">
              <a:ln>
                <a:noFill/>
              </a:ln>
              <a:solidFill>
                <a:schemeClr val="bg1"/>
              </a:solidFill>
              <a:effectLst/>
              <a:uLnTx/>
              <a:uFillTx/>
            </a:endParaRPr>
          </a:p>
        </p:txBody>
      </p:sp>
      <p:sp>
        <p:nvSpPr>
          <p:cNvPr id="126" name="TextBox 20"/>
          <p:cNvSpPr txBox="1"/>
          <p:nvPr/>
        </p:nvSpPr>
        <p:spPr>
          <a:xfrm rot="3720000">
            <a:off x="3222776" y="5437443"/>
            <a:ext cx="1019831" cy="369332"/>
          </a:xfrm>
          <a:prstGeom prst="rect">
            <a:avLst/>
          </a:prstGeom>
          <a:noFill/>
        </p:spPr>
        <p:txBody>
          <a:bodyPr wrap="non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tr-TR" kern="0" dirty="0" smtClean="0">
                <a:solidFill>
                  <a:schemeClr val="bg1"/>
                </a:solidFill>
              </a:rPr>
              <a:t>Bölgesel </a:t>
            </a:r>
            <a:endParaRPr kumimoji="0" lang="en-US" sz="1800" b="0" i="0" u="none" strike="noStrike" kern="0" cap="none" spc="0" normalizeH="0" baseline="0" noProof="0" dirty="0" smtClean="0">
              <a:ln>
                <a:noFill/>
              </a:ln>
              <a:solidFill>
                <a:schemeClr val="bg1"/>
              </a:solidFill>
              <a:effectLst/>
              <a:uLnTx/>
              <a:uFillTx/>
            </a:endParaRPr>
          </a:p>
        </p:txBody>
      </p:sp>
      <p:sp>
        <p:nvSpPr>
          <p:cNvPr id="127" name="TextBox 21"/>
          <p:cNvSpPr txBox="1"/>
          <p:nvPr/>
        </p:nvSpPr>
        <p:spPr>
          <a:xfrm rot="3720000">
            <a:off x="2333977" y="5401428"/>
            <a:ext cx="952505" cy="369332"/>
          </a:xfrm>
          <a:prstGeom prst="rect">
            <a:avLst/>
          </a:prstGeom>
          <a:noFill/>
        </p:spPr>
        <p:txBody>
          <a:bodyPr wrap="non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smtClean="0">
                <a:ln>
                  <a:noFill/>
                </a:ln>
                <a:solidFill>
                  <a:schemeClr val="bg1"/>
                </a:solidFill>
                <a:effectLst/>
                <a:uLnTx/>
                <a:uFillTx/>
              </a:rPr>
              <a:t>İl Geneli</a:t>
            </a:r>
            <a:endParaRPr kumimoji="0" lang="en-US" sz="1800" b="0" i="0" u="none" strike="noStrike" kern="0" cap="none" spc="0" normalizeH="0" baseline="0" noProof="0" dirty="0" smtClean="0">
              <a:ln>
                <a:noFill/>
              </a:ln>
              <a:solidFill>
                <a:schemeClr val="bg1"/>
              </a:solidFill>
              <a:effectLst/>
              <a:uLnTx/>
              <a:uFillTx/>
            </a:endParaRPr>
          </a:p>
        </p:txBody>
      </p:sp>
      <p:sp>
        <p:nvSpPr>
          <p:cNvPr id="128" name="TextBox 22"/>
          <p:cNvSpPr txBox="1"/>
          <p:nvPr/>
        </p:nvSpPr>
        <p:spPr>
          <a:xfrm rot="3720000">
            <a:off x="1485335" y="5357826"/>
            <a:ext cx="1165705" cy="369332"/>
          </a:xfrm>
          <a:prstGeom prst="rect">
            <a:avLst/>
          </a:prstGeom>
          <a:noFill/>
        </p:spPr>
        <p:txBody>
          <a:bodyPr wrap="non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smtClean="0">
                <a:ln>
                  <a:noFill/>
                </a:ln>
                <a:solidFill>
                  <a:schemeClr val="bg1"/>
                </a:solidFill>
                <a:effectLst/>
                <a:uLnTx/>
                <a:uFillTx/>
              </a:rPr>
              <a:t>İlçe Geneli</a:t>
            </a:r>
            <a:endParaRPr kumimoji="0" lang="en-US" sz="1800" b="0" i="0" u="none" strike="noStrike" kern="0" cap="none" spc="0" normalizeH="0" baseline="0" noProof="0" dirty="0" smtClean="0">
              <a:ln>
                <a:noFill/>
              </a:ln>
              <a:solidFill>
                <a:schemeClr val="bg1"/>
              </a:solidFill>
              <a:effectLst/>
              <a:uLnTx/>
              <a:uFillTx/>
            </a:endParaRPr>
          </a:p>
        </p:txBody>
      </p:sp>
      <p:sp>
        <p:nvSpPr>
          <p:cNvPr id="129" name="TextBox 23"/>
          <p:cNvSpPr txBox="1"/>
          <p:nvPr/>
        </p:nvSpPr>
        <p:spPr>
          <a:xfrm rot="3720000">
            <a:off x="1210440" y="5488908"/>
            <a:ext cx="614271" cy="584775"/>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600" b="0" i="0" u="none" strike="noStrike" kern="0" cap="none" spc="0" normalizeH="0" baseline="0" noProof="0" dirty="0" smtClean="0">
                <a:ln>
                  <a:noFill/>
                </a:ln>
                <a:solidFill>
                  <a:prstClr val="white"/>
                </a:solidFill>
                <a:effectLst/>
                <a:uLnTx/>
                <a:uFillTx/>
              </a:rPr>
              <a:t>Okul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600" b="0" i="0" u="none" strike="noStrike" kern="0" cap="none" spc="0" normalizeH="0" baseline="0" noProof="0" dirty="0" smtClean="0">
                <a:ln>
                  <a:noFill/>
                </a:ln>
                <a:solidFill>
                  <a:prstClr val="white"/>
                </a:solidFill>
                <a:effectLst/>
                <a:uLnTx/>
                <a:uFillTx/>
              </a:rPr>
              <a:t>İçi</a:t>
            </a:r>
            <a:endParaRPr kumimoji="0" lang="en-US" sz="1600" b="0" i="0" u="none" strike="noStrike" kern="0" cap="none" spc="0" normalizeH="0" baseline="0" noProof="0" dirty="0" smtClean="0">
              <a:ln>
                <a:noFill/>
              </a:ln>
              <a:solidFill>
                <a:prstClr val="white"/>
              </a:solidFill>
              <a:effectLst/>
              <a:uLnTx/>
              <a:uFillTx/>
            </a:endParaRPr>
          </a:p>
        </p:txBody>
      </p:sp>
      <p:sp>
        <p:nvSpPr>
          <p:cNvPr id="147" name="TextBox 94"/>
          <p:cNvSpPr txBox="1"/>
          <p:nvPr/>
        </p:nvSpPr>
        <p:spPr>
          <a:xfrm>
            <a:off x="5519936" y="3356992"/>
            <a:ext cx="6408712" cy="1938992"/>
          </a:xfrm>
          <a:prstGeom prst="rect">
            <a:avLst/>
          </a:prstGeom>
          <a:noFill/>
        </p:spPr>
        <p:txBody>
          <a:bodyPr wrap="square" rtlCol="0">
            <a:spAutoFit/>
          </a:bodyPr>
          <a:lstStyle/>
          <a:p>
            <a:pPr algn="just"/>
            <a:r>
              <a:rPr lang="en-US" sz="2400" dirty="0" err="1">
                <a:solidFill>
                  <a:schemeClr val="bg1">
                    <a:lumMod val="50000"/>
                  </a:schemeClr>
                </a:solidFill>
              </a:rPr>
              <a:t>Öğrencinin</a:t>
            </a:r>
            <a:r>
              <a:rPr lang="en-US" sz="2400" dirty="0">
                <a:solidFill>
                  <a:schemeClr val="bg1">
                    <a:lumMod val="50000"/>
                  </a:schemeClr>
                </a:solidFill>
              </a:rPr>
              <a:t> </a:t>
            </a:r>
            <a:r>
              <a:rPr lang="en-US" sz="2400" dirty="0" err="1">
                <a:solidFill>
                  <a:schemeClr val="bg1">
                    <a:lumMod val="50000"/>
                  </a:schemeClr>
                </a:solidFill>
              </a:rPr>
              <a:t>Merkezî</a:t>
            </a:r>
            <a:r>
              <a:rPr lang="en-US" sz="2400" dirty="0">
                <a:solidFill>
                  <a:schemeClr val="bg1">
                    <a:lumMod val="50000"/>
                  </a:schemeClr>
                </a:solidFill>
              </a:rPr>
              <a:t> </a:t>
            </a:r>
            <a:r>
              <a:rPr lang="en-US" sz="2400" dirty="0" err="1">
                <a:solidFill>
                  <a:schemeClr val="bg1">
                    <a:lumMod val="50000"/>
                  </a:schemeClr>
                </a:solidFill>
              </a:rPr>
              <a:t>veya</a:t>
            </a:r>
            <a:r>
              <a:rPr lang="en-US" sz="2400" dirty="0">
                <a:solidFill>
                  <a:schemeClr val="bg1">
                    <a:lumMod val="50000"/>
                  </a:schemeClr>
                </a:solidFill>
              </a:rPr>
              <a:t> </a:t>
            </a:r>
            <a:r>
              <a:rPr lang="en-US" sz="2400" dirty="0" err="1">
                <a:solidFill>
                  <a:schemeClr val="bg1">
                    <a:lumMod val="50000"/>
                  </a:schemeClr>
                </a:solidFill>
              </a:rPr>
              <a:t>Okul</a:t>
            </a:r>
            <a:r>
              <a:rPr lang="en-US" sz="2400" dirty="0">
                <a:solidFill>
                  <a:schemeClr val="bg1">
                    <a:lumMod val="50000"/>
                  </a:schemeClr>
                </a:solidFill>
              </a:rPr>
              <a:t> </a:t>
            </a:r>
            <a:r>
              <a:rPr lang="en-US" sz="2400" dirty="0" err="1">
                <a:solidFill>
                  <a:schemeClr val="bg1">
                    <a:lumMod val="50000"/>
                  </a:schemeClr>
                </a:solidFill>
              </a:rPr>
              <a:t>Etkinlikleri</a:t>
            </a:r>
            <a:r>
              <a:rPr lang="en-US" sz="2400" dirty="0">
                <a:solidFill>
                  <a:schemeClr val="bg1">
                    <a:lumMod val="50000"/>
                  </a:schemeClr>
                </a:solidFill>
              </a:rPr>
              <a:t> </a:t>
            </a:r>
            <a:r>
              <a:rPr lang="en-US" sz="2400" dirty="0" err="1">
                <a:solidFill>
                  <a:schemeClr val="bg1">
                    <a:lumMod val="50000"/>
                  </a:schemeClr>
                </a:solidFill>
              </a:rPr>
              <a:t>kapsamında</a:t>
            </a:r>
            <a:r>
              <a:rPr lang="en-US" sz="2400" dirty="0">
                <a:solidFill>
                  <a:schemeClr val="bg1">
                    <a:lumMod val="50000"/>
                  </a:schemeClr>
                </a:solidFill>
              </a:rPr>
              <a:t> </a:t>
            </a:r>
            <a:r>
              <a:rPr lang="en-US" sz="2400" dirty="0" err="1">
                <a:solidFill>
                  <a:schemeClr val="bg1">
                    <a:lumMod val="50000"/>
                  </a:schemeClr>
                </a:solidFill>
              </a:rPr>
              <a:t>bilimsel</a:t>
            </a:r>
            <a:r>
              <a:rPr lang="en-US" sz="2400" dirty="0">
                <a:solidFill>
                  <a:schemeClr val="bg1">
                    <a:lumMod val="50000"/>
                  </a:schemeClr>
                </a:solidFill>
              </a:rPr>
              <a:t>, </a:t>
            </a:r>
            <a:r>
              <a:rPr lang="en-US" sz="2400" dirty="0" err="1">
                <a:solidFill>
                  <a:schemeClr val="bg1">
                    <a:lumMod val="50000"/>
                  </a:schemeClr>
                </a:solidFill>
              </a:rPr>
              <a:t>sportif</a:t>
            </a:r>
            <a:r>
              <a:rPr lang="en-US" sz="2400" dirty="0">
                <a:solidFill>
                  <a:schemeClr val="bg1">
                    <a:lumMod val="50000"/>
                  </a:schemeClr>
                </a:solidFill>
              </a:rPr>
              <a:t>, </a:t>
            </a:r>
            <a:r>
              <a:rPr lang="en-US" sz="2400" dirty="0" err="1">
                <a:solidFill>
                  <a:schemeClr val="bg1">
                    <a:lumMod val="50000"/>
                  </a:schemeClr>
                </a:solidFill>
              </a:rPr>
              <a:t>kültürel</a:t>
            </a:r>
            <a:r>
              <a:rPr lang="en-US" sz="2400" dirty="0">
                <a:solidFill>
                  <a:schemeClr val="bg1">
                    <a:lumMod val="50000"/>
                  </a:schemeClr>
                </a:solidFill>
              </a:rPr>
              <a:t>, </a:t>
            </a:r>
            <a:r>
              <a:rPr lang="en-US" sz="2400" dirty="0" err="1">
                <a:solidFill>
                  <a:schemeClr val="bg1">
                    <a:lumMod val="50000"/>
                  </a:schemeClr>
                </a:solidFill>
              </a:rPr>
              <a:t>sanatsal</a:t>
            </a:r>
            <a:r>
              <a:rPr lang="en-US" sz="2400" dirty="0">
                <a:solidFill>
                  <a:schemeClr val="bg1">
                    <a:lumMod val="50000"/>
                  </a:schemeClr>
                </a:solidFill>
              </a:rPr>
              <a:t> </a:t>
            </a:r>
            <a:r>
              <a:rPr lang="en-US" sz="2400" dirty="0" err="1">
                <a:solidFill>
                  <a:schemeClr val="bg1">
                    <a:lumMod val="50000"/>
                  </a:schemeClr>
                </a:solidFill>
              </a:rPr>
              <a:t>etkinlikleri</a:t>
            </a:r>
            <a:r>
              <a:rPr lang="en-US" sz="2400" dirty="0">
                <a:solidFill>
                  <a:schemeClr val="bg1">
                    <a:lumMod val="50000"/>
                  </a:schemeClr>
                </a:solidFill>
              </a:rPr>
              <a:t> </a:t>
            </a:r>
            <a:r>
              <a:rPr lang="en-US" sz="2400" dirty="0" err="1">
                <a:solidFill>
                  <a:schemeClr val="bg1">
                    <a:lumMod val="50000"/>
                  </a:schemeClr>
                </a:solidFill>
              </a:rPr>
              <a:t>ve</a:t>
            </a:r>
            <a:r>
              <a:rPr lang="en-US" sz="2400" dirty="0">
                <a:solidFill>
                  <a:schemeClr val="bg1">
                    <a:lumMod val="50000"/>
                  </a:schemeClr>
                </a:solidFill>
              </a:rPr>
              <a:t> </a:t>
            </a:r>
            <a:r>
              <a:rPr lang="en-US" sz="2400" dirty="0" err="1">
                <a:solidFill>
                  <a:schemeClr val="bg1">
                    <a:lumMod val="50000"/>
                  </a:schemeClr>
                </a:solidFill>
              </a:rPr>
              <a:t>toplum</a:t>
            </a:r>
            <a:r>
              <a:rPr lang="en-US" sz="2400" dirty="0">
                <a:solidFill>
                  <a:schemeClr val="bg1">
                    <a:lumMod val="50000"/>
                  </a:schemeClr>
                </a:solidFill>
              </a:rPr>
              <a:t> </a:t>
            </a:r>
            <a:r>
              <a:rPr lang="en-US" sz="2400" dirty="0" err="1">
                <a:solidFill>
                  <a:schemeClr val="bg1">
                    <a:lumMod val="50000"/>
                  </a:schemeClr>
                </a:solidFill>
              </a:rPr>
              <a:t>hizmeti</a:t>
            </a:r>
            <a:r>
              <a:rPr lang="en-US" sz="2400" dirty="0">
                <a:solidFill>
                  <a:schemeClr val="bg1">
                    <a:lumMod val="50000"/>
                  </a:schemeClr>
                </a:solidFill>
              </a:rPr>
              <a:t> </a:t>
            </a:r>
            <a:r>
              <a:rPr lang="en-US" sz="2400" dirty="0" err="1">
                <a:solidFill>
                  <a:schemeClr val="bg1">
                    <a:lumMod val="50000"/>
                  </a:schemeClr>
                </a:solidFill>
              </a:rPr>
              <a:t>çalışmalarını</a:t>
            </a:r>
            <a:r>
              <a:rPr lang="en-US" sz="2400" dirty="0">
                <a:solidFill>
                  <a:schemeClr val="bg1">
                    <a:lumMod val="50000"/>
                  </a:schemeClr>
                </a:solidFill>
              </a:rPr>
              <a:t> </a:t>
            </a:r>
            <a:r>
              <a:rPr lang="en-US" sz="2400" dirty="0" err="1">
                <a:solidFill>
                  <a:schemeClr val="bg1">
                    <a:lumMod val="50000"/>
                  </a:schemeClr>
                </a:solidFill>
              </a:rPr>
              <a:t>öğrenim</a:t>
            </a:r>
            <a:r>
              <a:rPr lang="en-US" sz="2400" dirty="0">
                <a:solidFill>
                  <a:schemeClr val="bg1">
                    <a:lumMod val="50000"/>
                  </a:schemeClr>
                </a:solidFill>
              </a:rPr>
              <a:t> </a:t>
            </a:r>
            <a:r>
              <a:rPr lang="en-US" sz="2400" dirty="0" err="1">
                <a:solidFill>
                  <a:schemeClr val="bg1">
                    <a:lumMod val="50000"/>
                  </a:schemeClr>
                </a:solidFill>
              </a:rPr>
              <a:t>gördüğü</a:t>
            </a:r>
            <a:r>
              <a:rPr lang="en-US" sz="2400" dirty="0">
                <a:solidFill>
                  <a:schemeClr val="bg1">
                    <a:lumMod val="50000"/>
                  </a:schemeClr>
                </a:solidFill>
              </a:rPr>
              <a:t> </a:t>
            </a:r>
            <a:r>
              <a:rPr lang="en-US" sz="2400" dirty="0" err="1">
                <a:solidFill>
                  <a:schemeClr val="bg1">
                    <a:lumMod val="50000"/>
                  </a:schemeClr>
                </a:solidFill>
              </a:rPr>
              <a:t>okulunda</a:t>
            </a:r>
            <a:r>
              <a:rPr lang="en-US" sz="2400" dirty="0">
                <a:solidFill>
                  <a:schemeClr val="bg1">
                    <a:lumMod val="50000"/>
                  </a:schemeClr>
                </a:solidFill>
              </a:rPr>
              <a:t> </a:t>
            </a:r>
            <a:r>
              <a:rPr lang="en-US" sz="2400" dirty="0" err="1">
                <a:solidFill>
                  <a:schemeClr val="bg1">
                    <a:lumMod val="50000"/>
                  </a:schemeClr>
                </a:solidFill>
              </a:rPr>
              <a:t>gerçekleştirmesi</a:t>
            </a:r>
            <a:r>
              <a:rPr lang="en-US" sz="2400" dirty="0">
                <a:solidFill>
                  <a:schemeClr val="bg1">
                    <a:lumMod val="50000"/>
                  </a:schemeClr>
                </a:solidFill>
              </a:rPr>
              <a:t> </a:t>
            </a:r>
            <a:r>
              <a:rPr lang="en-US" sz="2400" dirty="0" err="1">
                <a:solidFill>
                  <a:schemeClr val="bg1">
                    <a:lumMod val="50000"/>
                  </a:schemeClr>
                </a:solidFill>
              </a:rPr>
              <a:t>ve</a:t>
            </a:r>
            <a:r>
              <a:rPr lang="en-US" sz="2400" dirty="0">
                <a:solidFill>
                  <a:schemeClr val="bg1">
                    <a:lumMod val="50000"/>
                  </a:schemeClr>
                </a:solidFill>
              </a:rPr>
              <a:t>/</a:t>
            </a:r>
            <a:r>
              <a:rPr lang="en-US" sz="2400" dirty="0" err="1">
                <a:solidFill>
                  <a:schemeClr val="bg1">
                    <a:lumMod val="50000"/>
                  </a:schemeClr>
                </a:solidFill>
              </a:rPr>
              <a:t>veya</a:t>
            </a:r>
            <a:r>
              <a:rPr lang="en-US" sz="2400" dirty="0">
                <a:solidFill>
                  <a:schemeClr val="bg1">
                    <a:lumMod val="50000"/>
                  </a:schemeClr>
                </a:solidFill>
              </a:rPr>
              <a:t> </a:t>
            </a:r>
            <a:r>
              <a:rPr lang="en-US" sz="2400" dirty="0" err="1">
                <a:solidFill>
                  <a:schemeClr val="bg1">
                    <a:lumMod val="50000"/>
                  </a:schemeClr>
                </a:solidFill>
              </a:rPr>
              <a:t>sonuca</a:t>
            </a:r>
            <a:r>
              <a:rPr lang="en-US" sz="2400" dirty="0">
                <a:solidFill>
                  <a:schemeClr val="bg1">
                    <a:lumMod val="50000"/>
                  </a:schemeClr>
                </a:solidFill>
              </a:rPr>
              <a:t> </a:t>
            </a:r>
            <a:r>
              <a:rPr lang="en-US" sz="2400" dirty="0" err="1">
                <a:solidFill>
                  <a:schemeClr val="bg1">
                    <a:lumMod val="50000"/>
                  </a:schemeClr>
                </a:solidFill>
              </a:rPr>
              <a:t>ulaştırması</a:t>
            </a:r>
            <a:r>
              <a:rPr lang="en-US" sz="2400" dirty="0">
                <a:solidFill>
                  <a:schemeClr val="bg1">
                    <a:lumMod val="50000"/>
                  </a:schemeClr>
                </a:solidFill>
              </a:rPr>
              <a:t> </a:t>
            </a:r>
            <a:r>
              <a:rPr lang="en-US" sz="2400" dirty="0" err="1">
                <a:solidFill>
                  <a:schemeClr val="bg1">
                    <a:lumMod val="50000"/>
                  </a:schemeClr>
                </a:solidFill>
              </a:rPr>
              <a:t>olarak</a:t>
            </a:r>
            <a:r>
              <a:rPr lang="en-US" sz="2400" dirty="0">
                <a:solidFill>
                  <a:schemeClr val="bg1">
                    <a:lumMod val="50000"/>
                  </a:schemeClr>
                </a:solidFill>
              </a:rPr>
              <a:t> </a:t>
            </a:r>
            <a:r>
              <a:rPr lang="en-US" sz="2400" dirty="0" err="1">
                <a:solidFill>
                  <a:schemeClr val="bg1">
                    <a:lumMod val="50000"/>
                  </a:schemeClr>
                </a:solidFill>
              </a:rPr>
              <a:t>değerlendirilir</a:t>
            </a:r>
            <a:r>
              <a:rPr lang="en-US" sz="2400" dirty="0">
                <a:solidFill>
                  <a:schemeClr val="bg1">
                    <a:lumMod val="50000"/>
                  </a:schemeClr>
                </a:solidFill>
              </a:rPr>
              <a:t>.</a:t>
            </a:r>
          </a:p>
        </p:txBody>
      </p:sp>
      <p:sp>
        <p:nvSpPr>
          <p:cNvPr id="52" name="TextBox 93"/>
          <p:cNvSpPr txBox="1"/>
          <p:nvPr/>
        </p:nvSpPr>
        <p:spPr>
          <a:xfrm>
            <a:off x="10524657" y="5451425"/>
            <a:ext cx="1253876" cy="400110"/>
          </a:xfrm>
          <a:prstGeom prst="rect">
            <a:avLst/>
          </a:prstGeom>
          <a:noFill/>
        </p:spPr>
        <p:txBody>
          <a:bodyPr wrap="square" rtlCol="0">
            <a:spAutoFit/>
          </a:bodyPr>
          <a:lstStyle/>
          <a:p>
            <a:r>
              <a:rPr lang="tr-TR" sz="2000" b="1" dirty="0" smtClean="0">
                <a:solidFill>
                  <a:schemeClr val="bg1"/>
                </a:solidFill>
              </a:rPr>
              <a:t>Okul İçi</a:t>
            </a:r>
            <a:endParaRPr lang="en-US" sz="2000" b="1" dirty="0">
              <a:solidFill>
                <a:schemeClr val="bg1"/>
              </a:solidFill>
            </a:endParaRPr>
          </a:p>
        </p:txBody>
      </p:sp>
      <p:sp>
        <p:nvSpPr>
          <p:cNvPr id="2" name="Slayt Numarası Yer Tutucusu 1"/>
          <p:cNvSpPr>
            <a:spLocks noGrp="1"/>
          </p:cNvSpPr>
          <p:nvPr>
            <p:ph type="sldNum" sz="quarter" idx="12"/>
          </p:nvPr>
        </p:nvSpPr>
        <p:spPr/>
        <p:txBody>
          <a:bodyPr/>
          <a:lstStyle/>
          <a:p>
            <a:fld id="{F68327C5-B821-4FE9-A59A-A60D9EB59A9A}" type="slidenum">
              <a:rPr lang="en-US" smtClean="0"/>
              <a:pPr/>
              <a:t>20</a:t>
            </a:fld>
            <a:endParaRPr lang="en-US" dirty="0"/>
          </a:p>
        </p:txBody>
      </p:sp>
      <p:sp>
        <p:nvSpPr>
          <p:cNvPr id="29" name="Dikdörtgen 28"/>
          <p:cNvSpPr/>
          <p:nvPr/>
        </p:nvSpPr>
        <p:spPr>
          <a:xfrm>
            <a:off x="0" y="0"/>
            <a:ext cx="12192000" cy="90872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solidFill>
                <a:srgbClr val="C00000"/>
              </a:solidFill>
            </a:endParaRPr>
          </a:p>
        </p:txBody>
      </p:sp>
      <p:sp>
        <p:nvSpPr>
          <p:cNvPr id="30"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b="0" cap="none" dirty="0" smtClean="0">
                <a:ln w="0"/>
                <a:solidFill>
                  <a:srgbClr val="D3363C"/>
                </a:solidFill>
                <a:effectLst>
                  <a:outerShdw blurRad="38100" dist="19050" dir="2700000" algn="tl" rotWithShape="0">
                    <a:schemeClr val="dk1">
                      <a:alpha val="40000"/>
                    </a:schemeClr>
                  </a:outerShdw>
                </a:effectLst>
              </a:rPr>
              <a:t>SOSYAL ETKİNLİK MODÜLÜ</a:t>
            </a:r>
            <a:endParaRPr lang="tr-TR" sz="3600" b="0" cap="none" dirty="0">
              <a:ln w="0"/>
              <a:solidFill>
                <a:srgbClr val="D3363C"/>
              </a:solidFill>
              <a:effectLst>
                <a:outerShdw blurRad="38100" dist="19050" dir="2700000" algn="tl" rotWithShape="0">
                  <a:schemeClr val="dk1">
                    <a:alpha val="40000"/>
                  </a:schemeClr>
                </a:outerShdw>
              </a:effectLst>
            </a:endParaRPr>
          </a:p>
        </p:txBody>
      </p:sp>
      <p:pic>
        <p:nvPicPr>
          <p:cNvPr id="31" name="Resim 30" descr="Ekran Kırpm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3" y="44624"/>
            <a:ext cx="949529" cy="864096"/>
          </a:xfrm>
          <a:prstGeom prst="rect">
            <a:avLst/>
          </a:prstGeom>
        </p:spPr>
      </p:pic>
    </p:spTree>
    <p:extLst>
      <p:ext uri="{BB962C8B-B14F-4D97-AF65-F5344CB8AC3E}">
        <p14:creationId xmlns:p14="http://schemas.microsoft.com/office/powerpoint/2010/main" val="19917610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ikdörtgen 46"/>
          <p:cNvSpPr/>
          <p:nvPr/>
        </p:nvSpPr>
        <p:spPr>
          <a:xfrm>
            <a:off x="10560496" y="5507546"/>
            <a:ext cx="1631504" cy="1350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2444188" y="4669229"/>
            <a:ext cx="9484459" cy="631979"/>
          </a:xfrm>
          <a:prstGeom prst="rect">
            <a:avLst/>
          </a:prstGeom>
          <a:gradFill flip="none" rotWithShape="1">
            <a:gsLst>
              <a:gs pos="58000">
                <a:srgbClr val="44B2E0"/>
              </a:gs>
              <a:gs pos="70000">
                <a:srgbClr val="1B7BA1"/>
              </a:gs>
            </a:gsLst>
            <a:lin ang="9120000" scaled="0"/>
            <a:tileRect/>
          </a:gradFill>
          <a:ln>
            <a:noFill/>
          </a:ln>
        </p:spPr>
        <p:txBody>
          <a:bodyPr vert="horz" wrap="square" lIns="91440" tIns="45720" rIns="91440" bIns="45720" numCol="1" anchor="t" anchorCtr="0" compatLnSpc="1">
            <a:prstTxWarp prst="textNoShape">
              <a:avLst/>
            </a:prstTxWarp>
          </a:bodyPr>
          <a:lstStyle/>
          <a:p>
            <a:pPr defTabSz="914400"/>
            <a:endParaRPr lang="tr-TR" kern="0">
              <a:solidFill>
                <a:prstClr val="black"/>
              </a:solidFill>
            </a:endParaRPr>
          </a:p>
        </p:txBody>
      </p:sp>
      <p:sp>
        <p:nvSpPr>
          <p:cNvPr id="64"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dirty="0">
                <a:solidFill>
                  <a:schemeClr val="bg1"/>
                </a:solidFill>
              </a:rPr>
              <a:t>SOSYAL ETKİNLİK MODÜLÜ</a:t>
            </a:r>
          </a:p>
        </p:txBody>
      </p:sp>
      <p:sp>
        <p:nvSpPr>
          <p:cNvPr id="45" name="Title 3"/>
          <p:cNvSpPr>
            <a:spLocks noGrp="1"/>
          </p:cNvSpPr>
          <p:nvPr>
            <p:ph type="title"/>
          </p:nvPr>
        </p:nvSpPr>
        <p:spPr>
          <a:xfrm>
            <a:off x="415196" y="957756"/>
            <a:ext cx="9601200" cy="617612"/>
          </a:xfrm>
        </p:spPr>
        <p:txBody>
          <a:bodyPr vert="horz" lIns="91440" tIns="45720" rIns="91440" bIns="45720" rtlCol="0" anchor="ctr">
            <a:noAutofit/>
          </a:bodyPr>
          <a:lstStyle/>
          <a:p>
            <a:r>
              <a:rPr lang="tr-TR" sz="2000" dirty="0" smtClean="0">
                <a:latin typeface="Times New Roman" panose="02020603050405020304" pitchFamily="18" charset="0"/>
                <a:cs typeface="Times New Roman" panose="02020603050405020304" pitchFamily="18" charset="0"/>
              </a:rPr>
              <a:t>TEMSİL DÜZEYİ</a:t>
            </a:r>
            <a:endParaRPr lang="en-US" sz="2000" dirty="0">
              <a:latin typeface="Times New Roman" panose="02020603050405020304" pitchFamily="18" charset="0"/>
              <a:cs typeface="Times New Roman" panose="02020603050405020304" pitchFamily="18" charset="0"/>
            </a:endParaRPr>
          </a:p>
        </p:txBody>
      </p:sp>
      <p:sp>
        <p:nvSpPr>
          <p:cNvPr id="113" name="Rectangle 1"/>
          <p:cNvSpPr/>
          <p:nvPr/>
        </p:nvSpPr>
        <p:spPr>
          <a:xfrm>
            <a:off x="3353104" y="2705090"/>
            <a:ext cx="799575" cy="658194"/>
          </a:xfrm>
          <a:prstGeom prst="rect">
            <a:avLst/>
          </a:prstGeom>
          <a:solidFill>
            <a:srgbClr val="2A9A7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4" name="Isosceles Triangle 8"/>
          <p:cNvSpPr/>
          <p:nvPr/>
        </p:nvSpPr>
        <p:spPr>
          <a:xfrm>
            <a:off x="1736256" y="2046278"/>
            <a:ext cx="4141583" cy="3958915"/>
          </a:xfrm>
          <a:prstGeom prst="triangle">
            <a:avLst/>
          </a:prstGeom>
          <a:gradFill flip="none" rotWithShape="1">
            <a:gsLst>
              <a:gs pos="42000">
                <a:srgbClr val="A5A5A5">
                  <a:lumMod val="60000"/>
                  <a:lumOff val="40000"/>
                </a:srgbClr>
              </a:gs>
              <a:gs pos="76000">
                <a:sysClr val="window" lastClr="FFFFFF">
                  <a:lumMod val="50000"/>
                </a:sysClr>
              </a:gs>
              <a:gs pos="51000">
                <a:sysClr val="window" lastClr="FFFFFF">
                  <a:lumMod val="50000"/>
                </a:sysClr>
              </a:gs>
            </a:gsLst>
            <a:lin ang="9120000" scaled="0"/>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115" name="Rectangle 9"/>
          <p:cNvSpPr/>
          <p:nvPr/>
        </p:nvSpPr>
        <p:spPr>
          <a:xfrm>
            <a:off x="2898646" y="3363282"/>
            <a:ext cx="799575" cy="658194"/>
          </a:xfrm>
          <a:prstGeom prst="rect">
            <a:avLst/>
          </a:prstGeom>
          <a:solidFill>
            <a:srgbClr val="9C432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6" name="Rectangle 10"/>
          <p:cNvSpPr/>
          <p:nvPr/>
        </p:nvSpPr>
        <p:spPr>
          <a:xfrm>
            <a:off x="2444189" y="4023074"/>
            <a:ext cx="799575" cy="658193"/>
          </a:xfrm>
          <a:prstGeom prst="rect">
            <a:avLst/>
          </a:prstGeom>
          <a:solidFill>
            <a:srgbClr val="BF81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7" name="Rectangle 11"/>
          <p:cNvSpPr/>
          <p:nvPr/>
        </p:nvSpPr>
        <p:spPr>
          <a:xfrm>
            <a:off x="1990758" y="4682865"/>
            <a:ext cx="799575" cy="661389"/>
          </a:xfrm>
          <a:prstGeom prst="rect">
            <a:avLst/>
          </a:prstGeom>
          <a:solidFill>
            <a:srgbClr val="1B7BA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8" name="Rectangle 12"/>
          <p:cNvSpPr/>
          <p:nvPr/>
        </p:nvSpPr>
        <p:spPr>
          <a:xfrm>
            <a:off x="1534507" y="5345851"/>
            <a:ext cx="799575" cy="658644"/>
          </a:xfrm>
          <a:prstGeom prst="rect">
            <a:avLst/>
          </a:prstGeom>
          <a:solidFill>
            <a:srgbClr val="24313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9" name="Isosceles Triangle 13"/>
          <p:cNvSpPr/>
          <p:nvPr/>
        </p:nvSpPr>
        <p:spPr>
          <a:xfrm>
            <a:off x="1626915" y="2705090"/>
            <a:ext cx="3452375" cy="3300105"/>
          </a:xfrm>
          <a:prstGeom prst="triangle">
            <a:avLst/>
          </a:prstGeom>
          <a:gradFill flip="none" rotWithShape="1">
            <a:gsLst>
              <a:gs pos="45000">
                <a:srgbClr val="63D4AC"/>
              </a:gs>
              <a:gs pos="76000">
                <a:srgbClr val="2A9A72"/>
              </a:gs>
              <a:gs pos="51000">
                <a:srgbClr val="2A9A72"/>
              </a:gs>
            </a:gsLst>
            <a:lin ang="9120000" scaled="0"/>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20" name="Isosceles Triangle 14"/>
          <p:cNvSpPr/>
          <p:nvPr/>
        </p:nvSpPr>
        <p:spPr>
          <a:xfrm>
            <a:off x="1517576" y="3364881"/>
            <a:ext cx="2762141" cy="2640314"/>
          </a:xfrm>
          <a:prstGeom prst="triangle">
            <a:avLst/>
          </a:prstGeom>
          <a:gradFill flip="none" rotWithShape="1">
            <a:gsLst>
              <a:gs pos="45000">
                <a:srgbClr val="D45E2C"/>
              </a:gs>
              <a:gs pos="76000">
                <a:srgbClr val="9C4320"/>
              </a:gs>
              <a:gs pos="54000">
                <a:srgbClr val="9C4320"/>
              </a:gs>
            </a:gsLst>
            <a:lin ang="9120000" scaled="0"/>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121" name="Isosceles Triangle 15"/>
          <p:cNvSpPr/>
          <p:nvPr/>
        </p:nvSpPr>
        <p:spPr>
          <a:xfrm>
            <a:off x="1408236" y="4024671"/>
            <a:ext cx="2071906" cy="1980523"/>
          </a:xfrm>
          <a:prstGeom prst="triangle">
            <a:avLst/>
          </a:prstGeom>
          <a:gradFill flip="none" rotWithShape="1">
            <a:gsLst>
              <a:gs pos="45000">
                <a:srgbClr val="EEAD3D"/>
              </a:gs>
              <a:gs pos="76000">
                <a:srgbClr val="BF8111"/>
              </a:gs>
              <a:gs pos="60000">
                <a:srgbClr val="BF8111"/>
              </a:gs>
            </a:gsLst>
            <a:lin ang="9120000" scaled="0"/>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122" name="Isosceles Triangle 16"/>
          <p:cNvSpPr/>
          <p:nvPr/>
        </p:nvSpPr>
        <p:spPr>
          <a:xfrm>
            <a:off x="1298895" y="4684462"/>
            <a:ext cx="1381672" cy="1320732"/>
          </a:xfrm>
          <a:prstGeom prst="triangle">
            <a:avLst/>
          </a:prstGeom>
          <a:gradFill flip="none" rotWithShape="1">
            <a:gsLst>
              <a:gs pos="58000">
                <a:srgbClr val="44B2E0"/>
              </a:gs>
              <a:gs pos="70000">
                <a:srgbClr val="1B7BA1"/>
              </a:gs>
            </a:gsLst>
            <a:lin ang="9120000" scaled="0"/>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123" name="Isosceles Triangle 17"/>
          <p:cNvSpPr/>
          <p:nvPr/>
        </p:nvSpPr>
        <p:spPr>
          <a:xfrm>
            <a:off x="1189554" y="5344704"/>
            <a:ext cx="690966" cy="660490"/>
          </a:xfrm>
          <a:prstGeom prst="triangle">
            <a:avLst/>
          </a:prstGeom>
          <a:solidFill>
            <a:srgbClr val="415A6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124" name="TextBox 18"/>
          <p:cNvSpPr txBox="1"/>
          <p:nvPr/>
        </p:nvSpPr>
        <p:spPr>
          <a:xfrm rot="3720000">
            <a:off x="4550213" y="5266178"/>
            <a:ext cx="1284326" cy="369332"/>
          </a:xfrm>
          <a:prstGeom prst="rect">
            <a:avLst/>
          </a:prstGeom>
          <a:noFill/>
        </p:spPr>
        <p:txBody>
          <a:bodyPr wrap="non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smtClean="0">
                <a:ln>
                  <a:noFill/>
                </a:ln>
                <a:solidFill>
                  <a:schemeClr val="bg1"/>
                </a:solidFill>
                <a:effectLst/>
                <a:uLnTx/>
                <a:uFillTx/>
              </a:rPr>
              <a:t>Uluslararası</a:t>
            </a:r>
            <a:endParaRPr kumimoji="0" lang="en-US" sz="1800" b="0" i="0" u="none" strike="noStrike" kern="0" cap="none" spc="0" normalizeH="0" baseline="0" noProof="0" dirty="0" smtClean="0">
              <a:ln>
                <a:noFill/>
              </a:ln>
              <a:solidFill>
                <a:schemeClr val="bg1"/>
              </a:solidFill>
              <a:effectLst/>
              <a:uLnTx/>
              <a:uFillTx/>
            </a:endParaRPr>
          </a:p>
        </p:txBody>
      </p:sp>
      <p:sp>
        <p:nvSpPr>
          <p:cNvPr id="125" name="TextBox 19"/>
          <p:cNvSpPr txBox="1"/>
          <p:nvPr/>
        </p:nvSpPr>
        <p:spPr>
          <a:xfrm rot="3720000">
            <a:off x="4113196" y="5466814"/>
            <a:ext cx="760144" cy="369332"/>
          </a:xfrm>
          <a:prstGeom prst="rect">
            <a:avLst/>
          </a:prstGeom>
          <a:noFill/>
        </p:spPr>
        <p:txBody>
          <a:bodyPr wrap="non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smtClean="0">
                <a:ln>
                  <a:noFill/>
                </a:ln>
                <a:solidFill>
                  <a:schemeClr val="bg1"/>
                </a:solidFill>
                <a:effectLst/>
                <a:uLnTx/>
                <a:uFillTx/>
              </a:rPr>
              <a:t>Ulusal</a:t>
            </a:r>
            <a:endParaRPr kumimoji="0" lang="en-US" sz="1800" b="0" i="0" u="none" strike="noStrike" kern="0" cap="none" spc="0" normalizeH="0" baseline="0" noProof="0" dirty="0" smtClean="0">
              <a:ln>
                <a:noFill/>
              </a:ln>
              <a:solidFill>
                <a:schemeClr val="bg1"/>
              </a:solidFill>
              <a:effectLst/>
              <a:uLnTx/>
              <a:uFillTx/>
            </a:endParaRPr>
          </a:p>
        </p:txBody>
      </p:sp>
      <p:sp>
        <p:nvSpPr>
          <p:cNvPr id="126" name="TextBox 20"/>
          <p:cNvSpPr txBox="1"/>
          <p:nvPr/>
        </p:nvSpPr>
        <p:spPr>
          <a:xfrm rot="3720000">
            <a:off x="3222776" y="5437443"/>
            <a:ext cx="1019831" cy="369332"/>
          </a:xfrm>
          <a:prstGeom prst="rect">
            <a:avLst/>
          </a:prstGeom>
          <a:noFill/>
        </p:spPr>
        <p:txBody>
          <a:bodyPr wrap="non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tr-TR" kern="0" dirty="0" smtClean="0">
                <a:solidFill>
                  <a:schemeClr val="bg1"/>
                </a:solidFill>
              </a:rPr>
              <a:t>Bölgesel </a:t>
            </a:r>
            <a:endParaRPr kumimoji="0" lang="en-US" sz="1800" b="0" i="0" u="none" strike="noStrike" kern="0" cap="none" spc="0" normalizeH="0" baseline="0" noProof="0" dirty="0" smtClean="0">
              <a:ln>
                <a:noFill/>
              </a:ln>
              <a:solidFill>
                <a:schemeClr val="bg1"/>
              </a:solidFill>
              <a:effectLst/>
              <a:uLnTx/>
              <a:uFillTx/>
            </a:endParaRPr>
          </a:p>
        </p:txBody>
      </p:sp>
      <p:sp>
        <p:nvSpPr>
          <p:cNvPr id="127" name="TextBox 21"/>
          <p:cNvSpPr txBox="1"/>
          <p:nvPr/>
        </p:nvSpPr>
        <p:spPr>
          <a:xfrm rot="3720000">
            <a:off x="2333977" y="5401428"/>
            <a:ext cx="952505" cy="369332"/>
          </a:xfrm>
          <a:prstGeom prst="rect">
            <a:avLst/>
          </a:prstGeom>
          <a:noFill/>
        </p:spPr>
        <p:txBody>
          <a:bodyPr wrap="non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smtClean="0">
                <a:ln>
                  <a:noFill/>
                </a:ln>
                <a:solidFill>
                  <a:schemeClr val="bg1"/>
                </a:solidFill>
                <a:effectLst/>
                <a:uLnTx/>
                <a:uFillTx/>
              </a:rPr>
              <a:t>İl Geneli</a:t>
            </a:r>
            <a:endParaRPr kumimoji="0" lang="en-US" sz="1800" b="0" i="0" u="none" strike="noStrike" kern="0" cap="none" spc="0" normalizeH="0" baseline="0" noProof="0" dirty="0" smtClean="0">
              <a:ln>
                <a:noFill/>
              </a:ln>
              <a:solidFill>
                <a:schemeClr val="bg1"/>
              </a:solidFill>
              <a:effectLst/>
              <a:uLnTx/>
              <a:uFillTx/>
            </a:endParaRPr>
          </a:p>
        </p:txBody>
      </p:sp>
      <p:sp>
        <p:nvSpPr>
          <p:cNvPr id="128" name="TextBox 22"/>
          <p:cNvSpPr txBox="1"/>
          <p:nvPr/>
        </p:nvSpPr>
        <p:spPr>
          <a:xfrm rot="3720000">
            <a:off x="1485335" y="5357826"/>
            <a:ext cx="1165705" cy="369332"/>
          </a:xfrm>
          <a:prstGeom prst="rect">
            <a:avLst/>
          </a:prstGeom>
          <a:noFill/>
        </p:spPr>
        <p:txBody>
          <a:bodyPr wrap="non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smtClean="0">
                <a:ln>
                  <a:noFill/>
                </a:ln>
                <a:solidFill>
                  <a:schemeClr val="bg1"/>
                </a:solidFill>
                <a:effectLst/>
                <a:uLnTx/>
                <a:uFillTx/>
              </a:rPr>
              <a:t>İlçe Geneli</a:t>
            </a:r>
            <a:endParaRPr kumimoji="0" lang="en-US" sz="1800" b="0" i="0" u="none" strike="noStrike" kern="0" cap="none" spc="0" normalizeH="0" baseline="0" noProof="0" dirty="0" smtClean="0">
              <a:ln>
                <a:noFill/>
              </a:ln>
              <a:solidFill>
                <a:schemeClr val="bg1"/>
              </a:solidFill>
              <a:effectLst/>
              <a:uLnTx/>
              <a:uFillTx/>
            </a:endParaRPr>
          </a:p>
        </p:txBody>
      </p:sp>
      <p:sp>
        <p:nvSpPr>
          <p:cNvPr id="129" name="TextBox 23"/>
          <p:cNvSpPr txBox="1"/>
          <p:nvPr/>
        </p:nvSpPr>
        <p:spPr>
          <a:xfrm rot="3720000">
            <a:off x="1218908" y="5456669"/>
            <a:ext cx="614271" cy="584775"/>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600" b="0" i="0" u="none" strike="noStrike" kern="0" cap="none" spc="0" normalizeH="0" baseline="0" noProof="0" dirty="0" smtClean="0">
                <a:ln>
                  <a:noFill/>
                </a:ln>
                <a:solidFill>
                  <a:prstClr val="white"/>
                </a:solidFill>
                <a:effectLst/>
                <a:uLnTx/>
                <a:uFillTx/>
              </a:rPr>
              <a:t>Okul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600" b="0" i="0" u="none" strike="noStrike" kern="0" cap="none" spc="0" normalizeH="0" baseline="0" noProof="0" dirty="0" smtClean="0">
                <a:ln>
                  <a:noFill/>
                </a:ln>
                <a:solidFill>
                  <a:prstClr val="white"/>
                </a:solidFill>
                <a:effectLst/>
                <a:uLnTx/>
                <a:uFillTx/>
              </a:rPr>
              <a:t>İçi</a:t>
            </a:r>
            <a:endParaRPr kumimoji="0" lang="en-US" sz="1600" b="0" i="0" u="none" strike="noStrike" kern="0" cap="none" spc="0" normalizeH="0" baseline="0" noProof="0" dirty="0" smtClean="0">
              <a:ln>
                <a:noFill/>
              </a:ln>
              <a:solidFill>
                <a:prstClr val="white"/>
              </a:solidFill>
              <a:effectLst/>
              <a:uLnTx/>
              <a:uFillTx/>
            </a:endParaRPr>
          </a:p>
        </p:txBody>
      </p:sp>
      <p:sp>
        <p:nvSpPr>
          <p:cNvPr id="147" name="TextBox 94"/>
          <p:cNvSpPr txBox="1"/>
          <p:nvPr/>
        </p:nvSpPr>
        <p:spPr>
          <a:xfrm>
            <a:off x="5519936" y="2996952"/>
            <a:ext cx="6408712" cy="1569660"/>
          </a:xfrm>
          <a:prstGeom prst="rect">
            <a:avLst/>
          </a:prstGeom>
          <a:noFill/>
        </p:spPr>
        <p:txBody>
          <a:bodyPr wrap="square" rtlCol="0">
            <a:spAutoFit/>
          </a:bodyPr>
          <a:lstStyle/>
          <a:p>
            <a:pPr algn="just"/>
            <a:r>
              <a:rPr lang="en-US" sz="2400" dirty="0" err="1">
                <a:solidFill>
                  <a:schemeClr val="bg1">
                    <a:lumMod val="50000"/>
                  </a:schemeClr>
                </a:solidFill>
              </a:rPr>
              <a:t>Öğrencinin</a:t>
            </a:r>
            <a:r>
              <a:rPr lang="en-US" sz="2400" dirty="0">
                <a:solidFill>
                  <a:schemeClr val="bg1">
                    <a:lumMod val="50000"/>
                  </a:schemeClr>
                </a:solidFill>
              </a:rPr>
              <a:t> </a:t>
            </a:r>
            <a:r>
              <a:rPr lang="en-US" sz="2400" dirty="0" err="1">
                <a:solidFill>
                  <a:schemeClr val="bg1">
                    <a:lumMod val="50000"/>
                  </a:schemeClr>
                </a:solidFill>
              </a:rPr>
              <a:t>bilimsel</a:t>
            </a:r>
            <a:r>
              <a:rPr lang="en-US" sz="2400" dirty="0">
                <a:solidFill>
                  <a:schemeClr val="bg1">
                    <a:lumMod val="50000"/>
                  </a:schemeClr>
                </a:solidFill>
              </a:rPr>
              <a:t>, </a:t>
            </a:r>
            <a:r>
              <a:rPr lang="en-US" sz="2400" dirty="0" err="1">
                <a:solidFill>
                  <a:schemeClr val="bg1">
                    <a:lumMod val="50000"/>
                  </a:schemeClr>
                </a:solidFill>
              </a:rPr>
              <a:t>sportif</a:t>
            </a:r>
            <a:r>
              <a:rPr lang="en-US" sz="2400" dirty="0">
                <a:solidFill>
                  <a:schemeClr val="bg1">
                    <a:lumMod val="50000"/>
                  </a:schemeClr>
                </a:solidFill>
              </a:rPr>
              <a:t>, </a:t>
            </a:r>
            <a:r>
              <a:rPr lang="en-US" sz="2400" dirty="0" err="1">
                <a:solidFill>
                  <a:schemeClr val="bg1">
                    <a:lumMod val="50000"/>
                  </a:schemeClr>
                </a:solidFill>
              </a:rPr>
              <a:t>kültürel</a:t>
            </a:r>
            <a:r>
              <a:rPr lang="en-US" sz="2400" dirty="0">
                <a:solidFill>
                  <a:schemeClr val="bg1">
                    <a:lumMod val="50000"/>
                  </a:schemeClr>
                </a:solidFill>
              </a:rPr>
              <a:t>, </a:t>
            </a:r>
            <a:r>
              <a:rPr lang="en-US" sz="2400" dirty="0" err="1">
                <a:solidFill>
                  <a:schemeClr val="bg1">
                    <a:lumMod val="50000"/>
                  </a:schemeClr>
                </a:solidFill>
              </a:rPr>
              <a:t>sanatsal</a:t>
            </a:r>
            <a:r>
              <a:rPr lang="en-US" sz="2400" dirty="0">
                <a:solidFill>
                  <a:schemeClr val="bg1">
                    <a:lumMod val="50000"/>
                  </a:schemeClr>
                </a:solidFill>
              </a:rPr>
              <a:t> </a:t>
            </a:r>
            <a:r>
              <a:rPr lang="en-US" sz="2400" dirty="0" err="1">
                <a:solidFill>
                  <a:schemeClr val="bg1">
                    <a:lumMod val="50000"/>
                  </a:schemeClr>
                </a:solidFill>
              </a:rPr>
              <a:t>etkinlikleri</a:t>
            </a:r>
            <a:r>
              <a:rPr lang="en-US" sz="2400" dirty="0">
                <a:solidFill>
                  <a:schemeClr val="bg1">
                    <a:lumMod val="50000"/>
                  </a:schemeClr>
                </a:solidFill>
              </a:rPr>
              <a:t> </a:t>
            </a:r>
            <a:r>
              <a:rPr lang="en-US" sz="2400" dirty="0" err="1">
                <a:solidFill>
                  <a:schemeClr val="bg1">
                    <a:lumMod val="50000"/>
                  </a:schemeClr>
                </a:solidFill>
              </a:rPr>
              <a:t>ve</a:t>
            </a:r>
            <a:r>
              <a:rPr lang="en-US" sz="2400" dirty="0">
                <a:solidFill>
                  <a:schemeClr val="bg1">
                    <a:lumMod val="50000"/>
                  </a:schemeClr>
                </a:solidFill>
              </a:rPr>
              <a:t> </a:t>
            </a:r>
            <a:r>
              <a:rPr lang="en-US" sz="2400" dirty="0" err="1">
                <a:solidFill>
                  <a:schemeClr val="bg1">
                    <a:lumMod val="50000"/>
                  </a:schemeClr>
                </a:solidFill>
              </a:rPr>
              <a:t>toplum</a:t>
            </a:r>
            <a:r>
              <a:rPr lang="en-US" sz="2400" dirty="0">
                <a:solidFill>
                  <a:schemeClr val="bg1">
                    <a:lumMod val="50000"/>
                  </a:schemeClr>
                </a:solidFill>
              </a:rPr>
              <a:t> </a:t>
            </a:r>
            <a:r>
              <a:rPr lang="en-US" sz="2400" dirty="0" err="1">
                <a:solidFill>
                  <a:schemeClr val="bg1">
                    <a:lumMod val="50000"/>
                  </a:schemeClr>
                </a:solidFill>
              </a:rPr>
              <a:t>hizmeti</a:t>
            </a:r>
            <a:r>
              <a:rPr lang="en-US" sz="2400" dirty="0">
                <a:solidFill>
                  <a:schemeClr val="bg1">
                    <a:lumMod val="50000"/>
                  </a:schemeClr>
                </a:solidFill>
              </a:rPr>
              <a:t> </a:t>
            </a:r>
            <a:r>
              <a:rPr lang="en-US" sz="2400" dirty="0" err="1">
                <a:solidFill>
                  <a:schemeClr val="bg1">
                    <a:lumMod val="50000"/>
                  </a:schemeClr>
                </a:solidFill>
              </a:rPr>
              <a:t>çalışmalarını</a:t>
            </a:r>
            <a:r>
              <a:rPr lang="en-US" sz="2400" dirty="0">
                <a:solidFill>
                  <a:schemeClr val="bg1">
                    <a:lumMod val="50000"/>
                  </a:schemeClr>
                </a:solidFill>
              </a:rPr>
              <a:t> </a:t>
            </a:r>
            <a:r>
              <a:rPr lang="en-US" sz="2400" dirty="0" err="1">
                <a:solidFill>
                  <a:schemeClr val="bg1">
                    <a:lumMod val="50000"/>
                  </a:schemeClr>
                </a:solidFill>
              </a:rPr>
              <a:t>öğrenim</a:t>
            </a:r>
            <a:r>
              <a:rPr lang="en-US" sz="2400" dirty="0">
                <a:solidFill>
                  <a:schemeClr val="bg1">
                    <a:lumMod val="50000"/>
                  </a:schemeClr>
                </a:solidFill>
              </a:rPr>
              <a:t> </a:t>
            </a:r>
            <a:r>
              <a:rPr lang="en-US" sz="2400" dirty="0" err="1">
                <a:solidFill>
                  <a:schemeClr val="bg1">
                    <a:lumMod val="50000"/>
                  </a:schemeClr>
                </a:solidFill>
              </a:rPr>
              <a:t>gördüğü</a:t>
            </a:r>
            <a:r>
              <a:rPr lang="en-US" sz="2400" dirty="0">
                <a:solidFill>
                  <a:schemeClr val="bg1">
                    <a:lumMod val="50000"/>
                  </a:schemeClr>
                </a:solidFill>
              </a:rPr>
              <a:t> </a:t>
            </a:r>
            <a:r>
              <a:rPr lang="en-US" sz="2400" dirty="0" err="1">
                <a:solidFill>
                  <a:schemeClr val="bg1">
                    <a:lumMod val="50000"/>
                  </a:schemeClr>
                </a:solidFill>
              </a:rPr>
              <a:t>okul</a:t>
            </a:r>
            <a:r>
              <a:rPr lang="en-US" sz="2400" dirty="0">
                <a:solidFill>
                  <a:schemeClr val="bg1">
                    <a:lumMod val="50000"/>
                  </a:schemeClr>
                </a:solidFill>
              </a:rPr>
              <a:t> </a:t>
            </a:r>
            <a:r>
              <a:rPr lang="en-US" sz="2400" dirty="0" err="1">
                <a:solidFill>
                  <a:schemeClr val="bg1">
                    <a:lumMod val="50000"/>
                  </a:schemeClr>
                </a:solidFill>
              </a:rPr>
              <a:t>adına</a:t>
            </a:r>
            <a:r>
              <a:rPr lang="en-US" sz="2400" dirty="0">
                <a:solidFill>
                  <a:schemeClr val="bg1">
                    <a:lumMod val="50000"/>
                  </a:schemeClr>
                </a:solidFill>
              </a:rPr>
              <a:t> </a:t>
            </a:r>
            <a:r>
              <a:rPr lang="en-US" sz="2400" dirty="0" err="1">
                <a:solidFill>
                  <a:schemeClr val="bg1">
                    <a:lumMod val="50000"/>
                  </a:schemeClr>
                </a:solidFill>
              </a:rPr>
              <a:t>ilçe</a:t>
            </a:r>
            <a:r>
              <a:rPr lang="en-US" sz="2400" dirty="0">
                <a:solidFill>
                  <a:schemeClr val="bg1">
                    <a:lumMod val="50000"/>
                  </a:schemeClr>
                </a:solidFill>
              </a:rPr>
              <a:t> </a:t>
            </a:r>
            <a:r>
              <a:rPr lang="en-US" sz="2400" dirty="0" err="1">
                <a:solidFill>
                  <a:schemeClr val="bg1">
                    <a:lumMod val="50000"/>
                  </a:schemeClr>
                </a:solidFill>
              </a:rPr>
              <a:t>düzeyinde</a:t>
            </a:r>
            <a:r>
              <a:rPr lang="en-US" sz="2400" dirty="0">
                <a:solidFill>
                  <a:schemeClr val="bg1">
                    <a:lumMod val="50000"/>
                  </a:schemeClr>
                </a:solidFill>
              </a:rPr>
              <a:t> </a:t>
            </a:r>
            <a:r>
              <a:rPr lang="en-US" sz="2400" dirty="0" err="1">
                <a:solidFill>
                  <a:schemeClr val="bg1">
                    <a:lumMod val="50000"/>
                  </a:schemeClr>
                </a:solidFill>
              </a:rPr>
              <a:t>gerçekleştirmesi</a:t>
            </a:r>
            <a:r>
              <a:rPr lang="en-US" sz="2400" dirty="0">
                <a:solidFill>
                  <a:schemeClr val="bg1">
                    <a:lumMod val="50000"/>
                  </a:schemeClr>
                </a:solidFill>
              </a:rPr>
              <a:t> </a:t>
            </a:r>
            <a:r>
              <a:rPr lang="en-US" sz="2400" dirty="0" err="1">
                <a:solidFill>
                  <a:schemeClr val="bg1">
                    <a:lumMod val="50000"/>
                  </a:schemeClr>
                </a:solidFill>
              </a:rPr>
              <a:t>olarak</a:t>
            </a:r>
            <a:r>
              <a:rPr lang="en-US" sz="2400" dirty="0">
                <a:solidFill>
                  <a:schemeClr val="bg1">
                    <a:lumMod val="50000"/>
                  </a:schemeClr>
                </a:solidFill>
              </a:rPr>
              <a:t> </a:t>
            </a:r>
            <a:r>
              <a:rPr lang="en-US" sz="2400" dirty="0" err="1">
                <a:solidFill>
                  <a:schemeClr val="bg1">
                    <a:lumMod val="50000"/>
                  </a:schemeClr>
                </a:solidFill>
              </a:rPr>
              <a:t>değerlendirilir</a:t>
            </a:r>
            <a:r>
              <a:rPr lang="en-US" sz="2400" dirty="0">
                <a:solidFill>
                  <a:schemeClr val="bg1">
                    <a:lumMod val="50000"/>
                  </a:schemeClr>
                </a:solidFill>
              </a:rPr>
              <a:t>.</a:t>
            </a:r>
          </a:p>
        </p:txBody>
      </p:sp>
      <p:sp>
        <p:nvSpPr>
          <p:cNvPr id="52" name="TextBox 93"/>
          <p:cNvSpPr txBox="1"/>
          <p:nvPr/>
        </p:nvSpPr>
        <p:spPr>
          <a:xfrm>
            <a:off x="10524657" y="5451425"/>
            <a:ext cx="1253876" cy="400110"/>
          </a:xfrm>
          <a:prstGeom prst="rect">
            <a:avLst/>
          </a:prstGeom>
          <a:noFill/>
        </p:spPr>
        <p:txBody>
          <a:bodyPr wrap="square" rtlCol="0">
            <a:spAutoFit/>
          </a:bodyPr>
          <a:lstStyle/>
          <a:p>
            <a:r>
              <a:rPr lang="tr-TR" sz="2000" b="1" dirty="0" smtClean="0">
                <a:solidFill>
                  <a:schemeClr val="bg1"/>
                </a:solidFill>
              </a:rPr>
              <a:t>Okul İçi</a:t>
            </a:r>
            <a:endParaRPr lang="en-US" sz="2000" b="1" dirty="0">
              <a:solidFill>
                <a:schemeClr val="bg1"/>
              </a:solidFill>
            </a:endParaRPr>
          </a:p>
        </p:txBody>
      </p:sp>
      <p:sp>
        <p:nvSpPr>
          <p:cNvPr id="29" name="TextBox 22"/>
          <p:cNvSpPr txBox="1"/>
          <p:nvPr/>
        </p:nvSpPr>
        <p:spPr>
          <a:xfrm>
            <a:off x="10334682" y="4797152"/>
            <a:ext cx="1180131" cy="369332"/>
          </a:xfrm>
          <a:prstGeom prst="rect">
            <a:avLst/>
          </a:prstGeom>
          <a:noFill/>
        </p:spPr>
        <p:txBody>
          <a:bodyPr wrap="non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schemeClr val="bg1"/>
                </a:solidFill>
                <a:effectLst/>
                <a:uLnTx/>
                <a:uFillTx/>
              </a:rPr>
              <a:t>İlçe Geneli</a:t>
            </a:r>
            <a:endParaRPr kumimoji="0" lang="en-US" sz="1800" b="1" i="0" u="none" strike="noStrike" kern="0" cap="none" spc="0" normalizeH="0" baseline="0" noProof="0" dirty="0" smtClean="0">
              <a:ln>
                <a:noFill/>
              </a:ln>
              <a:solidFill>
                <a:schemeClr val="bg1"/>
              </a:solidFill>
              <a:effectLst/>
              <a:uLnTx/>
              <a:uFillTx/>
            </a:endParaRPr>
          </a:p>
        </p:txBody>
      </p:sp>
      <p:sp>
        <p:nvSpPr>
          <p:cNvPr id="2" name="Slayt Numarası Yer Tutucusu 1"/>
          <p:cNvSpPr>
            <a:spLocks noGrp="1"/>
          </p:cNvSpPr>
          <p:nvPr>
            <p:ph type="sldNum" sz="quarter" idx="12"/>
          </p:nvPr>
        </p:nvSpPr>
        <p:spPr/>
        <p:txBody>
          <a:bodyPr/>
          <a:lstStyle/>
          <a:p>
            <a:fld id="{F68327C5-B821-4FE9-A59A-A60D9EB59A9A}" type="slidenum">
              <a:rPr lang="en-US" smtClean="0"/>
              <a:pPr/>
              <a:t>21</a:t>
            </a:fld>
            <a:endParaRPr lang="en-US" dirty="0"/>
          </a:p>
        </p:txBody>
      </p:sp>
      <p:sp>
        <p:nvSpPr>
          <p:cNvPr id="31" name="Dikdörtgen 30"/>
          <p:cNvSpPr/>
          <p:nvPr/>
        </p:nvSpPr>
        <p:spPr>
          <a:xfrm>
            <a:off x="0" y="0"/>
            <a:ext cx="12192000" cy="90872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solidFill>
                <a:srgbClr val="C00000"/>
              </a:solidFill>
            </a:endParaRPr>
          </a:p>
        </p:txBody>
      </p:sp>
      <p:sp>
        <p:nvSpPr>
          <p:cNvPr id="32"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b="0" cap="none" dirty="0" smtClean="0">
                <a:ln w="0"/>
                <a:solidFill>
                  <a:srgbClr val="D3363C"/>
                </a:solidFill>
                <a:effectLst>
                  <a:outerShdw blurRad="38100" dist="19050" dir="2700000" algn="tl" rotWithShape="0">
                    <a:schemeClr val="dk1">
                      <a:alpha val="40000"/>
                    </a:schemeClr>
                  </a:outerShdw>
                </a:effectLst>
              </a:rPr>
              <a:t>SOSYAL ETKİNLİK MODÜLÜ</a:t>
            </a:r>
            <a:endParaRPr lang="tr-TR" sz="3600" b="0" cap="none" dirty="0">
              <a:ln w="0"/>
              <a:solidFill>
                <a:srgbClr val="D3363C"/>
              </a:solidFill>
              <a:effectLst>
                <a:outerShdw blurRad="38100" dist="19050" dir="2700000" algn="tl" rotWithShape="0">
                  <a:schemeClr val="dk1">
                    <a:alpha val="40000"/>
                  </a:schemeClr>
                </a:outerShdw>
              </a:effectLst>
            </a:endParaRPr>
          </a:p>
        </p:txBody>
      </p:sp>
      <p:pic>
        <p:nvPicPr>
          <p:cNvPr id="33" name="Resim 32" descr="Ekran Kırpm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3" y="44624"/>
            <a:ext cx="949529" cy="864096"/>
          </a:xfrm>
          <a:prstGeom prst="rect">
            <a:avLst/>
          </a:prstGeom>
        </p:spPr>
      </p:pic>
    </p:spTree>
    <p:extLst>
      <p:ext uri="{BB962C8B-B14F-4D97-AF65-F5344CB8AC3E}">
        <p14:creationId xmlns:p14="http://schemas.microsoft.com/office/powerpoint/2010/main" val="148475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ikdörtgen 46"/>
          <p:cNvSpPr/>
          <p:nvPr/>
        </p:nvSpPr>
        <p:spPr>
          <a:xfrm>
            <a:off x="10560496" y="5507546"/>
            <a:ext cx="1631504" cy="1350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2444188" y="4029378"/>
            <a:ext cx="9484459" cy="631979"/>
          </a:xfrm>
          <a:prstGeom prst="rect">
            <a:avLst/>
          </a:prstGeom>
          <a:gradFill flip="none" rotWithShape="1">
            <a:gsLst>
              <a:gs pos="45000">
                <a:srgbClr val="EEAD3D"/>
              </a:gs>
              <a:gs pos="76000">
                <a:srgbClr val="BF8111"/>
              </a:gs>
              <a:gs pos="60000">
                <a:srgbClr val="BF8111"/>
              </a:gs>
            </a:gsLst>
            <a:lin ang="9120000" scaled="0"/>
            <a:tileRect/>
          </a:gradFill>
          <a:ln>
            <a:noFill/>
          </a:ln>
        </p:spPr>
        <p:txBody>
          <a:bodyPr vert="horz" wrap="square" lIns="91440" tIns="45720" rIns="91440" bIns="45720" numCol="1" anchor="t" anchorCtr="0" compatLnSpc="1">
            <a:prstTxWarp prst="textNoShape">
              <a:avLst/>
            </a:prstTxWarp>
          </a:bodyPr>
          <a:lstStyle/>
          <a:p>
            <a:pPr defTabSz="914400"/>
            <a:endParaRPr lang="tr-TR" kern="0">
              <a:solidFill>
                <a:prstClr val="black"/>
              </a:solidFill>
            </a:endParaRPr>
          </a:p>
        </p:txBody>
      </p:sp>
      <p:sp>
        <p:nvSpPr>
          <p:cNvPr id="64"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dirty="0">
                <a:solidFill>
                  <a:schemeClr val="bg1"/>
                </a:solidFill>
              </a:rPr>
              <a:t>SOSYAL ETKİNLİK MODÜLÜ</a:t>
            </a:r>
          </a:p>
        </p:txBody>
      </p:sp>
      <p:sp>
        <p:nvSpPr>
          <p:cNvPr id="45" name="Title 3"/>
          <p:cNvSpPr>
            <a:spLocks noGrp="1"/>
          </p:cNvSpPr>
          <p:nvPr>
            <p:ph type="title"/>
          </p:nvPr>
        </p:nvSpPr>
        <p:spPr>
          <a:xfrm>
            <a:off x="415196" y="957756"/>
            <a:ext cx="9601200" cy="617612"/>
          </a:xfrm>
        </p:spPr>
        <p:txBody>
          <a:bodyPr vert="horz" lIns="91440" tIns="45720" rIns="91440" bIns="45720" rtlCol="0" anchor="ctr">
            <a:noAutofit/>
          </a:bodyPr>
          <a:lstStyle/>
          <a:p>
            <a:r>
              <a:rPr lang="tr-TR" sz="2000" dirty="0" smtClean="0">
                <a:latin typeface="Times New Roman" panose="02020603050405020304" pitchFamily="18" charset="0"/>
                <a:cs typeface="Times New Roman" panose="02020603050405020304" pitchFamily="18" charset="0"/>
              </a:rPr>
              <a:t>TEMSİL DÜZEYİ</a:t>
            </a:r>
            <a:endParaRPr lang="en-US" sz="2000" dirty="0">
              <a:latin typeface="Times New Roman" panose="02020603050405020304" pitchFamily="18" charset="0"/>
              <a:cs typeface="Times New Roman" panose="02020603050405020304" pitchFamily="18" charset="0"/>
            </a:endParaRPr>
          </a:p>
        </p:txBody>
      </p:sp>
      <p:sp>
        <p:nvSpPr>
          <p:cNvPr id="113" name="Rectangle 1"/>
          <p:cNvSpPr/>
          <p:nvPr/>
        </p:nvSpPr>
        <p:spPr>
          <a:xfrm>
            <a:off x="3353104" y="2705090"/>
            <a:ext cx="799575" cy="658194"/>
          </a:xfrm>
          <a:prstGeom prst="rect">
            <a:avLst/>
          </a:prstGeom>
          <a:solidFill>
            <a:srgbClr val="2A9A7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4" name="Isosceles Triangle 8"/>
          <p:cNvSpPr/>
          <p:nvPr/>
        </p:nvSpPr>
        <p:spPr>
          <a:xfrm>
            <a:off x="1736256" y="2046278"/>
            <a:ext cx="4141583" cy="3958915"/>
          </a:xfrm>
          <a:prstGeom prst="triangle">
            <a:avLst/>
          </a:prstGeom>
          <a:gradFill flip="none" rotWithShape="1">
            <a:gsLst>
              <a:gs pos="42000">
                <a:srgbClr val="A5A5A5">
                  <a:lumMod val="60000"/>
                  <a:lumOff val="40000"/>
                </a:srgbClr>
              </a:gs>
              <a:gs pos="76000">
                <a:sysClr val="window" lastClr="FFFFFF">
                  <a:lumMod val="50000"/>
                </a:sysClr>
              </a:gs>
              <a:gs pos="51000">
                <a:sysClr val="window" lastClr="FFFFFF">
                  <a:lumMod val="50000"/>
                </a:sysClr>
              </a:gs>
            </a:gsLst>
            <a:lin ang="9120000" scaled="0"/>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115" name="Rectangle 9"/>
          <p:cNvSpPr/>
          <p:nvPr/>
        </p:nvSpPr>
        <p:spPr>
          <a:xfrm>
            <a:off x="2898646" y="3363282"/>
            <a:ext cx="799575" cy="658194"/>
          </a:xfrm>
          <a:prstGeom prst="rect">
            <a:avLst/>
          </a:prstGeom>
          <a:solidFill>
            <a:srgbClr val="9C432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6" name="Rectangle 10"/>
          <p:cNvSpPr/>
          <p:nvPr/>
        </p:nvSpPr>
        <p:spPr>
          <a:xfrm>
            <a:off x="2444189" y="4023074"/>
            <a:ext cx="799575" cy="658193"/>
          </a:xfrm>
          <a:prstGeom prst="rect">
            <a:avLst/>
          </a:prstGeom>
          <a:solidFill>
            <a:srgbClr val="BF81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7" name="Rectangle 11"/>
          <p:cNvSpPr/>
          <p:nvPr/>
        </p:nvSpPr>
        <p:spPr>
          <a:xfrm>
            <a:off x="1990758" y="4682865"/>
            <a:ext cx="799575" cy="661389"/>
          </a:xfrm>
          <a:prstGeom prst="rect">
            <a:avLst/>
          </a:prstGeom>
          <a:solidFill>
            <a:srgbClr val="1B7BA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8" name="Rectangle 12"/>
          <p:cNvSpPr/>
          <p:nvPr/>
        </p:nvSpPr>
        <p:spPr>
          <a:xfrm>
            <a:off x="1534507" y="5345851"/>
            <a:ext cx="799575" cy="658644"/>
          </a:xfrm>
          <a:prstGeom prst="rect">
            <a:avLst/>
          </a:prstGeom>
          <a:solidFill>
            <a:srgbClr val="24313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9" name="Isosceles Triangle 13"/>
          <p:cNvSpPr/>
          <p:nvPr/>
        </p:nvSpPr>
        <p:spPr>
          <a:xfrm>
            <a:off x="1626915" y="2705090"/>
            <a:ext cx="3452375" cy="3300105"/>
          </a:xfrm>
          <a:prstGeom prst="triangle">
            <a:avLst/>
          </a:prstGeom>
          <a:gradFill flip="none" rotWithShape="1">
            <a:gsLst>
              <a:gs pos="45000">
                <a:srgbClr val="63D4AC"/>
              </a:gs>
              <a:gs pos="76000">
                <a:srgbClr val="2A9A72"/>
              </a:gs>
              <a:gs pos="51000">
                <a:srgbClr val="2A9A72"/>
              </a:gs>
            </a:gsLst>
            <a:lin ang="9120000" scaled="0"/>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20" name="Isosceles Triangle 14"/>
          <p:cNvSpPr/>
          <p:nvPr/>
        </p:nvSpPr>
        <p:spPr>
          <a:xfrm>
            <a:off x="1517576" y="3364881"/>
            <a:ext cx="2762141" cy="2640314"/>
          </a:xfrm>
          <a:prstGeom prst="triangle">
            <a:avLst/>
          </a:prstGeom>
          <a:gradFill flip="none" rotWithShape="1">
            <a:gsLst>
              <a:gs pos="45000">
                <a:srgbClr val="D45E2C"/>
              </a:gs>
              <a:gs pos="76000">
                <a:srgbClr val="9C4320"/>
              </a:gs>
              <a:gs pos="54000">
                <a:srgbClr val="9C4320"/>
              </a:gs>
            </a:gsLst>
            <a:lin ang="9120000" scaled="0"/>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121" name="Isosceles Triangle 15"/>
          <p:cNvSpPr/>
          <p:nvPr/>
        </p:nvSpPr>
        <p:spPr>
          <a:xfrm>
            <a:off x="1408236" y="4024671"/>
            <a:ext cx="2071906" cy="1980523"/>
          </a:xfrm>
          <a:prstGeom prst="triangle">
            <a:avLst/>
          </a:prstGeom>
          <a:gradFill flip="none" rotWithShape="1">
            <a:gsLst>
              <a:gs pos="45000">
                <a:srgbClr val="EEAD3D"/>
              </a:gs>
              <a:gs pos="76000">
                <a:srgbClr val="BF8111"/>
              </a:gs>
              <a:gs pos="60000">
                <a:srgbClr val="BF8111"/>
              </a:gs>
            </a:gsLst>
            <a:lin ang="9120000" scaled="0"/>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122" name="Isosceles Triangle 16"/>
          <p:cNvSpPr/>
          <p:nvPr/>
        </p:nvSpPr>
        <p:spPr>
          <a:xfrm>
            <a:off x="1298895" y="4684462"/>
            <a:ext cx="1381672" cy="1320732"/>
          </a:xfrm>
          <a:prstGeom prst="triangle">
            <a:avLst/>
          </a:prstGeom>
          <a:gradFill flip="none" rotWithShape="1">
            <a:gsLst>
              <a:gs pos="58000">
                <a:srgbClr val="44B2E0"/>
              </a:gs>
              <a:gs pos="70000">
                <a:srgbClr val="1B7BA1"/>
              </a:gs>
            </a:gsLst>
            <a:lin ang="9120000" scaled="0"/>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123" name="Isosceles Triangle 17"/>
          <p:cNvSpPr/>
          <p:nvPr/>
        </p:nvSpPr>
        <p:spPr>
          <a:xfrm>
            <a:off x="1189554" y="5344704"/>
            <a:ext cx="690966" cy="660490"/>
          </a:xfrm>
          <a:prstGeom prst="triangle">
            <a:avLst/>
          </a:prstGeom>
          <a:solidFill>
            <a:srgbClr val="415A6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124" name="TextBox 18"/>
          <p:cNvSpPr txBox="1"/>
          <p:nvPr/>
        </p:nvSpPr>
        <p:spPr>
          <a:xfrm rot="3720000">
            <a:off x="4550213" y="5266178"/>
            <a:ext cx="1284326" cy="369332"/>
          </a:xfrm>
          <a:prstGeom prst="rect">
            <a:avLst/>
          </a:prstGeom>
          <a:noFill/>
        </p:spPr>
        <p:txBody>
          <a:bodyPr wrap="non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smtClean="0">
                <a:ln>
                  <a:noFill/>
                </a:ln>
                <a:solidFill>
                  <a:schemeClr val="bg1"/>
                </a:solidFill>
                <a:effectLst/>
                <a:uLnTx/>
                <a:uFillTx/>
              </a:rPr>
              <a:t>Uluslararası</a:t>
            </a:r>
            <a:endParaRPr kumimoji="0" lang="en-US" sz="1800" b="0" i="0" u="none" strike="noStrike" kern="0" cap="none" spc="0" normalizeH="0" baseline="0" noProof="0" dirty="0" smtClean="0">
              <a:ln>
                <a:noFill/>
              </a:ln>
              <a:solidFill>
                <a:schemeClr val="bg1"/>
              </a:solidFill>
              <a:effectLst/>
              <a:uLnTx/>
              <a:uFillTx/>
            </a:endParaRPr>
          </a:p>
        </p:txBody>
      </p:sp>
      <p:sp>
        <p:nvSpPr>
          <p:cNvPr id="125" name="TextBox 19"/>
          <p:cNvSpPr txBox="1"/>
          <p:nvPr/>
        </p:nvSpPr>
        <p:spPr>
          <a:xfrm rot="3720000">
            <a:off x="4113196" y="5466814"/>
            <a:ext cx="760144" cy="369332"/>
          </a:xfrm>
          <a:prstGeom prst="rect">
            <a:avLst/>
          </a:prstGeom>
          <a:noFill/>
        </p:spPr>
        <p:txBody>
          <a:bodyPr wrap="non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smtClean="0">
                <a:ln>
                  <a:noFill/>
                </a:ln>
                <a:solidFill>
                  <a:schemeClr val="bg1"/>
                </a:solidFill>
                <a:effectLst/>
                <a:uLnTx/>
                <a:uFillTx/>
              </a:rPr>
              <a:t>Ulusal</a:t>
            </a:r>
            <a:endParaRPr kumimoji="0" lang="en-US" sz="1800" b="0" i="0" u="none" strike="noStrike" kern="0" cap="none" spc="0" normalizeH="0" baseline="0" noProof="0" dirty="0" smtClean="0">
              <a:ln>
                <a:noFill/>
              </a:ln>
              <a:solidFill>
                <a:schemeClr val="bg1"/>
              </a:solidFill>
              <a:effectLst/>
              <a:uLnTx/>
              <a:uFillTx/>
            </a:endParaRPr>
          </a:p>
        </p:txBody>
      </p:sp>
      <p:sp>
        <p:nvSpPr>
          <p:cNvPr id="126" name="TextBox 20"/>
          <p:cNvSpPr txBox="1"/>
          <p:nvPr/>
        </p:nvSpPr>
        <p:spPr>
          <a:xfrm rot="3720000">
            <a:off x="3222776" y="5437443"/>
            <a:ext cx="1019831" cy="369332"/>
          </a:xfrm>
          <a:prstGeom prst="rect">
            <a:avLst/>
          </a:prstGeom>
          <a:noFill/>
        </p:spPr>
        <p:txBody>
          <a:bodyPr wrap="non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tr-TR" kern="0" dirty="0" smtClean="0">
                <a:solidFill>
                  <a:schemeClr val="bg1"/>
                </a:solidFill>
              </a:rPr>
              <a:t>Bölgesel </a:t>
            </a:r>
            <a:endParaRPr kumimoji="0" lang="en-US" sz="1800" b="0" i="0" u="none" strike="noStrike" kern="0" cap="none" spc="0" normalizeH="0" baseline="0" noProof="0" dirty="0" smtClean="0">
              <a:ln>
                <a:noFill/>
              </a:ln>
              <a:solidFill>
                <a:schemeClr val="bg1"/>
              </a:solidFill>
              <a:effectLst/>
              <a:uLnTx/>
              <a:uFillTx/>
            </a:endParaRPr>
          </a:p>
        </p:txBody>
      </p:sp>
      <p:sp>
        <p:nvSpPr>
          <p:cNvPr id="127" name="TextBox 21"/>
          <p:cNvSpPr txBox="1"/>
          <p:nvPr/>
        </p:nvSpPr>
        <p:spPr>
          <a:xfrm rot="3720000">
            <a:off x="2333977" y="5401428"/>
            <a:ext cx="952505" cy="369332"/>
          </a:xfrm>
          <a:prstGeom prst="rect">
            <a:avLst/>
          </a:prstGeom>
          <a:noFill/>
        </p:spPr>
        <p:txBody>
          <a:bodyPr wrap="non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smtClean="0">
                <a:ln>
                  <a:noFill/>
                </a:ln>
                <a:solidFill>
                  <a:schemeClr val="bg1"/>
                </a:solidFill>
                <a:effectLst/>
                <a:uLnTx/>
                <a:uFillTx/>
              </a:rPr>
              <a:t>İl Geneli</a:t>
            </a:r>
            <a:endParaRPr kumimoji="0" lang="en-US" sz="1800" b="0" i="0" u="none" strike="noStrike" kern="0" cap="none" spc="0" normalizeH="0" baseline="0" noProof="0" dirty="0" smtClean="0">
              <a:ln>
                <a:noFill/>
              </a:ln>
              <a:solidFill>
                <a:schemeClr val="bg1"/>
              </a:solidFill>
              <a:effectLst/>
              <a:uLnTx/>
              <a:uFillTx/>
            </a:endParaRPr>
          </a:p>
        </p:txBody>
      </p:sp>
      <p:sp>
        <p:nvSpPr>
          <p:cNvPr id="128" name="TextBox 22"/>
          <p:cNvSpPr txBox="1"/>
          <p:nvPr/>
        </p:nvSpPr>
        <p:spPr>
          <a:xfrm rot="3720000">
            <a:off x="1485335" y="5357826"/>
            <a:ext cx="1165705" cy="369332"/>
          </a:xfrm>
          <a:prstGeom prst="rect">
            <a:avLst/>
          </a:prstGeom>
          <a:noFill/>
        </p:spPr>
        <p:txBody>
          <a:bodyPr wrap="non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smtClean="0">
                <a:ln>
                  <a:noFill/>
                </a:ln>
                <a:solidFill>
                  <a:schemeClr val="bg1"/>
                </a:solidFill>
                <a:effectLst/>
                <a:uLnTx/>
                <a:uFillTx/>
              </a:rPr>
              <a:t>İlçe Geneli</a:t>
            </a:r>
            <a:endParaRPr kumimoji="0" lang="en-US" sz="1800" b="0" i="0" u="none" strike="noStrike" kern="0" cap="none" spc="0" normalizeH="0" baseline="0" noProof="0" dirty="0" smtClean="0">
              <a:ln>
                <a:noFill/>
              </a:ln>
              <a:solidFill>
                <a:schemeClr val="bg1"/>
              </a:solidFill>
              <a:effectLst/>
              <a:uLnTx/>
              <a:uFillTx/>
            </a:endParaRPr>
          </a:p>
        </p:txBody>
      </p:sp>
      <p:sp>
        <p:nvSpPr>
          <p:cNvPr id="129" name="TextBox 23"/>
          <p:cNvSpPr txBox="1"/>
          <p:nvPr/>
        </p:nvSpPr>
        <p:spPr>
          <a:xfrm rot="3720000">
            <a:off x="1218908" y="5456669"/>
            <a:ext cx="614271" cy="584775"/>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600" b="0" i="0" u="none" strike="noStrike" kern="0" cap="none" spc="0" normalizeH="0" baseline="0" noProof="0" dirty="0" smtClean="0">
                <a:ln>
                  <a:noFill/>
                </a:ln>
                <a:solidFill>
                  <a:prstClr val="white"/>
                </a:solidFill>
                <a:effectLst/>
                <a:uLnTx/>
                <a:uFillTx/>
              </a:rPr>
              <a:t>Okul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600" b="0" i="0" u="none" strike="noStrike" kern="0" cap="none" spc="0" normalizeH="0" baseline="0" noProof="0" dirty="0" smtClean="0">
                <a:ln>
                  <a:noFill/>
                </a:ln>
                <a:solidFill>
                  <a:prstClr val="white"/>
                </a:solidFill>
                <a:effectLst/>
                <a:uLnTx/>
                <a:uFillTx/>
              </a:rPr>
              <a:t>İçi</a:t>
            </a:r>
            <a:endParaRPr kumimoji="0" lang="en-US" sz="1600" b="0" i="0" u="none" strike="noStrike" kern="0" cap="none" spc="0" normalizeH="0" baseline="0" noProof="0" dirty="0" smtClean="0">
              <a:ln>
                <a:noFill/>
              </a:ln>
              <a:solidFill>
                <a:prstClr val="white"/>
              </a:solidFill>
              <a:effectLst/>
              <a:uLnTx/>
              <a:uFillTx/>
            </a:endParaRPr>
          </a:p>
        </p:txBody>
      </p:sp>
      <p:sp>
        <p:nvSpPr>
          <p:cNvPr id="147" name="TextBox 94"/>
          <p:cNvSpPr txBox="1"/>
          <p:nvPr/>
        </p:nvSpPr>
        <p:spPr>
          <a:xfrm>
            <a:off x="5519936" y="2420888"/>
            <a:ext cx="6408712" cy="1569660"/>
          </a:xfrm>
          <a:prstGeom prst="rect">
            <a:avLst/>
          </a:prstGeom>
          <a:noFill/>
        </p:spPr>
        <p:txBody>
          <a:bodyPr wrap="square" rtlCol="0">
            <a:spAutoFit/>
          </a:bodyPr>
          <a:lstStyle/>
          <a:p>
            <a:pPr algn="just"/>
            <a:r>
              <a:rPr lang="en-US" sz="2400" dirty="0" err="1">
                <a:solidFill>
                  <a:schemeClr val="bg1">
                    <a:lumMod val="50000"/>
                  </a:schemeClr>
                </a:solidFill>
              </a:rPr>
              <a:t>Öğrencinin</a:t>
            </a:r>
            <a:r>
              <a:rPr lang="en-US" sz="2400" dirty="0">
                <a:solidFill>
                  <a:schemeClr val="bg1">
                    <a:lumMod val="50000"/>
                  </a:schemeClr>
                </a:solidFill>
              </a:rPr>
              <a:t> </a:t>
            </a:r>
            <a:r>
              <a:rPr lang="en-US" sz="2400" dirty="0" err="1">
                <a:solidFill>
                  <a:schemeClr val="bg1">
                    <a:lumMod val="50000"/>
                  </a:schemeClr>
                </a:solidFill>
              </a:rPr>
              <a:t>bilimsel</a:t>
            </a:r>
            <a:r>
              <a:rPr lang="en-US" sz="2400" dirty="0">
                <a:solidFill>
                  <a:schemeClr val="bg1">
                    <a:lumMod val="50000"/>
                  </a:schemeClr>
                </a:solidFill>
              </a:rPr>
              <a:t>, </a:t>
            </a:r>
            <a:r>
              <a:rPr lang="en-US" sz="2400" dirty="0" err="1">
                <a:solidFill>
                  <a:schemeClr val="bg1">
                    <a:lumMod val="50000"/>
                  </a:schemeClr>
                </a:solidFill>
              </a:rPr>
              <a:t>sportif</a:t>
            </a:r>
            <a:r>
              <a:rPr lang="en-US" sz="2400" dirty="0">
                <a:solidFill>
                  <a:schemeClr val="bg1">
                    <a:lumMod val="50000"/>
                  </a:schemeClr>
                </a:solidFill>
              </a:rPr>
              <a:t>, </a:t>
            </a:r>
            <a:r>
              <a:rPr lang="en-US" sz="2400" dirty="0" err="1">
                <a:solidFill>
                  <a:schemeClr val="bg1">
                    <a:lumMod val="50000"/>
                  </a:schemeClr>
                </a:solidFill>
              </a:rPr>
              <a:t>kültürel</a:t>
            </a:r>
            <a:r>
              <a:rPr lang="en-US" sz="2400" dirty="0">
                <a:solidFill>
                  <a:schemeClr val="bg1">
                    <a:lumMod val="50000"/>
                  </a:schemeClr>
                </a:solidFill>
              </a:rPr>
              <a:t>, </a:t>
            </a:r>
            <a:r>
              <a:rPr lang="en-US" sz="2400" dirty="0" err="1">
                <a:solidFill>
                  <a:schemeClr val="bg1">
                    <a:lumMod val="50000"/>
                  </a:schemeClr>
                </a:solidFill>
              </a:rPr>
              <a:t>sanatsal</a:t>
            </a:r>
            <a:r>
              <a:rPr lang="en-US" sz="2400" dirty="0">
                <a:solidFill>
                  <a:schemeClr val="bg1">
                    <a:lumMod val="50000"/>
                  </a:schemeClr>
                </a:solidFill>
              </a:rPr>
              <a:t> </a:t>
            </a:r>
            <a:r>
              <a:rPr lang="en-US" sz="2400" dirty="0" err="1">
                <a:solidFill>
                  <a:schemeClr val="bg1">
                    <a:lumMod val="50000"/>
                  </a:schemeClr>
                </a:solidFill>
              </a:rPr>
              <a:t>etkinlikleri</a:t>
            </a:r>
            <a:r>
              <a:rPr lang="en-US" sz="2400" dirty="0">
                <a:solidFill>
                  <a:schemeClr val="bg1">
                    <a:lumMod val="50000"/>
                  </a:schemeClr>
                </a:solidFill>
              </a:rPr>
              <a:t> </a:t>
            </a:r>
            <a:r>
              <a:rPr lang="en-US" sz="2400" dirty="0" err="1">
                <a:solidFill>
                  <a:schemeClr val="bg1">
                    <a:lumMod val="50000"/>
                  </a:schemeClr>
                </a:solidFill>
              </a:rPr>
              <a:t>ve</a:t>
            </a:r>
            <a:r>
              <a:rPr lang="en-US" sz="2400" dirty="0">
                <a:solidFill>
                  <a:schemeClr val="bg1">
                    <a:lumMod val="50000"/>
                  </a:schemeClr>
                </a:solidFill>
              </a:rPr>
              <a:t> </a:t>
            </a:r>
            <a:r>
              <a:rPr lang="en-US" sz="2400" dirty="0" err="1">
                <a:solidFill>
                  <a:schemeClr val="bg1">
                    <a:lumMod val="50000"/>
                  </a:schemeClr>
                </a:solidFill>
              </a:rPr>
              <a:t>toplum</a:t>
            </a:r>
            <a:r>
              <a:rPr lang="en-US" sz="2400" dirty="0">
                <a:solidFill>
                  <a:schemeClr val="bg1">
                    <a:lumMod val="50000"/>
                  </a:schemeClr>
                </a:solidFill>
              </a:rPr>
              <a:t> </a:t>
            </a:r>
            <a:r>
              <a:rPr lang="en-US" sz="2400" dirty="0" err="1">
                <a:solidFill>
                  <a:schemeClr val="bg1">
                    <a:lumMod val="50000"/>
                  </a:schemeClr>
                </a:solidFill>
              </a:rPr>
              <a:t>hizmeti</a:t>
            </a:r>
            <a:r>
              <a:rPr lang="en-US" sz="2400" dirty="0">
                <a:solidFill>
                  <a:schemeClr val="bg1">
                    <a:lumMod val="50000"/>
                  </a:schemeClr>
                </a:solidFill>
              </a:rPr>
              <a:t> </a:t>
            </a:r>
            <a:r>
              <a:rPr lang="en-US" sz="2400" dirty="0" err="1">
                <a:solidFill>
                  <a:schemeClr val="bg1">
                    <a:lumMod val="50000"/>
                  </a:schemeClr>
                </a:solidFill>
              </a:rPr>
              <a:t>çalışmalarını</a:t>
            </a:r>
            <a:r>
              <a:rPr lang="en-US" sz="2400" dirty="0">
                <a:solidFill>
                  <a:schemeClr val="bg1">
                    <a:lumMod val="50000"/>
                  </a:schemeClr>
                </a:solidFill>
              </a:rPr>
              <a:t> </a:t>
            </a:r>
            <a:r>
              <a:rPr lang="en-US" sz="2400" dirty="0" err="1">
                <a:solidFill>
                  <a:schemeClr val="bg1">
                    <a:lumMod val="50000"/>
                  </a:schemeClr>
                </a:solidFill>
              </a:rPr>
              <a:t>öğrenim</a:t>
            </a:r>
            <a:r>
              <a:rPr lang="en-US" sz="2400" dirty="0">
                <a:solidFill>
                  <a:schemeClr val="bg1">
                    <a:lumMod val="50000"/>
                  </a:schemeClr>
                </a:solidFill>
              </a:rPr>
              <a:t> </a:t>
            </a:r>
            <a:r>
              <a:rPr lang="en-US" sz="2400" dirty="0" err="1">
                <a:solidFill>
                  <a:schemeClr val="bg1">
                    <a:lumMod val="50000"/>
                  </a:schemeClr>
                </a:solidFill>
              </a:rPr>
              <a:t>gördüğü</a:t>
            </a:r>
            <a:r>
              <a:rPr lang="en-US" sz="2400" dirty="0">
                <a:solidFill>
                  <a:schemeClr val="bg1">
                    <a:lumMod val="50000"/>
                  </a:schemeClr>
                </a:solidFill>
              </a:rPr>
              <a:t> </a:t>
            </a:r>
            <a:r>
              <a:rPr lang="en-US" sz="2400" dirty="0" err="1">
                <a:solidFill>
                  <a:schemeClr val="bg1">
                    <a:lumMod val="50000"/>
                  </a:schemeClr>
                </a:solidFill>
              </a:rPr>
              <a:t>okul</a:t>
            </a:r>
            <a:r>
              <a:rPr lang="en-US" sz="2400" dirty="0">
                <a:solidFill>
                  <a:schemeClr val="bg1">
                    <a:lumMod val="50000"/>
                  </a:schemeClr>
                </a:solidFill>
              </a:rPr>
              <a:t> </a:t>
            </a:r>
            <a:r>
              <a:rPr lang="en-US" sz="2400" dirty="0" err="1">
                <a:solidFill>
                  <a:schemeClr val="bg1">
                    <a:lumMod val="50000"/>
                  </a:schemeClr>
                </a:solidFill>
              </a:rPr>
              <a:t>adına</a:t>
            </a:r>
            <a:r>
              <a:rPr lang="en-US" sz="2400" dirty="0">
                <a:solidFill>
                  <a:schemeClr val="bg1">
                    <a:lumMod val="50000"/>
                  </a:schemeClr>
                </a:solidFill>
              </a:rPr>
              <a:t> </a:t>
            </a:r>
            <a:r>
              <a:rPr lang="en-US" sz="2400" dirty="0" err="1">
                <a:solidFill>
                  <a:schemeClr val="bg1">
                    <a:lumMod val="50000"/>
                  </a:schemeClr>
                </a:solidFill>
              </a:rPr>
              <a:t>il</a:t>
            </a:r>
            <a:r>
              <a:rPr lang="en-US" sz="2400" dirty="0">
                <a:solidFill>
                  <a:schemeClr val="bg1">
                    <a:lumMod val="50000"/>
                  </a:schemeClr>
                </a:solidFill>
              </a:rPr>
              <a:t> </a:t>
            </a:r>
            <a:r>
              <a:rPr lang="en-US" sz="2400" dirty="0" err="1">
                <a:solidFill>
                  <a:schemeClr val="bg1">
                    <a:lumMod val="50000"/>
                  </a:schemeClr>
                </a:solidFill>
              </a:rPr>
              <a:t>düzeyinde</a:t>
            </a:r>
            <a:r>
              <a:rPr lang="en-US" sz="2400" dirty="0">
                <a:solidFill>
                  <a:schemeClr val="bg1">
                    <a:lumMod val="50000"/>
                  </a:schemeClr>
                </a:solidFill>
              </a:rPr>
              <a:t>  </a:t>
            </a:r>
            <a:r>
              <a:rPr lang="en-US" sz="2400" dirty="0" err="1">
                <a:solidFill>
                  <a:schemeClr val="bg1">
                    <a:lumMod val="50000"/>
                  </a:schemeClr>
                </a:solidFill>
              </a:rPr>
              <a:t>gerçekleştirmesi</a:t>
            </a:r>
            <a:r>
              <a:rPr lang="en-US" sz="2400" dirty="0">
                <a:solidFill>
                  <a:schemeClr val="bg1">
                    <a:lumMod val="50000"/>
                  </a:schemeClr>
                </a:solidFill>
              </a:rPr>
              <a:t> </a:t>
            </a:r>
            <a:r>
              <a:rPr lang="en-US" sz="2400" dirty="0" err="1">
                <a:solidFill>
                  <a:schemeClr val="bg1">
                    <a:lumMod val="50000"/>
                  </a:schemeClr>
                </a:solidFill>
              </a:rPr>
              <a:t>olarak</a:t>
            </a:r>
            <a:r>
              <a:rPr lang="en-US" sz="2400" dirty="0">
                <a:solidFill>
                  <a:schemeClr val="bg1">
                    <a:lumMod val="50000"/>
                  </a:schemeClr>
                </a:solidFill>
              </a:rPr>
              <a:t> </a:t>
            </a:r>
            <a:r>
              <a:rPr lang="en-US" sz="2400" dirty="0" err="1">
                <a:solidFill>
                  <a:schemeClr val="bg1">
                    <a:lumMod val="50000"/>
                  </a:schemeClr>
                </a:solidFill>
              </a:rPr>
              <a:t>değerlendirilir</a:t>
            </a:r>
            <a:r>
              <a:rPr lang="en-US" sz="2400" dirty="0">
                <a:solidFill>
                  <a:schemeClr val="bg1">
                    <a:lumMod val="50000"/>
                  </a:schemeClr>
                </a:solidFill>
              </a:rPr>
              <a:t>. </a:t>
            </a:r>
          </a:p>
        </p:txBody>
      </p:sp>
      <p:sp>
        <p:nvSpPr>
          <p:cNvPr id="52" name="TextBox 93"/>
          <p:cNvSpPr txBox="1"/>
          <p:nvPr/>
        </p:nvSpPr>
        <p:spPr>
          <a:xfrm>
            <a:off x="10524657" y="5451425"/>
            <a:ext cx="1253876" cy="400110"/>
          </a:xfrm>
          <a:prstGeom prst="rect">
            <a:avLst/>
          </a:prstGeom>
          <a:noFill/>
        </p:spPr>
        <p:txBody>
          <a:bodyPr wrap="square" rtlCol="0">
            <a:spAutoFit/>
          </a:bodyPr>
          <a:lstStyle/>
          <a:p>
            <a:r>
              <a:rPr lang="tr-TR" sz="2000" b="1" dirty="0" smtClean="0">
                <a:solidFill>
                  <a:schemeClr val="bg1"/>
                </a:solidFill>
              </a:rPr>
              <a:t>Okul İçi</a:t>
            </a:r>
            <a:endParaRPr lang="en-US" sz="2000" b="1" dirty="0">
              <a:solidFill>
                <a:schemeClr val="bg1"/>
              </a:solidFill>
            </a:endParaRPr>
          </a:p>
        </p:txBody>
      </p:sp>
      <p:sp>
        <p:nvSpPr>
          <p:cNvPr id="29" name="TextBox 22"/>
          <p:cNvSpPr txBox="1"/>
          <p:nvPr/>
        </p:nvSpPr>
        <p:spPr>
          <a:xfrm>
            <a:off x="10546279" y="4229309"/>
            <a:ext cx="968534" cy="369332"/>
          </a:xfrm>
          <a:prstGeom prst="rect">
            <a:avLst/>
          </a:prstGeom>
          <a:noFill/>
        </p:spPr>
        <p:txBody>
          <a:bodyPr wrap="non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schemeClr val="bg1"/>
                </a:solidFill>
                <a:effectLst/>
                <a:uLnTx/>
                <a:uFillTx/>
              </a:rPr>
              <a:t>İl Geneli</a:t>
            </a:r>
            <a:endParaRPr kumimoji="0" lang="en-US" sz="1800" b="1" i="0" u="none" strike="noStrike" kern="0" cap="none" spc="0" normalizeH="0" baseline="0" noProof="0" dirty="0" smtClean="0">
              <a:ln>
                <a:noFill/>
              </a:ln>
              <a:solidFill>
                <a:schemeClr val="bg1"/>
              </a:solidFill>
              <a:effectLst/>
              <a:uLnTx/>
              <a:uFillTx/>
            </a:endParaRPr>
          </a:p>
        </p:txBody>
      </p:sp>
      <p:sp>
        <p:nvSpPr>
          <p:cNvPr id="2" name="Slayt Numarası Yer Tutucusu 1"/>
          <p:cNvSpPr>
            <a:spLocks noGrp="1"/>
          </p:cNvSpPr>
          <p:nvPr>
            <p:ph type="sldNum" sz="quarter" idx="12"/>
          </p:nvPr>
        </p:nvSpPr>
        <p:spPr/>
        <p:txBody>
          <a:bodyPr/>
          <a:lstStyle/>
          <a:p>
            <a:fld id="{F68327C5-B821-4FE9-A59A-A60D9EB59A9A}" type="slidenum">
              <a:rPr lang="en-US" smtClean="0"/>
              <a:pPr/>
              <a:t>22</a:t>
            </a:fld>
            <a:endParaRPr lang="en-US" dirty="0"/>
          </a:p>
        </p:txBody>
      </p:sp>
      <p:sp>
        <p:nvSpPr>
          <p:cNvPr id="31" name="Dikdörtgen 30"/>
          <p:cNvSpPr/>
          <p:nvPr/>
        </p:nvSpPr>
        <p:spPr>
          <a:xfrm>
            <a:off x="0" y="0"/>
            <a:ext cx="12192000" cy="90872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solidFill>
                <a:srgbClr val="C00000"/>
              </a:solidFill>
            </a:endParaRPr>
          </a:p>
        </p:txBody>
      </p:sp>
      <p:sp>
        <p:nvSpPr>
          <p:cNvPr id="32"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b="0" cap="none" dirty="0" smtClean="0">
                <a:ln w="0"/>
                <a:solidFill>
                  <a:srgbClr val="D3363C"/>
                </a:solidFill>
                <a:effectLst>
                  <a:outerShdw blurRad="38100" dist="19050" dir="2700000" algn="tl" rotWithShape="0">
                    <a:schemeClr val="dk1">
                      <a:alpha val="40000"/>
                    </a:schemeClr>
                  </a:outerShdw>
                </a:effectLst>
              </a:rPr>
              <a:t>SOSYAL ETKİNLİK MODÜLÜ</a:t>
            </a:r>
            <a:endParaRPr lang="tr-TR" sz="3600" b="0" cap="none" dirty="0">
              <a:ln w="0"/>
              <a:solidFill>
                <a:srgbClr val="D3363C"/>
              </a:solidFill>
              <a:effectLst>
                <a:outerShdw blurRad="38100" dist="19050" dir="2700000" algn="tl" rotWithShape="0">
                  <a:schemeClr val="dk1">
                    <a:alpha val="40000"/>
                  </a:schemeClr>
                </a:outerShdw>
              </a:effectLst>
            </a:endParaRPr>
          </a:p>
        </p:txBody>
      </p:sp>
      <p:pic>
        <p:nvPicPr>
          <p:cNvPr id="33" name="Resim 32" descr="Ekran Kırpm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3" y="44624"/>
            <a:ext cx="949529" cy="864096"/>
          </a:xfrm>
          <a:prstGeom prst="rect">
            <a:avLst/>
          </a:prstGeom>
        </p:spPr>
      </p:pic>
    </p:spTree>
    <p:extLst>
      <p:ext uri="{BB962C8B-B14F-4D97-AF65-F5344CB8AC3E}">
        <p14:creationId xmlns:p14="http://schemas.microsoft.com/office/powerpoint/2010/main" val="36852138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ikdörtgen 46"/>
          <p:cNvSpPr/>
          <p:nvPr/>
        </p:nvSpPr>
        <p:spPr>
          <a:xfrm>
            <a:off x="10560496" y="5507546"/>
            <a:ext cx="1631504" cy="1350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2999656" y="3373085"/>
            <a:ext cx="8928991" cy="631979"/>
          </a:xfrm>
          <a:prstGeom prst="rect">
            <a:avLst/>
          </a:prstGeom>
          <a:gradFill flip="none" rotWithShape="1">
            <a:gsLst>
              <a:gs pos="45000">
                <a:srgbClr val="D45E2C"/>
              </a:gs>
              <a:gs pos="76000">
                <a:srgbClr val="9C4320"/>
              </a:gs>
              <a:gs pos="54000">
                <a:srgbClr val="9C4320"/>
              </a:gs>
            </a:gsLst>
            <a:lin ang="9120000" scaled="0"/>
            <a:tileRect/>
          </a:gradFill>
          <a:ln>
            <a:noFill/>
          </a:ln>
        </p:spPr>
        <p:txBody>
          <a:bodyPr vert="horz" wrap="square" lIns="91440" tIns="45720" rIns="91440" bIns="45720" numCol="1" anchor="t" anchorCtr="0" compatLnSpc="1">
            <a:prstTxWarp prst="textNoShape">
              <a:avLst/>
            </a:prstTxWarp>
          </a:bodyPr>
          <a:lstStyle/>
          <a:p>
            <a:pPr defTabSz="914400"/>
            <a:endParaRPr lang="tr-TR" kern="0">
              <a:solidFill>
                <a:prstClr val="black"/>
              </a:solidFill>
            </a:endParaRPr>
          </a:p>
        </p:txBody>
      </p:sp>
      <p:sp>
        <p:nvSpPr>
          <p:cNvPr id="64"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dirty="0">
                <a:solidFill>
                  <a:schemeClr val="bg1"/>
                </a:solidFill>
              </a:rPr>
              <a:t>SOSYAL ETKİNLİK MODÜLÜ</a:t>
            </a:r>
          </a:p>
        </p:txBody>
      </p:sp>
      <p:sp>
        <p:nvSpPr>
          <p:cNvPr id="45" name="Title 3"/>
          <p:cNvSpPr>
            <a:spLocks noGrp="1"/>
          </p:cNvSpPr>
          <p:nvPr>
            <p:ph type="title"/>
          </p:nvPr>
        </p:nvSpPr>
        <p:spPr>
          <a:xfrm>
            <a:off x="415196" y="957756"/>
            <a:ext cx="9601200" cy="617612"/>
          </a:xfrm>
        </p:spPr>
        <p:txBody>
          <a:bodyPr vert="horz" lIns="91440" tIns="45720" rIns="91440" bIns="45720" rtlCol="0" anchor="ctr">
            <a:noAutofit/>
          </a:bodyPr>
          <a:lstStyle/>
          <a:p>
            <a:r>
              <a:rPr lang="tr-TR" sz="2000" dirty="0" smtClean="0">
                <a:latin typeface="Times New Roman" panose="02020603050405020304" pitchFamily="18" charset="0"/>
                <a:cs typeface="Times New Roman" panose="02020603050405020304" pitchFamily="18" charset="0"/>
              </a:rPr>
              <a:t>TEMSİL DÜZEYİ</a:t>
            </a:r>
            <a:endParaRPr lang="en-US" sz="2000" dirty="0">
              <a:latin typeface="Times New Roman" panose="02020603050405020304" pitchFamily="18" charset="0"/>
              <a:cs typeface="Times New Roman" panose="02020603050405020304" pitchFamily="18" charset="0"/>
            </a:endParaRPr>
          </a:p>
        </p:txBody>
      </p:sp>
      <p:sp>
        <p:nvSpPr>
          <p:cNvPr id="113" name="Rectangle 1"/>
          <p:cNvSpPr/>
          <p:nvPr/>
        </p:nvSpPr>
        <p:spPr>
          <a:xfrm>
            <a:off x="3353104" y="2705090"/>
            <a:ext cx="799575" cy="658194"/>
          </a:xfrm>
          <a:prstGeom prst="rect">
            <a:avLst/>
          </a:prstGeom>
          <a:solidFill>
            <a:srgbClr val="2A9A7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4" name="Isosceles Triangle 8"/>
          <p:cNvSpPr/>
          <p:nvPr/>
        </p:nvSpPr>
        <p:spPr>
          <a:xfrm>
            <a:off x="1736256" y="2046278"/>
            <a:ext cx="4141583" cy="3958915"/>
          </a:xfrm>
          <a:prstGeom prst="triangle">
            <a:avLst/>
          </a:prstGeom>
          <a:gradFill flip="none" rotWithShape="1">
            <a:gsLst>
              <a:gs pos="42000">
                <a:srgbClr val="A5A5A5">
                  <a:lumMod val="60000"/>
                  <a:lumOff val="40000"/>
                </a:srgbClr>
              </a:gs>
              <a:gs pos="76000">
                <a:sysClr val="window" lastClr="FFFFFF">
                  <a:lumMod val="50000"/>
                </a:sysClr>
              </a:gs>
              <a:gs pos="51000">
                <a:sysClr val="window" lastClr="FFFFFF">
                  <a:lumMod val="50000"/>
                </a:sysClr>
              </a:gs>
            </a:gsLst>
            <a:lin ang="9120000" scaled="0"/>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115" name="Rectangle 9"/>
          <p:cNvSpPr/>
          <p:nvPr/>
        </p:nvSpPr>
        <p:spPr>
          <a:xfrm>
            <a:off x="2898646" y="3363282"/>
            <a:ext cx="799575" cy="658194"/>
          </a:xfrm>
          <a:prstGeom prst="rect">
            <a:avLst/>
          </a:prstGeom>
          <a:solidFill>
            <a:srgbClr val="9C432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6" name="Rectangle 10"/>
          <p:cNvSpPr/>
          <p:nvPr/>
        </p:nvSpPr>
        <p:spPr>
          <a:xfrm>
            <a:off x="2444189" y="4023074"/>
            <a:ext cx="799575" cy="658193"/>
          </a:xfrm>
          <a:prstGeom prst="rect">
            <a:avLst/>
          </a:prstGeom>
          <a:solidFill>
            <a:srgbClr val="BF81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7" name="Rectangle 11"/>
          <p:cNvSpPr/>
          <p:nvPr/>
        </p:nvSpPr>
        <p:spPr>
          <a:xfrm>
            <a:off x="1990758" y="4682865"/>
            <a:ext cx="799575" cy="661389"/>
          </a:xfrm>
          <a:prstGeom prst="rect">
            <a:avLst/>
          </a:prstGeom>
          <a:solidFill>
            <a:srgbClr val="1B7BA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8" name="Rectangle 12"/>
          <p:cNvSpPr/>
          <p:nvPr/>
        </p:nvSpPr>
        <p:spPr>
          <a:xfrm>
            <a:off x="1534507" y="5345851"/>
            <a:ext cx="799575" cy="658644"/>
          </a:xfrm>
          <a:prstGeom prst="rect">
            <a:avLst/>
          </a:prstGeom>
          <a:solidFill>
            <a:srgbClr val="24313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9" name="Isosceles Triangle 13"/>
          <p:cNvSpPr/>
          <p:nvPr/>
        </p:nvSpPr>
        <p:spPr>
          <a:xfrm>
            <a:off x="1626915" y="2705090"/>
            <a:ext cx="3452375" cy="3300105"/>
          </a:xfrm>
          <a:prstGeom prst="triangle">
            <a:avLst/>
          </a:prstGeom>
          <a:gradFill flip="none" rotWithShape="1">
            <a:gsLst>
              <a:gs pos="45000">
                <a:srgbClr val="63D4AC"/>
              </a:gs>
              <a:gs pos="76000">
                <a:srgbClr val="2A9A72"/>
              </a:gs>
              <a:gs pos="51000">
                <a:srgbClr val="2A9A72"/>
              </a:gs>
            </a:gsLst>
            <a:lin ang="9120000" scaled="0"/>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20" name="Isosceles Triangle 14"/>
          <p:cNvSpPr/>
          <p:nvPr/>
        </p:nvSpPr>
        <p:spPr>
          <a:xfrm>
            <a:off x="1517576" y="3364881"/>
            <a:ext cx="2762141" cy="2640314"/>
          </a:xfrm>
          <a:prstGeom prst="triangle">
            <a:avLst/>
          </a:prstGeom>
          <a:gradFill flip="none" rotWithShape="1">
            <a:gsLst>
              <a:gs pos="45000">
                <a:srgbClr val="D45E2C"/>
              </a:gs>
              <a:gs pos="76000">
                <a:srgbClr val="9C4320"/>
              </a:gs>
              <a:gs pos="54000">
                <a:srgbClr val="9C4320"/>
              </a:gs>
            </a:gsLst>
            <a:lin ang="9120000" scaled="0"/>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121" name="Isosceles Triangle 15"/>
          <p:cNvSpPr/>
          <p:nvPr/>
        </p:nvSpPr>
        <p:spPr>
          <a:xfrm>
            <a:off x="1408236" y="4024671"/>
            <a:ext cx="2071906" cy="1980523"/>
          </a:xfrm>
          <a:prstGeom prst="triangle">
            <a:avLst/>
          </a:prstGeom>
          <a:gradFill flip="none" rotWithShape="1">
            <a:gsLst>
              <a:gs pos="45000">
                <a:srgbClr val="EEAD3D"/>
              </a:gs>
              <a:gs pos="76000">
                <a:srgbClr val="BF8111"/>
              </a:gs>
              <a:gs pos="60000">
                <a:srgbClr val="BF8111"/>
              </a:gs>
            </a:gsLst>
            <a:lin ang="9120000" scaled="0"/>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122" name="Isosceles Triangle 16"/>
          <p:cNvSpPr/>
          <p:nvPr/>
        </p:nvSpPr>
        <p:spPr>
          <a:xfrm>
            <a:off x="1298895" y="4684462"/>
            <a:ext cx="1381672" cy="1320732"/>
          </a:xfrm>
          <a:prstGeom prst="triangle">
            <a:avLst/>
          </a:prstGeom>
          <a:gradFill flip="none" rotWithShape="1">
            <a:gsLst>
              <a:gs pos="58000">
                <a:srgbClr val="44B2E0"/>
              </a:gs>
              <a:gs pos="70000">
                <a:srgbClr val="1B7BA1"/>
              </a:gs>
            </a:gsLst>
            <a:lin ang="9120000" scaled="0"/>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123" name="Isosceles Triangle 17"/>
          <p:cNvSpPr/>
          <p:nvPr/>
        </p:nvSpPr>
        <p:spPr>
          <a:xfrm>
            <a:off x="1189554" y="5344704"/>
            <a:ext cx="690966" cy="660490"/>
          </a:xfrm>
          <a:prstGeom prst="triangle">
            <a:avLst/>
          </a:prstGeom>
          <a:solidFill>
            <a:srgbClr val="415A6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124" name="TextBox 18"/>
          <p:cNvSpPr txBox="1"/>
          <p:nvPr/>
        </p:nvSpPr>
        <p:spPr>
          <a:xfrm rot="3720000">
            <a:off x="4550213" y="5266178"/>
            <a:ext cx="1284326" cy="369332"/>
          </a:xfrm>
          <a:prstGeom prst="rect">
            <a:avLst/>
          </a:prstGeom>
          <a:noFill/>
        </p:spPr>
        <p:txBody>
          <a:bodyPr wrap="non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smtClean="0">
                <a:ln>
                  <a:noFill/>
                </a:ln>
                <a:solidFill>
                  <a:schemeClr val="bg1"/>
                </a:solidFill>
                <a:effectLst/>
                <a:uLnTx/>
                <a:uFillTx/>
              </a:rPr>
              <a:t>Uluslararası</a:t>
            </a:r>
            <a:endParaRPr kumimoji="0" lang="en-US" sz="1800" b="0" i="0" u="none" strike="noStrike" kern="0" cap="none" spc="0" normalizeH="0" baseline="0" noProof="0" dirty="0" smtClean="0">
              <a:ln>
                <a:noFill/>
              </a:ln>
              <a:solidFill>
                <a:schemeClr val="bg1"/>
              </a:solidFill>
              <a:effectLst/>
              <a:uLnTx/>
              <a:uFillTx/>
            </a:endParaRPr>
          </a:p>
        </p:txBody>
      </p:sp>
      <p:sp>
        <p:nvSpPr>
          <p:cNvPr id="125" name="TextBox 19"/>
          <p:cNvSpPr txBox="1"/>
          <p:nvPr/>
        </p:nvSpPr>
        <p:spPr>
          <a:xfrm rot="3720000">
            <a:off x="4113196" y="5466814"/>
            <a:ext cx="760144" cy="369332"/>
          </a:xfrm>
          <a:prstGeom prst="rect">
            <a:avLst/>
          </a:prstGeom>
          <a:noFill/>
        </p:spPr>
        <p:txBody>
          <a:bodyPr wrap="non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smtClean="0">
                <a:ln>
                  <a:noFill/>
                </a:ln>
                <a:solidFill>
                  <a:schemeClr val="bg1"/>
                </a:solidFill>
                <a:effectLst/>
                <a:uLnTx/>
                <a:uFillTx/>
              </a:rPr>
              <a:t>Ulusal</a:t>
            </a:r>
            <a:endParaRPr kumimoji="0" lang="en-US" sz="1800" b="0" i="0" u="none" strike="noStrike" kern="0" cap="none" spc="0" normalizeH="0" baseline="0" noProof="0" dirty="0" smtClean="0">
              <a:ln>
                <a:noFill/>
              </a:ln>
              <a:solidFill>
                <a:schemeClr val="bg1"/>
              </a:solidFill>
              <a:effectLst/>
              <a:uLnTx/>
              <a:uFillTx/>
            </a:endParaRPr>
          </a:p>
        </p:txBody>
      </p:sp>
      <p:sp>
        <p:nvSpPr>
          <p:cNvPr id="126" name="TextBox 20"/>
          <p:cNvSpPr txBox="1"/>
          <p:nvPr/>
        </p:nvSpPr>
        <p:spPr>
          <a:xfrm rot="3720000">
            <a:off x="3222776" y="5437443"/>
            <a:ext cx="1019831" cy="369332"/>
          </a:xfrm>
          <a:prstGeom prst="rect">
            <a:avLst/>
          </a:prstGeom>
          <a:noFill/>
        </p:spPr>
        <p:txBody>
          <a:bodyPr wrap="non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tr-TR" kern="0" dirty="0" smtClean="0">
                <a:solidFill>
                  <a:schemeClr val="bg1"/>
                </a:solidFill>
              </a:rPr>
              <a:t>Bölgesel </a:t>
            </a:r>
            <a:endParaRPr kumimoji="0" lang="en-US" sz="1800" b="0" i="0" u="none" strike="noStrike" kern="0" cap="none" spc="0" normalizeH="0" baseline="0" noProof="0" dirty="0" smtClean="0">
              <a:ln>
                <a:noFill/>
              </a:ln>
              <a:solidFill>
                <a:schemeClr val="bg1"/>
              </a:solidFill>
              <a:effectLst/>
              <a:uLnTx/>
              <a:uFillTx/>
            </a:endParaRPr>
          </a:p>
        </p:txBody>
      </p:sp>
      <p:sp>
        <p:nvSpPr>
          <p:cNvPr id="127" name="TextBox 21"/>
          <p:cNvSpPr txBox="1"/>
          <p:nvPr/>
        </p:nvSpPr>
        <p:spPr>
          <a:xfrm rot="3720000">
            <a:off x="2333977" y="5401428"/>
            <a:ext cx="952505" cy="369332"/>
          </a:xfrm>
          <a:prstGeom prst="rect">
            <a:avLst/>
          </a:prstGeom>
          <a:noFill/>
        </p:spPr>
        <p:txBody>
          <a:bodyPr wrap="non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smtClean="0">
                <a:ln>
                  <a:noFill/>
                </a:ln>
                <a:solidFill>
                  <a:schemeClr val="bg1"/>
                </a:solidFill>
                <a:effectLst/>
                <a:uLnTx/>
                <a:uFillTx/>
              </a:rPr>
              <a:t>İl Geneli</a:t>
            </a:r>
            <a:endParaRPr kumimoji="0" lang="en-US" sz="1800" b="0" i="0" u="none" strike="noStrike" kern="0" cap="none" spc="0" normalizeH="0" baseline="0" noProof="0" dirty="0" smtClean="0">
              <a:ln>
                <a:noFill/>
              </a:ln>
              <a:solidFill>
                <a:schemeClr val="bg1"/>
              </a:solidFill>
              <a:effectLst/>
              <a:uLnTx/>
              <a:uFillTx/>
            </a:endParaRPr>
          </a:p>
        </p:txBody>
      </p:sp>
      <p:sp>
        <p:nvSpPr>
          <p:cNvPr id="128" name="TextBox 22"/>
          <p:cNvSpPr txBox="1"/>
          <p:nvPr/>
        </p:nvSpPr>
        <p:spPr>
          <a:xfrm rot="3720000">
            <a:off x="1485335" y="5357826"/>
            <a:ext cx="1165705" cy="369332"/>
          </a:xfrm>
          <a:prstGeom prst="rect">
            <a:avLst/>
          </a:prstGeom>
          <a:noFill/>
        </p:spPr>
        <p:txBody>
          <a:bodyPr wrap="non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smtClean="0">
                <a:ln>
                  <a:noFill/>
                </a:ln>
                <a:solidFill>
                  <a:schemeClr val="bg1"/>
                </a:solidFill>
                <a:effectLst/>
                <a:uLnTx/>
                <a:uFillTx/>
              </a:rPr>
              <a:t>İlçe Geneli</a:t>
            </a:r>
            <a:endParaRPr kumimoji="0" lang="en-US" sz="1800" b="0" i="0" u="none" strike="noStrike" kern="0" cap="none" spc="0" normalizeH="0" baseline="0" noProof="0" dirty="0" smtClean="0">
              <a:ln>
                <a:noFill/>
              </a:ln>
              <a:solidFill>
                <a:schemeClr val="bg1"/>
              </a:solidFill>
              <a:effectLst/>
              <a:uLnTx/>
              <a:uFillTx/>
            </a:endParaRPr>
          </a:p>
        </p:txBody>
      </p:sp>
      <p:sp>
        <p:nvSpPr>
          <p:cNvPr id="129" name="TextBox 23"/>
          <p:cNvSpPr txBox="1"/>
          <p:nvPr/>
        </p:nvSpPr>
        <p:spPr>
          <a:xfrm rot="3720000">
            <a:off x="1218908" y="5456669"/>
            <a:ext cx="614271" cy="584775"/>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600" b="0" i="0" u="none" strike="noStrike" kern="0" cap="none" spc="0" normalizeH="0" baseline="0" noProof="0" dirty="0" smtClean="0">
                <a:ln>
                  <a:noFill/>
                </a:ln>
                <a:solidFill>
                  <a:prstClr val="white"/>
                </a:solidFill>
                <a:effectLst/>
                <a:uLnTx/>
                <a:uFillTx/>
              </a:rPr>
              <a:t>Okul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600" b="0" i="0" u="none" strike="noStrike" kern="0" cap="none" spc="0" normalizeH="0" baseline="0" noProof="0" dirty="0" smtClean="0">
                <a:ln>
                  <a:noFill/>
                </a:ln>
                <a:solidFill>
                  <a:prstClr val="white"/>
                </a:solidFill>
                <a:effectLst/>
                <a:uLnTx/>
                <a:uFillTx/>
              </a:rPr>
              <a:t>İçi</a:t>
            </a:r>
            <a:endParaRPr kumimoji="0" lang="en-US" sz="1600" b="0" i="0" u="none" strike="noStrike" kern="0" cap="none" spc="0" normalizeH="0" baseline="0" noProof="0" dirty="0" smtClean="0">
              <a:ln>
                <a:noFill/>
              </a:ln>
              <a:solidFill>
                <a:prstClr val="white"/>
              </a:solidFill>
              <a:effectLst/>
              <a:uLnTx/>
              <a:uFillTx/>
            </a:endParaRPr>
          </a:p>
        </p:txBody>
      </p:sp>
      <p:sp>
        <p:nvSpPr>
          <p:cNvPr id="147" name="TextBox 94"/>
          <p:cNvSpPr txBox="1"/>
          <p:nvPr/>
        </p:nvSpPr>
        <p:spPr>
          <a:xfrm>
            <a:off x="5519936" y="4019580"/>
            <a:ext cx="6408712" cy="1569660"/>
          </a:xfrm>
          <a:prstGeom prst="rect">
            <a:avLst/>
          </a:prstGeom>
          <a:noFill/>
        </p:spPr>
        <p:txBody>
          <a:bodyPr wrap="square" rtlCol="0">
            <a:spAutoFit/>
          </a:bodyPr>
          <a:lstStyle/>
          <a:p>
            <a:pPr algn="just"/>
            <a:r>
              <a:rPr lang="en-US" sz="2400" dirty="0" err="1">
                <a:solidFill>
                  <a:schemeClr val="bg1">
                    <a:lumMod val="50000"/>
                  </a:schemeClr>
                </a:solidFill>
              </a:rPr>
              <a:t>Öğrencinin</a:t>
            </a:r>
            <a:r>
              <a:rPr lang="en-US" sz="2400" dirty="0">
                <a:solidFill>
                  <a:schemeClr val="bg1">
                    <a:lumMod val="50000"/>
                  </a:schemeClr>
                </a:solidFill>
              </a:rPr>
              <a:t> </a:t>
            </a:r>
            <a:r>
              <a:rPr lang="en-US" sz="2400" dirty="0" err="1">
                <a:solidFill>
                  <a:schemeClr val="bg1">
                    <a:lumMod val="50000"/>
                  </a:schemeClr>
                </a:solidFill>
              </a:rPr>
              <a:t>bilimsel</a:t>
            </a:r>
            <a:r>
              <a:rPr lang="en-US" sz="2400" dirty="0">
                <a:solidFill>
                  <a:schemeClr val="bg1">
                    <a:lumMod val="50000"/>
                  </a:schemeClr>
                </a:solidFill>
              </a:rPr>
              <a:t>, </a:t>
            </a:r>
            <a:r>
              <a:rPr lang="en-US" sz="2400" dirty="0" err="1">
                <a:solidFill>
                  <a:schemeClr val="bg1">
                    <a:lumMod val="50000"/>
                  </a:schemeClr>
                </a:solidFill>
              </a:rPr>
              <a:t>sportif</a:t>
            </a:r>
            <a:r>
              <a:rPr lang="en-US" sz="2400" dirty="0">
                <a:solidFill>
                  <a:schemeClr val="bg1">
                    <a:lumMod val="50000"/>
                  </a:schemeClr>
                </a:solidFill>
              </a:rPr>
              <a:t>, </a:t>
            </a:r>
            <a:r>
              <a:rPr lang="en-US" sz="2400" dirty="0" err="1">
                <a:solidFill>
                  <a:schemeClr val="bg1">
                    <a:lumMod val="50000"/>
                  </a:schemeClr>
                </a:solidFill>
              </a:rPr>
              <a:t>kültürel</a:t>
            </a:r>
            <a:r>
              <a:rPr lang="en-US" sz="2400" dirty="0">
                <a:solidFill>
                  <a:schemeClr val="bg1">
                    <a:lumMod val="50000"/>
                  </a:schemeClr>
                </a:solidFill>
              </a:rPr>
              <a:t>, </a:t>
            </a:r>
            <a:r>
              <a:rPr lang="en-US" sz="2400" dirty="0" err="1">
                <a:solidFill>
                  <a:schemeClr val="bg1">
                    <a:lumMod val="50000"/>
                  </a:schemeClr>
                </a:solidFill>
              </a:rPr>
              <a:t>sanatsal</a:t>
            </a:r>
            <a:r>
              <a:rPr lang="en-US" sz="2400" dirty="0">
                <a:solidFill>
                  <a:schemeClr val="bg1">
                    <a:lumMod val="50000"/>
                  </a:schemeClr>
                </a:solidFill>
              </a:rPr>
              <a:t> </a:t>
            </a:r>
            <a:r>
              <a:rPr lang="en-US" sz="2400" dirty="0" err="1">
                <a:solidFill>
                  <a:schemeClr val="bg1">
                    <a:lumMod val="50000"/>
                  </a:schemeClr>
                </a:solidFill>
              </a:rPr>
              <a:t>etkinlikleri</a:t>
            </a:r>
            <a:r>
              <a:rPr lang="en-US" sz="2400" dirty="0">
                <a:solidFill>
                  <a:schemeClr val="bg1">
                    <a:lumMod val="50000"/>
                  </a:schemeClr>
                </a:solidFill>
              </a:rPr>
              <a:t> </a:t>
            </a:r>
            <a:r>
              <a:rPr lang="en-US" sz="2400" dirty="0" err="1">
                <a:solidFill>
                  <a:schemeClr val="bg1">
                    <a:lumMod val="50000"/>
                  </a:schemeClr>
                </a:solidFill>
              </a:rPr>
              <a:t>ve</a:t>
            </a:r>
            <a:r>
              <a:rPr lang="en-US" sz="2400" dirty="0">
                <a:solidFill>
                  <a:schemeClr val="bg1">
                    <a:lumMod val="50000"/>
                  </a:schemeClr>
                </a:solidFill>
              </a:rPr>
              <a:t> </a:t>
            </a:r>
            <a:r>
              <a:rPr lang="en-US" sz="2400" dirty="0" err="1">
                <a:solidFill>
                  <a:schemeClr val="bg1">
                    <a:lumMod val="50000"/>
                  </a:schemeClr>
                </a:solidFill>
              </a:rPr>
              <a:t>toplum</a:t>
            </a:r>
            <a:r>
              <a:rPr lang="en-US" sz="2400" dirty="0">
                <a:solidFill>
                  <a:schemeClr val="bg1">
                    <a:lumMod val="50000"/>
                  </a:schemeClr>
                </a:solidFill>
              </a:rPr>
              <a:t> </a:t>
            </a:r>
            <a:r>
              <a:rPr lang="en-US" sz="2400" dirty="0" err="1">
                <a:solidFill>
                  <a:schemeClr val="bg1">
                    <a:lumMod val="50000"/>
                  </a:schemeClr>
                </a:solidFill>
              </a:rPr>
              <a:t>hizmeti</a:t>
            </a:r>
            <a:r>
              <a:rPr lang="en-US" sz="2400" dirty="0">
                <a:solidFill>
                  <a:schemeClr val="bg1">
                    <a:lumMod val="50000"/>
                  </a:schemeClr>
                </a:solidFill>
              </a:rPr>
              <a:t> </a:t>
            </a:r>
            <a:r>
              <a:rPr lang="en-US" sz="2400" dirty="0" err="1">
                <a:solidFill>
                  <a:schemeClr val="bg1">
                    <a:lumMod val="50000"/>
                  </a:schemeClr>
                </a:solidFill>
              </a:rPr>
              <a:t>çalışmalarını</a:t>
            </a:r>
            <a:r>
              <a:rPr lang="en-US" sz="2400" dirty="0">
                <a:solidFill>
                  <a:schemeClr val="bg1">
                    <a:lumMod val="50000"/>
                  </a:schemeClr>
                </a:solidFill>
              </a:rPr>
              <a:t> </a:t>
            </a:r>
            <a:r>
              <a:rPr lang="en-US" sz="2400" dirty="0" err="1">
                <a:solidFill>
                  <a:schemeClr val="bg1">
                    <a:lumMod val="50000"/>
                  </a:schemeClr>
                </a:solidFill>
              </a:rPr>
              <a:t>öğrenim</a:t>
            </a:r>
            <a:r>
              <a:rPr lang="en-US" sz="2400" dirty="0">
                <a:solidFill>
                  <a:schemeClr val="bg1">
                    <a:lumMod val="50000"/>
                  </a:schemeClr>
                </a:solidFill>
              </a:rPr>
              <a:t> </a:t>
            </a:r>
            <a:r>
              <a:rPr lang="en-US" sz="2400" dirty="0" err="1">
                <a:solidFill>
                  <a:schemeClr val="bg1">
                    <a:lumMod val="50000"/>
                  </a:schemeClr>
                </a:solidFill>
              </a:rPr>
              <a:t>gördüğü</a:t>
            </a:r>
            <a:r>
              <a:rPr lang="en-US" sz="2400" dirty="0">
                <a:solidFill>
                  <a:schemeClr val="bg1">
                    <a:lumMod val="50000"/>
                  </a:schemeClr>
                </a:solidFill>
              </a:rPr>
              <a:t> </a:t>
            </a:r>
            <a:r>
              <a:rPr lang="en-US" sz="2400" dirty="0" err="1">
                <a:solidFill>
                  <a:schemeClr val="bg1">
                    <a:lumMod val="50000"/>
                  </a:schemeClr>
                </a:solidFill>
              </a:rPr>
              <a:t>il</a:t>
            </a:r>
            <a:r>
              <a:rPr lang="en-US" sz="2400" dirty="0">
                <a:solidFill>
                  <a:schemeClr val="bg1">
                    <a:lumMod val="50000"/>
                  </a:schemeClr>
                </a:solidFill>
              </a:rPr>
              <a:t> </a:t>
            </a:r>
            <a:r>
              <a:rPr lang="en-US" sz="2400" dirty="0" err="1">
                <a:solidFill>
                  <a:schemeClr val="bg1">
                    <a:lumMod val="50000"/>
                  </a:schemeClr>
                </a:solidFill>
              </a:rPr>
              <a:t>adına</a:t>
            </a:r>
            <a:r>
              <a:rPr lang="en-US" sz="2400" dirty="0">
                <a:solidFill>
                  <a:schemeClr val="bg1">
                    <a:lumMod val="50000"/>
                  </a:schemeClr>
                </a:solidFill>
              </a:rPr>
              <a:t> </a:t>
            </a:r>
            <a:r>
              <a:rPr lang="en-US" sz="2400" dirty="0" err="1">
                <a:solidFill>
                  <a:schemeClr val="bg1">
                    <a:lumMod val="50000"/>
                  </a:schemeClr>
                </a:solidFill>
              </a:rPr>
              <a:t>belirli</a:t>
            </a:r>
            <a:r>
              <a:rPr lang="en-US" sz="2400" dirty="0">
                <a:solidFill>
                  <a:schemeClr val="bg1">
                    <a:lumMod val="50000"/>
                  </a:schemeClr>
                </a:solidFill>
              </a:rPr>
              <a:t> </a:t>
            </a:r>
            <a:r>
              <a:rPr lang="en-US" sz="2400" dirty="0" err="1">
                <a:solidFill>
                  <a:schemeClr val="bg1">
                    <a:lumMod val="50000"/>
                  </a:schemeClr>
                </a:solidFill>
              </a:rPr>
              <a:t>bir</a:t>
            </a:r>
            <a:r>
              <a:rPr lang="en-US" sz="2400" dirty="0">
                <a:solidFill>
                  <a:schemeClr val="bg1">
                    <a:lumMod val="50000"/>
                  </a:schemeClr>
                </a:solidFill>
              </a:rPr>
              <a:t> </a:t>
            </a:r>
            <a:r>
              <a:rPr lang="en-US" sz="2400" dirty="0" err="1">
                <a:solidFill>
                  <a:schemeClr val="bg1">
                    <a:lumMod val="50000"/>
                  </a:schemeClr>
                </a:solidFill>
              </a:rPr>
              <a:t>il</a:t>
            </a:r>
            <a:r>
              <a:rPr lang="en-US" sz="2400" dirty="0">
                <a:solidFill>
                  <a:schemeClr val="bg1">
                    <a:lumMod val="50000"/>
                  </a:schemeClr>
                </a:solidFill>
              </a:rPr>
              <a:t> </a:t>
            </a:r>
            <a:r>
              <a:rPr lang="en-US" sz="2400" dirty="0" err="1">
                <a:solidFill>
                  <a:schemeClr val="bg1">
                    <a:lumMod val="50000"/>
                  </a:schemeClr>
                </a:solidFill>
              </a:rPr>
              <a:t>topluluğu</a:t>
            </a:r>
            <a:r>
              <a:rPr lang="en-US" sz="2400" dirty="0">
                <a:solidFill>
                  <a:schemeClr val="bg1">
                    <a:lumMod val="50000"/>
                  </a:schemeClr>
                </a:solidFill>
              </a:rPr>
              <a:t> </a:t>
            </a:r>
            <a:r>
              <a:rPr lang="en-US" sz="2400" dirty="0" err="1">
                <a:solidFill>
                  <a:schemeClr val="bg1">
                    <a:lumMod val="50000"/>
                  </a:schemeClr>
                </a:solidFill>
              </a:rPr>
              <a:t>düzeyinde</a:t>
            </a:r>
            <a:r>
              <a:rPr lang="en-US" sz="2400" dirty="0">
                <a:solidFill>
                  <a:schemeClr val="bg1">
                    <a:lumMod val="50000"/>
                  </a:schemeClr>
                </a:solidFill>
              </a:rPr>
              <a:t> </a:t>
            </a:r>
            <a:r>
              <a:rPr lang="en-US" sz="2400" dirty="0" err="1">
                <a:solidFill>
                  <a:schemeClr val="bg1">
                    <a:lumMod val="50000"/>
                  </a:schemeClr>
                </a:solidFill>
              </a:rPr>
              <a:t>gerçekleştirmesi</a:t>
            </a:r>
            <a:r>
              <a:rPr lang="en-US" sz="2400" dirty="0">
                <a:solidFill>
                  <a:schemeClr val="bg1">
                    <a:lumMod val="50000"/>
                  </a:schemeClr>
                </a:solidFill>
              </a:rPr>
              <a:t> </a:t>
            </a:r>
            <a:r>
              <a:rPr lang="en-US" sz="2400" dirty="0" err="1">
                <a:solidFill>
                  <a:schemeClr val="bg1">
                    <a:lumMod val="50000"/>
                  </a:schemeClr>
                </a:solidFill>
              </a:rPr>
              <a:t>olarak</a:t>
            </a:r>
            <a:r>
              <a:rPr lang="en-US" sz="2400" dirty="0">
                <a:solidFill>
                  <a:schemeClr val="bg1">
                    <a:lumMod val="50000"/>
                  </a:schemeClr>
                </a:solidFill>
              </a:rPr>
              <a:t> </a:t>
            </a:r>
            <a:r>
              <a:rPr lang="en-US" sz="2400" dirty="0" err="1">
                <a:solidFill>
                  <a:schemeClr val="bg1">
                    <a:lumMod val="50000"/>
                  </a:schemeClr>
                </a:solidFill>
              </a:rPr>
              <a:t>değerlendirilir</a:t>
            </a:r>
            <a:r>
              <a:rPr lang="en-US" sz="2400" dirty="0">
                <a:solidFill>
                  <a:schemeClr val="bg1">
                    <a:lumMod val="50000"/>
                  </a:schemeClr>
                </a:solidFill>
              </a:rPr>
              <a:t>.</a:t>
            </a:r>
          </a:p>
        </p:txBody>
      </p:sp>
      <p:sp>
        <p:nvSpPr>
          <p:cNvPr id="52" name="TextBox 93"/>
          <p:cNvSpPr txBox="1"/>
          <p:nvPr/>
        </p:nvSpPr>
        <p:spPr>
          <a:xfrm>
            <a:off x="10524657" y="5451425"/>
            <a:ext cx="1253876" cy="400110"/>
          </a:xfrm>
          <a:prstGeom prst="rect">
            <a:avLst/>
          </a:prstGeom>
          <a:noFill/>
        </p:spPr>
        <p:txBody>
          <a:bodyPr wrap="square" rtlCol="0">
            <a:spAutoFit/>
          </a:bodyPr>
          <a:lstStyle/>
          <a:p>
            <a:r>
              <a:rPr lang="tr-TR" sz="2000" b="1" dirty="0" smtClean="0">
                <a:solidFill>
                  <a:schemeClr val="bg1"/>
                </a:solidFill>
              </a:rPr>
              <a:t>Okul İçi</a:t>
            </a:r>
            <a:endParaRPr lang="en-US" sz="2000" b="1" dirty="0">
              <a:solidFill>
                <a:schemeClr val="bg1"/>
              </a:solidFill>
            </a:endParaRPr>
          </a:p>
        </p:txBody>
      </p:sp>
      <p:sp>
        <p:nvSpPr>
          <p:cNvPr id="29" name="TextBox 22"/>
          <p:cNvSpPr txBox="1"/>
          <p:nvPr/>
        </p:nvSpPr>
        <p:spPr>
          <a:xfrm>
            <a:off x="10533454" y="3573016"/>
            <a:ext cx="981359" cy="369332"/>
          </a:xfrm>
          <a:prstGeom prst="rect">
            <a:avLst/>
          </a:prstGeom>
          <a:noFill/>
        </p:spPr>
        <p:txBody>
          <a:bodyPr wrap="non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schemeClr val="bg1"/>
                </a:solidFill>
                <a:effectLst/>
                <a:uLnTx/>
                <a:uFillTx/>
              </a:rPr>
              <a:t>Bölgesel</a:t>
            </a:r>
            <a:endParaRPr kumimoji="0" lang="en-US" sz="1800" b="1" i="0" u="none" strike="noStrike" kern="0" cap="none" spc="0" normalizeH="0" baseline="0" noProof="0" dirty="0" smtClean="0">
              <a:ln>
                <a:noFill/>
              </a:ln>
              <a:solidFill>
                <a:schemeClr val="bg1"/>
              </a:solidFill>
              <a:effectLst/>
              <a:uLnTx/>
              <a:uFillTx/>
            </a:endParaRPr>
          </a:p>
        </p:txBody>
      </p:sp>
      <p:sp>
        <p:nvSpPr>
          <p:cNvPr id="2" name="Slayt Numarası Yer Tutucusu 1"/>
          <p:cNvSpPr>
            <a:spLocks noGrp="1"/>
          </p:cNvSpPr>
          <p:nvPr>
            <p:ph type="sldNum" sz="quarter" idx="12"/>
          </p:nvPr>
        </p:nvSpPr>
        <p:spPr/>
        <p:txBody>
          <a:bodyPr/>
          <a:lstStyle/>
          <a:p>
            <a:fld id="{F68327C5-B821-4FE9-A59A-A60D9EB59A9A}" type="slidenum">
              <a:rPr lang="en-US" smtClean="0"/>
              <a:pPr/>
              <a:t>23</a:t>
            </a:fld>
            <a:endParaRPr lang="en-US" dirty="0"/>
          </a:p>
        </p:txBody>
      </p:sp>
      <p:sp>
        <p:nvSpPr>
          <p:cNvPr id="31" name="Dikdörtgen 30"/>
          <p:cNvSpPr/>
          <p:nvPr/>
        </p:nvSpPr>
        <p:spPr>
          <a:xfrm>
            <a:off x="0" y="0"/>
            <a:ext cx="12192000" cy="90872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solidFill>
                <a:srgbClr val="C00000"/>
              </a:solidFill>
            </a:endParaRPr>
          </a:p>
        </p:txBody>
      </p:sp>
      <p:sp>
        <p:nvSpPr>
          <p:cNvPr id="32"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b="0" cap="none" dirty="0" smtClean="0">
                <a:ln w="0"/>
                <a:solidFill>
                  <a:srgbClr val="D3363C"/>
                </a:solidFill>
                <a:effectLst>
                  <a:outerShdw blurRad="38100" dist="19050" dir="2700000" algn="tl" rotWithShape="0">
                    <a:schemeClr val="dk1">
                      <a:alpha val="40000"/>
                    </a:schemeClr>
                  </a:outerShdw>
                </a:effectLst>
              </a:rPr>
              <a:t>SOSYAL ETKİNLİK MODÜLÜ</a:t>
            </a:r>
            <a:endParaRPr lang="tr-TR" sz="3600" b="0" cap="none" dirty="0">
              <a:ln w="0"/>
              <a:solidFill>
                <a:srgbClr val="D3363C"/>
              </a:solidFill>
              <a:effectLst>
                <a:outerShdw blurRad="38100" dist="19050" dir="2700000" algn="tl" rotWithShape="0">
                  <a:schemeClr val="dk1">
                    <a:alpha val="40000"/>
                  </a:schemeClr>
                </a:outerShdw>
              </a:effectLst>
            </a:endParaRPr>
          </a:p>
        </p:txBody>
      </p:sp>
      <p:pic>
        <p:nvPicPr>
          <p:cNvPr id="33" name="Resim 32" descr="Ekran Kırpm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3" y="44624"/>
            <a:ext cx="949529" cy="864096"/>
          </a:xfrm>
          <a:prstGeom prst="rect">
            <a:avLst/>
          </a:prstGeom>
        </p:spPr>
      </p:pic>
    </p:spTree>
    <p:extLst>
      <p:ext uri="{BB962C8B-B14F-4D97-AF65-F5344CB8AC3E}">
        <p14:creationId xmlns:p14="http://schemas.microsoft.com/office/powerpoint/2010/main" val="15721772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ikdörtgen 46"/>
          <p:cNvSpPr/>
          <p:nvPr/>
        </p:nvSpPr>
        <p:spPr>
          <a:xfrm>
            <a:off x="10560496" y="5507546"/>
            <a:ext cx="1631504" cy="1350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3480142" y="2725013"/>
            <a:ext cx="8448505" cy="631979"/>
          </a:xfrm>
          <a:prstGeom prst="rect">
            <a:avLst/>
          </a:prstGeom>
          <a:gradFill flip="none" rotWithShape="1">
            <a:gsLst>
              <a:gs pos="45000">
                <a:srgbClr val="63D4AC"/>
              </a:gs>
              <a:gs pos="76000">
                <a:srgbClr val="2A9A72"/>
              </a:gs>
              <a:gs pos="51000">
                <a:srgbClr val="2A9A72"/>
              </a:gs>
            </a:gsLst>
            <a:lin ang="9120000" scaled="0"/>
            <a:tileRect/>
          </a:gradFill>
          <a:ln>
            <a:noFill/>
          </a:ln>
        </p:spPr>
        <p:txBody>
          <a:bodyPr vert="horz" wrap="square" lIns="91440" tIns="45720" rIns="91440" bIns="45720" numCol="1" anchor="t" anchorCtr="0" compatLnSpc="1">
            <a:prstTxWarp prst="textNoShape">
              <a:avLst/>
            </a:prstTxWarp>
          </a:bodyPr>
          <a:lstStyle/>
          <a:p>
            <a:pPr defTabSz="914400"/>
            <a:endParaRPr lang="tr-TR" kern="0">
              <a:solidFill>
                <a:prstClr val="black"/>
              </a:solidFill>
            </a:endParaRPr>
          </a:p>
        </p:txBody>
      </p:sp>
      <p:sp>
        <p:nvSpPr>
          <p:cNvPr id="64"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dirty="0">
                <a:solidFill>
                  <a:schemeClr val="bg1"/>
                </a:solidFill>
              </a:rPr>
              <a:t>SOSYAL ETKİNLİK MODÜLÜ</a:t>
            </a:r>
          </a:p>
        </p:txBody>
      </p:sp>
      <p:sp>
        <p:nvSpPr>
          <p:cNvPr id="45" name="Title 3"/>
          <p:cNvSpPr>
            <a:spLocks noGrp="1"/>
          </p:cNvSpPr>
          <p:nvPr>
            <p:ph type="title"/>
          </p:nvPr>
        </p:nvSpPr>
        <p:spPr>
          <a:xfrm>
            <a:off x="415196" y="957756"/>
            <a:ext cx="9601200" cy="617612"/>
          </a:xfrm>
        </p:spPr>
        <p:txBody>
          <a:bodyPr vert="horz" lIns="91440" tIns="45720" rIns="91440" bIns="45720" rtlCol="0" anchor="ctr">
            <a:noAutofit/>
          </a:bodyPr>
          <a:lstStyle/>
          <a:p>
            <a:r>
              <a:rPr lang="tr-TR" sz="2000" dirty="0" smtClean="0">
                <a:latin typeface="Times New Roman" panose="02020603050405020304" pitchFamily="18" charset="0"/>
                <a:cs typeface="Times New Roman" panose="02020603050405020304" pitchFamily="18" charset="0"/>
              </a:rPr>
              <a:t>TEMSİL DÜZEYİ</a:t>
            </a:r>
            <a:endParaRPr lang="en-US" sz="2000" dirty="0">
              <a:latin typeface="Times New Roman" panose="02020603050405020304" pitchFamily="18" charset="0"/>
              <a:cs typeface="Times New Roman" panose="02020603050405020304" pitchFamily="18" charset="0"/>
            </a:endParaRPr>
          </a:p>
        </p:txBody>
      </p:sp>
      <p:sp>
        <p:nvSpPr>
          <p:cNvPr id="113" name="Rectangle 1"/>
          <p:cNvSpPr/>
          <p:nvPr/>
        </p:nvSpPr>
        <p:spPr>
          <a:xfrm>
            <a:off x="3353104" y="2705090"/>
            <a:ext cx="799575" cy="658194"/>
          </a:xfrm>
          <a:prstGeom prst="rect">
            <a:avLst/>
          </a:prstGeom>
          <a:solidFill>
            <a:srgbClr val="2A9A7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4" name="Isosceles Triangle 8"/>
          <p:cNvSpPr/>
          <p:nvPr/>
        </p:nvSpPr>
        <p:spPr>
          <a:xfrm>
            <a:off x="1736256" y="2046278"/>
            <a:ext cx="4141583" cy="3958915"/>
          </a:xfrm>
          <a:prstGeom prst="triangle">
            <a:avLst/>
          </a:prstGeom>
          <a:gradFill flip="none" rotWithShape="1">
            <a:gsLst>
              <a:gs pos="42000">
                <a:srgbClr val="A5A5A5">
                  <a:lumMod val="60000"/>
                  <a:lumOff val="40000"/>
                </a:srgbClr>
              </a:gs>
              <a:gs pos="76000">
                <a:sysClr val="window" lastClr="FFFFFF">
                  <a:lumMod val="50000"/>
                </a:sysClr>
              </a:gs>
              <a:gs pos="51000">
                <a:sysClr val="window" lastClr="FFFFFF">
                  <a:lumMod val="50000"/>
                </a:sysClr>
              </a:gs>
            </a:gsLst>
            <a:lin ang="9120000" scaled="0"/>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115" name="Rectangle 9"/>
          <p:cNvSpPr/>
          <p:nvPr/>
        </p:nvSpPr>
        <p:spPr>
          <a:xfrm>
            <a:off x="2898646" y="3363282"/>
            <a:ext cx="799575" cy="658194"/>
          </a:xfrm>
          <a:prstGeom prst="rect">
            <a:avLst/>
          </a:prstGeom>
          <a:solidFill>
            <a:srgbClr val="9C432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6" name="Rectangle 10"/>
          <p:cNvSpPr/>
          <p:nvPr/>
        </p:nvSpPr>
        <p:spPr>
          <a:xfrm>
            <a:off x="2444189" y="4023074"/>
            <a:ext cx="799575" cy="658193"/>
          </a:xfrm>
          <a:prstGeom prst="rect">
            <a:avLst/>
          </a:prstGeom>
          <a:solidFill>
            <a:srgbClr val="BF81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7" name="Rectangle 11"/>
          <p:cNvSpPr/>
          <p:nvPr/>
        </p:nvSpPr>
        <p:spPr>
          <a:xfrm>
            <a:off x="1990758" y="4682865"/>
            <a:ext cx="799575" cy="661389"/>
          </a:xfrm>
          <a:prstGeom prst="rect">
            <a:avLst/>
          </a:prstGeom>
          <a:solidFill>
            <a:srgbClr val="1B7BA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8" name="Rectangle 12"/>
          <p:cNvSpPr/>
          <p:nvPr/>
        </p:nvSpPr>
        <p:spPr>
          <a:xfrm>
            <a:off x="1534507" y="5345851"/>
            <a:ext cx="799575" cy="658644"/>
          </a:xfrm>
          <a:prstGeom prst="rect">
            <a:avLst/>
          </a:prstGeom>
          <a:solidFill>
            <a:srgbClr val="24313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9" name="Isosceles Triangle 13"/>
          <p:cNvSpPr/>
          <p:nvPr/>
        </p:nvSpPr>
        <p:spPr>
          <a:xfrm>
            <a:off x="1626915" y="2705090"/>
            <a:ext cx="3452375" cy="3300105"/>
          </a:xfrm>
          <a:prstGeom prst="triangle">
            <a:avLst/>
          </a:prstGeom>
          <a:gradFill flip="none" rotWithShape="1">
            <a:gsLst>
              <a:gs pos="45000">
                <a:srgbClr val="63D4AC"/>
              </a:gs>
              <a:gs pos="76000">
                <a:srgbClr val="2A9A72"/>
              </a:gs>
              <a:gs pos="51000">
                <a:srgbClr val="2A9A72"/>
              </a:gs>
            </a:gsLst>
            <a:lin ang="9120000" scaled="0"/>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20" name="Isosceles Triangle 14"/>
          <p:cNvSpPr/>
          <p:nvPr/>
        </p:nvSpPr>
        <p:spPr>
          <a:xfrm>
            <a:off x="1517576" y="3364881"/>
            <a:ext cx="2762141" cy="2640314"/>
          </a:xfrm>
          <a:prstGeom prst="triangle">
            <a:avLst/>
          </a:prstGeom>
          <a:gradFill flip="none" rotWithShape="1">
            <a:gsLst>
              <a:gs pos="45000">
                <a:srgbClr val="D45E2C"/>
              </a:gs>
              <a:gs pos="76000">
                <a:srgbClr val="9C4320"/>
              </a:gs>
              <a:gs pos="54000">
                <a:srgbClr val="9C4320"/>
              </a:gs>
            </a:gsLst>
            <a:lin ang="9120000" scaled="0"/>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121" name="Isosceles Triangle 15"/>
          <p:cNvSpPr/>
          <p:nvPr/>
        </p:nvSpPr>
        <p:spPr>
          <a:xfrm>
            <a:off x="1408236" y="4024671"/>
            <a:ext cx="2071906" cy="1980523"/>
          </a:xfrm>
          <a:prstGeom prst="triangle">
            <a:avLst/>
          </a:prstGeom>
          <a:gradFill flip="none" rotWithShape="1">
            <a:gsLst>
              <a:gs pos="45000">
                <a:srgbClr val="EEAD3D"/>
              </a:gs>
              <a:gs pos="76000">
                <a:srgbClr val="BF8111"/>
              </a:gs>
              <a:gs pos="60000">
                <a:srgbClr val="BF8111"/>
              </a:gs>
            </a:gsLst>
            <a:lin ang="9120000" scaled="0"/>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122" name="Isosceles Triangle 16"/>
          <p:cNvSpPr/>
          <p:nvPr/>
        </p:nvSpPr>
        <p:spPr>
          <a:xfrm>
            <a:off x="1298895" y="4684462"/>
            <a:ext cx="1381672" cy="1320732"/>
          </a:xfrm>
          <a:prstGeom prst="triangle">
            <a:avLst/>
          </a:prstGeom>
          <a:gradFill flip="none" rotWithShape="1">
            <a:gsLst>
              <a:gs pos="58000">
                <a:srgbClr val="44B2E0"/>
              </a:gs>
              <a:gs pos="70000">
                <a:srgbClr val="1B7BA1"/>
              </a:gs>
            </a:gsLst>
            <a:lin ang="9120000" scaled="0"/>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123" name="Isosceles Triangle 17"/>
          <p:cNvSpPr/>
          <p:nvPr/>
        </p:nvSpPr>
        <p:spPr>
          <a:xfrm>
            <a:off x="1189554" y="5344704"/>
            <a:ext cx="690966" cy="660490"/>
          </a:xfrm>
          <a:prstGeom prst="triangle">
            <a:avLst/>
          </a:prstGeom>
          <a:solidFill>
            <a:srgbClr val="415A6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124" name="TextBox 18"/>
          <p:cNvSpPr txBox="1"/>
          <p:nvPr/>
        </p:nvSpPr>
        <p:spPr>
          <a:xfrm rot="3720000">
            <a:off x="4550213" y="5266178"/>
            <a:ext cx="1284326" cy="369332"/>
          </a:xfrm>
          <a:prstGeom prst="rect">
            <a:avLst/>
          </a:prstGeom>
          <a:noFill/>
        </p:spPr>
        <p:txBody>
          <a:bodyPr wrap="non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smtClean="0">
                <a:ln>
                  <a:noFill/>
                </a:ln>
                <a:solidFill>
                  <a:schemeClr val="bg1"/>
                </a:solidFill>
                <a:effectLst/>
                <a:uLnTx/>
                <a:uFillTx/>
              </a:rPr>
              <a:t>Uluslararası</a:t>
            </a:r>
            <a:endParaRPr kumimoji="0" lang="en-US" sz="1800" b="0" i="0" u="none" strike="noStrike" kern="0" cap="none" spc="0" normalizeH="0" baseline="0" noProof="0" dirty="0" smtClean="0">
              <a:ln>
                <a:noFill/>
              </a:ln>
              <a:solidFill>
                <a:schemeClr val="bg1"/>
              </a:solidFill>
              <a:effectLst/>
              <a:uLnTx/>
              <a:uFillTx/>
            </a:endParaRPr>
          </a:p>
        </p:txBody>
      </p:sp>
      <p:sp>
        <p:nvSpPr>
          <p:cNvPr id="125" name="TextBox 19"/>
          <p:cNvSpPr txBox="1"/>
          <p:nvPr/>
        </p:nvSpPr>
        <p:spPr>
          <a:xfrm rot="3720000">
            <a:off x="4113196" y="5466814"/>
            <a:ext cx="760144" cy="369332"/>
          </a:xfrm>
          <a:prstGeom prst="rect">
            <a:avLst/>
          </a:prstGeom>
          <a:noFill/>
        </p:spPr>
        <p:txBody>
          <a:bodyPr wrap="non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smtClean="0">
                <a:ln>
                  <a:noFill/>
                </a:ln>
                <a:solidFill>
                  <a:schemeClr val="bg1"/>
                </a:solidFill>
                <a:effectLst/>
                <a:uLnTx/>
                <a:uFillTx/>
              </a:rPr>
              <a:t>Ulusal</a:t>
            </a:r>
            <a:endParaRPr kumimoji="0" lang="en-US" sz="1800" b="0" i="0" u="none" strike="noStrike" kern="0" cap="none" spc="0" normalizeH="0" baseline="0" noProof="0" dirty="0" smtClean="0">
              <a:ln>
                <a:noFill/>
              </a:ln>
              <a:solidFill>
                <a:schemeClr val="bg1"/>
              </a:solidFill>
              <a:effectLst/>
              <a:uLnTx/>
              <a:uFillTx/>
            </a:endParaRPr>
          </a:p>
        </p:txBody>
      </p:sp>
      <p:sp>
        <p:nvSpPr>
          <p:cNvPr id="126" name="TextBox 20"/>
          <p:cNvSpPr txBox="1"/>
          <p:nvPr/>
        </p:nvSpPr>
        <p:spPr>
          <a:xfrm rot="3720000">
            <a:off x="3222776" y="5437443"/>
            <a:ext cx="1019831" cy="369332"/>
          </a:xfrm>
          <a:prstGeom prst="rect">
            <a:avLst/>
          </a:prstGeom>
          <a:noFill/>
        </p:spPr>
        <p:txBody>
          <a:bodyPr wrap="non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tr-TR" kern="0" dirty="0" smtClean="0">
                <a:solidFill>
                  <a:schemeClr val="bg1"/>
                </a:solidFill>
              </a:rPr>
              <a:t>Bölgesel </a:t>
            </a:r>
            <a:endParaRPr kumimoji="0" lang="en-US" sz="1800" b="0" i="0" u="none" strike="noStrike" kern="0" cap="none" spc="0" normalizeH="0" baseline="0" noProof="0" dirty="0" smtClean="0">
              <a:ln>
                <a:noFill/>
              </a:ln>
              <a:solidFill>
                <a:schemeClr val="bg1"/>
              </a:solidFill>
              <a:effectLst/>
              <a:uLnTx/>
              <a:uFillTx/>
            </a:endParaRPr>
          </a:p>
        </p:txBody>
      </p:sp>
      <p:sp>
        <p:nvSpPr>
          <p:cNvPr id="127" name="TextBox 21"/>
          <p:cNvSpPr txBox="1"/>
          <p:nvPr/>
        </p:nvSpPr>
        <p:spPr>
          <a:xfrm rot="3720000">
            <a:off x="2333977" y="5401428"/>
            <a:ext cx="952505" cy="369332"/>
          </a:xfrm>
          <a:prstGeom prst="rect">
            <a:avLst/>
          </a:prstGeom>
          <a:noFill/>
        </p:spPr>
        <p:txBody>
          <a:bodyPr wrap="non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smtClean="0">
                <a:ln>
                  <a:noFill/>
                </a:ln>
                <a:solidFill>
                  <a:schemeClr val="bg1"/>
                </a:solidFill>
                <a:effectLst/>
                <a:uLnTx/>
                <a:uFillTx/>
              </a:rPr>
              <a:t>İl Geneli</a:t>
            </a:r>
            <a:endParaRPr kumimoji="0" lang="en-US" sz="1800" b="0" i="0" u="none" strike="noStrike" kern="0" cap="none" spc="0" normalizeH="0" baseline="0" noProof="0" dirty="0" smtClean="0">
              <a:ln>
                <a:noFill/>
              </a:ln>
              <a:solidFill>
                <a:schemeClr val="bg1"/>
              </a:solidFill>
              <a:effectLst/>
              <a:uLnTx/>
              <a:uFillTx/>
            </a:endParaRPr>
          </a:p>
        </p:txBody>
      </p:sp>
      <p:sp>
        <p:nvSpPr>
          <p:cNvPr id="128" name="TextBox 22"/>
          <p:cNvSpPr txBox="1"/>
          <p:nvPr/>
        </p:nvSpPr>
        <p:spPr>
          <a:xfrm rot="3720000">
            <a:off x="1485335" y="5357826"/>
            <a:ext cx="1165705" cy="369332"/>
          </a:xfrm>
          <a:prstGeom prst="rect">
            <a:avLst/>
          </a:prstGeom>
          <a:noFill/>
        </p:spPr>
        <p:txBody>
          <a:bodyPr wrap="non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smtClean="0">
                <a:ln>
                  <a:noFill/>
                </a:ln>
                <a:solidFill>
                  <a:schemeClr val="bg1"/>
                </a:solidFill>
                <a:effectLst/>
                <a:uLnTx/>
                <a:uFillTx/>
              </a:rPr>
              <a:t>İlçe Geneli</a:t>
            </a:r>
            <a:endParaRPr kumimoji="0" lang="en-US" sz="1800" b="0" i="0" u="none" strike="noStrike" kern="0" cap="none" spc="0" normalizeH="0" baseline="0" noProof="0" dirty="0" smtClean="0">
              <a:ln>
                <a:noFill/>
              </a:ln>
              <a:solidFill>
                <a:schemeClr val="bg1"/>
              </a:solidFill>
              <a:effectLst/>
              <a:uLnTx/>
              <a:uFillTx/>
            </a:endParaRPr>
          </a:p>
        </p:txBody>
      </p:sp>
      <p:sp>
        <p:nvSpPr>
          <p:cNvPr id="129" name="TextBox 23"/>
          <p:cNvSpPr txBox="1"/>
          <p:nvPr/>
        </p:nvSpPr>
        <p:spPr>
          <a:xfrm rot="3720000">
            <a:off x="1218908" y="5456669"/>
            <a:ext cx="614271" cy="584775"/>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600" b="0" i="0" u="none" strike="noStrike" kern="0" cap="none" spc="0" normalizeH="0" baseline="0" noProof="0" dirty="0" smtClean="0">
                <a:ln>
                  <a:noFill/>
                </a:ln>
                <a:solidFill>
                  <a:prstClr val="white"/>
                </a:solidFill>
                <a:effectLst/>
                <a:uLnTx/>
                <a:uFillTx/>
              </a:rPr>
              <a:t>Okul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600" b="0" i="0" u="none" strike="noStrike" kern="0" cap="none" spc="0" normalizeH="0" baseline="0" noProof="0" dirty="0" smtClean="0">
                <a:ln>
                  <a:noFill/>
                </a:ln>
                <a:solidFill>
                  <a:prstClr val="white"/>
                </a:solidFill>
                <a:effectLst/>
                <a:uLnTx/>
                <a:uFillTx/>
              </a:rPr>
              <a:t>İçi</a:t>
            </a:r>
            <a:endParaRPr kumimoji="0" lang="en-US" sz="1600" b="0" i="0" u="none" strike="noStrike" kern="0" cap="none" spc="0" normalizeH="0" baseline="0" noProof="0" dirty="0" smtClean="0">
              <a:ln>
                <a:noFill/>
              </a:ln>
              <a:solidFill>
                <a:prstClr val="white"/>
              </a:solidFill>
              <a:effectLst/>
              <a:uLnTx/>
              <a:uFillTx/>
            </a:endParaRPr>
          </a:p>
        </p:txBody>
      </p:sp>
      <p:sp>
        <p:nvSpPr>
          <p:cNvPr id="147" name="TextBox 94"/>
          <p:cNvSpPr txBox="1"/>
          <p:nvPr/>
        </p:nvSpPr>
        <p:spPr>
          <a:xfrm>
            <a:off x="5519935" y="3605977"/>
            <a:ext cx="6408712" cy="830997"/>
          </a:xfrm>
          <a:prstGeom prst="rect">
            <a:avLst/>
          </a:prstGeom>
          <a:noFill/>
        </p:spPr>
        <p:txBody>
          <a:bodyPr wrap="square" rtlCol="0">
            <a:spAutoFit/>
          </a:bodyPr>
          <a:lstStyle/>
          <a:p>
            <a:pPr algn="just"/>
            <a:r>
              <a:rPr lang="en-US" sz="1600" dirty="0" err="1">
                <a:solidFill>
                  <a:schemeClr val="bg1">
                    <a:lumMod val="50000"/>
                  </a:schemeClr>
                </a:solidFill>
              </a:rPr>
              <a:t>Öğrencinin</a:t>
            </a:r>
            <a:r>
              <a:rPr lang="en-US" sz="1600" dirty="0">
                <a:solidFill>
                  <a:schemeClr val="bg1">
                    <a:lumMod val="50000"/>
                  </a:schemeClr>
                </a:solidFill>
              </a:rPr>
              <a:t> </a:t>
            </a:r>
            <a:r>
              <a:rPr lang="en-US" sz="1600" dirty="0" err="1">
                <a:solidFill>
                  <a:schemeClr val="bg1">
                    <a:lumMod val="50000"/>
                  </a:schemeClr>
                </a:solidFill>
              </a:rPr>
              <a:t>bilimsel</a:t>
            </a:r>
            <a:r>
              <a:rPr lang="en-US" sz="1600" dirty="0">
                <a:solidFill>
                  <a:schemeClr val="bg1">
                    <a:lumMod val="50000"/>
                  </a:schemeClr>
                </a:solidFill>
              </a:rPr>
              <a:t>, </a:t>
            </a:r>
            <a:r>
              <a:rPr lang="en-US" sz="1600" dirty="0" err="1">
                <a:solidFill>
                  <a:schemeClr val="bg1">
                    <a:lumMod val="50000"/>
                  </a:schemeClr>
                </a:solidFill>
              </a:rPr>
              <a:t>sportif</a:t>
            </a:r>
            <a:r>
              <a:rPr lang="en-US" sz="1600" dirty="0">
                <a:solidFill>
                  <a:schemeClr val="bg1">
                    <a:lumMod val="50000"/>
                  </a:schemeClr>
                </a:solidFill>
              </a:rPr>
              <a:t>, </a:t>
            </a:r>
            <a:r>
              <a:rPr lang="en-US" sz="1600" dirty="0" err="1">
                <a:solidFill>
                  <a:schemeClr val="bg1">
                    <a:lumMod val="50000"/>
                  </a:schemeClr>
                </a:solidFill>
              </a:rPr>
              <a:t>kültürel</a:t>
            </a:r>
            <a:r>
              <a:rPr lang="en-US" sz="1600" dirty="0">
                <a:solidFill>
                  <a:schemeClr val="bg1">
                    <a:lumMod val="50000"/>
                  </a:schemeClr>
                </a:solidFill>
              </a:rPr>
              <a:t>, </a:t>
            </a:r>
            <a:r>
              <a:rPr lang="en-US" sz="1600" dirty="0" err="1">
                <a:solidFill>
                  <a:schemeClr val="bg1">
                    <a:lumMod val="50000"/>
                  </a:schemeClr>
                </a:solidFill>
              </a:rPr>
              <a:t>sanatsal</a:t>
            </a:r>
            <a:r>
              <a:rPr lang="en-US" sz="1600" dirty="0">
                <a:solidFill>
                  <a:schemeClr val="bg1">
                    <a:lumMod val="50000"/>
                  </a:schemeClr>
                </a:solidFill>
              </a:rPr>
              <a:t> </a:t>
            </a:r>
            <a:r>
              <a:rPr lang="en-US" sz="1600" dirty="0" err="1">
                <a:solidFill>
                  <a:schemeClr val="bg1">
                    <a:lumMod val="50000"/>
                  </a:schemeClr>
                </a:solidFill>
              </a:rPr>
              <a:t>etkinlikleri</a:t>
            </a:r>
            <a:r>
              <a:rPr lang="en-US" sz="1600" dirty="0">
                <a:solidFill>
                  <a:schemeClr val="bg1">
                    <a:lumMod val="50000"/>
                  </a:schemeClr>
                </a:solidFill>
              </a:rPr>
              <a:t> </a:t>
            </a:r>
            <a:r>
              <a:rPr lang="en-US" sz="1600" dirty="0" err="1">
                <a:solidFill>
                  <a:schemeClr val="bg1">
                    <a:lumMod val="50000"/>
                  </a:schemeClr>
                </a:solidFill>
              </a:rPr>
              <a:t>ve</a:t>
            </a:r>
            <a:r>
              <a:rPr lang="en-US" sz="1600" dirty="0">
                <a:solidFill>
                  <a:schemeClr val="bg1">
                    <a:lumMod val="50000"/>
                  </a:schemeClr>
                </a:solidFill>
              </a:rPr>
              <a:t> </a:t>
            </a:r>
            <a:r>
              <a:rPr lang="en-US" sz="1600" dirty="0" err="1">
                <a:solidFill>
                  <a:schemeClr val="bg1">
                    <a:lumMod val="50000"/>
                  </a:schemeClr>
                </a:solidFill>
              </a:rPr>
              <a:t>toplum</a:t>
            </a:r>
            <a:r>
              <a:rPr lang="en-US" sz="1600" dirty="0">
                <a:solidFill>
                  <a:schemeClr val="bg1">
                    <a:lumMod val="50000"/>
                  </a:schemeClr>
                </a:solidFill>
              </a:rPr>
              <a:t> </a:t>
            </a:r>
            <a:r>
              <a:rPr lang="en-US" sz="1600" dirty="0" err="1">
                <a:solidFill>
                  <a:schemeClr val="bg1">
                    <a:lumMod val="50000"/>
                  </a:schemeClr>
                </a:solidFill>
              </a:rPr>
              <a:t>hizmeti</a:t>
            </a:r>
            <a:r>
              <a:rPr lang="en-US" sz="1600" dirty="0">
                <a:solidFill>
                  <a:schemeClr val="bg1">
                    <a:lumMod val="50000"/>
                  </a:schemeClr>
                </a:solidFill>
              </a:rPr>
              <a:t> </a:t>
            </a:r>
            <a:r>
              <a:rPr lang="en-US" sz="1600" dirty="0" err="1">
                <a:solidFill>
                  <a:schemeClr val="bg1">
                    <a:lumMod val="50000"/>
                  </a:schemeClr>
                </a:solidFill>
              </a:rPr>
              <a:t>çalışmalarını</a:t>
            </a:r>
            <a:r>
              <a:rPr lang="en-US" sz="1600" dirty="0">
                <a:solidFill>
                  <a:schemeClr val="bg1">
                    <a:lumMod val="50000"/>
                  </a:schemeClr>
                </a:solidFill>
              </a:rPr>
              <a:t> </a:t>
            </a:r>
            <a:r>
              <a:rPr lang="en-US" sz="1600" dirty="0" err="1">
                <a:solidFill>
                  <a:schemeClr val="bg1">
                    <a:lumMod val="50000"/>
                  </a:schemeClr>
                </a:solidFill>
              </a:rPr>
              <a:t>öğrenim</a:t>
            </a:r>
            <a:r>
              <a:rPr lang="en-US" sz="1600" dirty="0">
                <a:solidFill>
                  <a:schemeClr val="bg1">
                    <a:lumMod val="50000"/>
                  </a:schemeClr>
                </a:solidFill>
              </a:rPr>
              <a:t> </a:t>
            </a:r>
            <a:r>
              <a:rPr lang="en-US" sz="1600" dirty="0" err="1">
                <a:solidFill>
                  <a:schemeClr val="bg1">
                    <a:lumMod val="50000"/>
                  </a:schemeClr>
                </a:solidFill>
              </a:rPr>
              <a:t>gördüğü</a:t>
            </a:r>
            <a:r>
              <a:rPr lang="en-US" sz="1600" dirty="0">
                <a:solidFill>
                  <a:schemeClr val="bg1">
                    <a:lumMod val="50000"/>
                  </a:schemeClr>
                </a:solidFill>
              </a:rPr>
              <a:t> </a:t>
            </a:r>
            <a:r>
              <a:rPr lang="en-US" sz="1600" dirty="0" err="1">
                <a:solidFill>
                  <a:schemeClr val="bg1">
                    <a:lumMod val="50000"/>
                  </a:schemeClr>
                </a:solidFill>
              </a:rPr>
              <a:t>il</a:t>
            </a:r>
            <a:r>
              <a:rPr lang="en-US" sz="1600" dirty="0">
                <a:solidFill>
                  <a:schemeClr val="bg1">
                    <a:lumMod val="50000"/>
                  </a:schemeClr>
                </a:solidFill>
              </a:rPr>
              <a:t> </a:t>
            </a:r>
            <a:r>
              <a:rPr lang="en-US" sz="1600" dirty="0" err="1">
                <a:solidFill>
                  <a:schemeClr val="bg1">
                    <a:lumMod val="50000"/>
                  </a:schemeClr>
                </a:solidFill>
              </a:rPr>
              <a:t>adına</a:t>
            </a:r>
            <a:r>
              <a:rPr lang="en-US" sz="1600" dirty="0">
                <a:solidFill>
                  <a:schemeClr val="bg1">
                    <a:lumMod val="50000"/>
                  </a:schemeClr>
                </a:solidFill>
              </a:rPr>
              <a:t> </a:t>
            </a:r>
            <a:r>
              <a:rPr lang="en-US" sz="1600" dirty="0" err="1">
                <a:solidFill>
                  <a:schemeClr val="bg1">
                    <a:lumMod val="50000"/>
                  </a:schemeClr>
                </a:solidFill>
              </a:rPr>
              <a:t>ulusal</a:t>
            </a:r>
            <a:r>
              <a:rPr lang="en-US" sz="1600" dirty="0">
                <a:solidFill>
                  <a:schemeClr val="bg1">
                    <a:lumMod val="50000"/>
                  </a:schemeClr>
                </a:solidFill>
              </a:rPr>
              <a:t> </a:t>
            </a:r>
            <a:r>
              <a:rPr lang="en-US" sz="1600" dirty="0" err="1">
                <a:solidFill>
                  <a:schemeClr val="bg1">
                    <a:lumMod val="50000"/>
                  </a:schemeClr>
                </a:solidFill>
              </a:rPr>
              <a:t>düzeyde</a:t>
            </a:r>
            <a:r>
              <a:rPr lang="en-US" sz="1600" dirty="0">
                <a:solidFill>
                  <a:schemeClr val="bg1">
                    <a:lumMod val="50000"/>
                  </a:schemeClr>
                </a:solidFill>
              </a:rPr>
              <a:t> </a:t>
            </a:r>
            <a:r>
              <a:rPr lang="en-US" sz="1600" dirty="0" err="1">
                <a:solidFill>
                  <a:schemeClr val="bg1">
                    <a:lumMod val="50000"/>
                  </a:schemeClr>
                </a:solidFill>
              </a:rPr>
              <a:t>gerçekleştirmesi</a:t>
            </a:r>
            <a:r>
              <a:rPr lang="en-US" sz="1600" dirty="0">
                <a:solidFill>
                  <a:schemeClr val="bg1">
                    <a:lumMod val="50000"/>
                  </a:schemeClr>
                </a:solidFill>
              </a:rPr>
              <a:t> </a:t>
            </a:r>
            <a:r>
              <a:rPr lang="en-US" sz="1600" dirty="0" err="1">
                <a:solidFill>
                  <a:schemeClr val="bg1">
                    <a:lumMod val="50000"/>
                  </a:schemeClr>
                </a:solidFill>
              </a:rPr>
              <a:t>olarak</a:t>
            </a:r>
            <a:r>
              <a:rPr lang="en-US" sz="1600" dirty="0">
                <a:solidFill>
                  <a:schemeClr val="bg1">
                    <a:lumMod val="50000"/>
                  </a:schemeClr>
                </a:solidFill>
              </a:rPr>
              <a:t> </a:t>
            </a:r>
            <a:r>
              <a:rPr lang="en-US" sz="1600" dirty="0" err="1">
                <a:solidFill>
                  <a:schemeClr val="bg1">
                    <a:lumMod val="50000"/>
                  </a:schemeClr>
                </a:solidFill>
              </a:rPr>
              <a:t>değerlendirilir</a:t>
            </a:r>
            <a:r>
              <a:rPr lang="en-US" sz="1600" dirty="0">
                <a:solidFill>
                  <a:schemeClr val="bg1">
                    <a:lumMod val="50000"/>
                  </a:schemeClr>
                </a:solidFill>
              </a:rPr>
              <a:t>.</a:t>
            </a:r>
          </a:p>
        </p:txBody>
      </p:sp>
      <p:sp>
        <p:nvSpPr>
          <p:cNvPr id="52" name="TextBox 93"/>
          <p:cNvSpPr txBox="1"/>
          <p:nvPr/>
        </p:nvSpPr>
        <p:spPr>
          <a:xfrm>
            <a:off x="10524657" y="5451425"/>
            <a:ext cx="1253876" cy="400110"/>
          </a:xfrm>
          <a:prstGeom prst="rect">
            <a:avLst/>
          </a:prstGeom>
          <a:noFill/>
        </p:spPr>
        <p:txBody>
          <a:bodyPr wrap="square" rtlCol="0">
            <a:spAutoFit/>
          </a:bodyPr>
          <a:lstStyle/>
          <a:p>
            <a:r>
              <a:rPr lang="tr-TR" sz="2000" b="1" dirty="0" smtClean="0">
                <a:solidFill>
                  <a:schemeClr val="bg1"/>
                </a:solidFill>
              </a:rPr>
              <a:t>Okul İçi</a:t>
            </a:r>
            <a:endParaRPr lang="en-US" sz="2000" b="1" dirty="0">
              <a:solidFill>
                <a:schemeClr val="bg1"/>
              </a:solidFill>
            </a:endParaRPr>
          </a:p>
        </p:txBody>
      </p:sp>
      <p:sp>
        <p:nvSpPr>
          <p:cNvPr id="29" name="TextBox 22"/>
          <p:cNvSpPr txBox="1"/>
          <p:nvPr/>
        </p:nvSpPr>
        <p:spPr>
          <a:xfrm>
            <a:off x="10738638" y="2924944"/>
            <a:ext cx="776175" cy="369332"/>
          </a:xfrm>
          <a:prstGeom prst="rect">
            <a:avLst/>
          </a:prstGeom>
          <a:noFill/>
        </p:spPr>
        <p:txBody>
          <a:bodyPr wrap="non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schemeClr val="bg1"/>
                </a:solidFill>
                <a:effectLst/>
                <a:uLnTx/>
                <a:uFillTx/>
              </a:rPr>
              <a:t>Ulusal</a:t>
            </a:r>
            <a:endParaRPr kumimoji="0" lang="en-US" sz="1800" b="1" i="0" u="none" strike="noStrike" kern="0" cap="none" spc="0" normalizeH="0" baseline="0" noProof="0" dirty="0" smtClean="0">
              <a:ln>
                <a:noFill/>
              </a:ln>
              <a:solidFill>
                <a:schemeClr val="bg1"/>
              </a:solidFill>
              <a:effectLst/>
              <a:uLnTx/>
              <a:uFillTx/>
            </a:endParaRPr>
          </a:p>
        </p:txBody>
      </p:sp>
      <p:sp>
        <p:nvSpPr>
          <p:cNvPr id="2" name="Slayt Numarası Yer Tutucusu 1"/>
          <p:cNvSpPr>
            <a:spLocks noGrp="1"/>
          </p:cNvSpPr>
          <p:nvPr>
            <p:ph type="sldNum" sz="quarter" idx="12"/>
          </p:nvPr>
        </p:nvSpPr>
        <p:spPr/>
        <p:txBody>
          <a:bodyPr/>
          <a:lstStyle/>
          <a:p>
            <a:fld id="{F68327C5-B821-4FE9-A59A-A60D9EB59A9A}" type="slidenum">
              <a:rPr lang="en-US" smtClean="0"/>
              <a:pPr/>
              <a:t>24</a:t>
            </a:fld>
            <a:endParaRPr lang="en-US" dirty="0"/>
          </a:p>
        </p:txBody>
      </p:sp>
      <p:sp>
        <p:nvSpPr>
          <p:cNvPr id="31" name="Dikdörtgen 30"/>
          <p:cNvSpPr/>
          <p:nvPr/>
        </p:nvSpPr>
        <p:spPr>
          <a:xfrm>
            <a:off x="0" y="0"/>
            <a:ext cx="12192000" cy="90872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solidFill>
                <a:srgbClr val="C00000"/>
              </a:solidFill>
            </a:endParaRPr>
          </a:p>
        </p:txBody>
      </p:sp>
      <p:sp>
        <p:nvSpPr>
          <p:cNvPr id="32"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b="0" cap="none" dirty="0" smtClean="0">
                <a:ln w="0"/>
                <a:solidFill>
                  <a:srgbClr val="D3363C"/>
                </a:solidFill>
                <a:effectLst>
                  <a:outerShdw blurRad="38100" dist="19050" dir="2700000" algn="tl" rotWithShape="0">
                    <a:schemeClr val="dk1">
                      <a:alpha val="40000"/>
                    </a:schemeClr>
                  </a:outerShdw>
                </a:effectLst>
              </a:rPr>
              <a:t>SOSYAL ETKİNLİK MODÜLÜ</a:t>
            </a:r>
            <a:endParaRPr lang="tr-TR" sz="3600" b="0" cap="none" dirty="0">
              <a:ln w="0"/>
              <a:solidFill>
                <a:srgbClr val="D3363C"/>
              </a:solidFill>
              <a:effectLst>
                <a:outerShdw blurRad="38100" dist="19050" dir="2700000" algn="tl" rotWithShape="0">
                  <a:schemeClr val="dk1">
                    <a:alpha val="40000"/>
                  </a:schemeClr>
                </a:outerShdw>
              </a:effectLst>
            </a:endParaRPr>
          </a:p>
        </p:txBody>
      </p:sp>
      <p:pic>
        <p:nvPicPr>
          <p:cNvPr id="33" name="Resim 32" descr="Ekran Kırpm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3" y="44624"/>
            <a:ext cx="949529" cy="864096"/>
          </a:xfrm>
          <a:prstGeom prst="rect">
            <a:avLst/>
          </a:prstGeom>
        </p:spPr>
      </p:pic>
    </p:spTree>
    <p:extLst>
      <p:ext uri="{BB962C8B-B14F-4D97-AF65-F5344CB8AC3E}">
        <p14:creationId xmlns:p14="http://schemas.microsoft.com/office/powerpoint/2010/main" val="40468947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ikdörtgen 46"/>
          <p:cNvSpPr/>
          <p:nvPr/>
        </p:nvSpPr>
        <p:spPr>
          <a:xfrm>
            <a:off x="10560496" y="5507546"/>
            <a:ext cx="1631504" cy="1350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3807047" y="2060848"/>
            <a:ext cx="8121600" cy="631979"/>
          </a:xfrm>
          <a:prstGeom prst="rect">
            <a:avLst/>
          </a:prstGeom>
          <a:gradFill flip="none" rotWithShape="1">
            <a:gsLst>
              <a:gs pos="43000">
                <a:srgbClr val="A5A5A5">
                  <a:lumMod val="60000"/>
                  <a:lumOff val="40000"/>
                </a:srgbClr>
              </a:gs>
              <a:gs pos="99000">
                <a:sysClr val="window" lastClr="FFFFFF">
                  <a:lumMod val="50000"/>
                </a:sysClr>
              </a:gs>
              <a:gs pos="76000">
                <a:sysClr val="window" lastClr="FFFFFF">
                  <a:lumMod val="50000"/>
                </a:sysClr>
              </a:gs>
            </a:gsLst>
            <a:lin ang="10800000" scaled="1"/>
            <a:tileRect/>
          </a:gradFill>
          <a:ln>
            <a:noFill/>
          </a:ln>
        </p:spPr>
        <p:txBody>
          <a:bodyPr vert="horz" wrap="square" lIns="91440" tIns="45720" rIns="91440" bIns="45720" numCol="1" anchor="t" anchorCtr="0" compatLnSpc="1">
            <a:prstTxWarp prst="textNoShape">
              <a:avLst/>
            </a:prstTxWarp>
          </a:bodyPr>
          <a:lstStyle/>
          <a:p>
            <a:pPr defTabSz="914400"/>
            <a:endParaRPr lang="tr-TR" kern="0">
              <a:solidFill>
                <a:prstClr val="black"/>
              </a:solidFill>
            </a:endParaRPr>
          </a:p>
        </p:txBody>
      </p:sp>
      <p:sp>
        <p:nvSpPr>
          <p:cNvPr id="64"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dirty="0">
                <a:solidFill>
                  <a:schemeClr val="bg1"/>
                </a:solidFill>
              </a:rPr>
              <a:t>SOSYAL ETKİNLİK MODÜLÜ</a:t>
            </a:r>
          </a:p>
        </p:txBody>
      </p:sp>
      <p:sp>
        <p:nvSpPr>
          <p:cNvPr id="45" name="Title 3"/>
          <p:cNvSpPr>
            <a:spLocks noGrp="1"/>
          </p:cNvSpPr>
          <p:nvPr>
            <p:ph type="title"/>
          </p:nvPr>
        </p:nvSpPr>
        <p:spPr>
          <a:xfrm>
            <a:off x="415196" y="957756"/>
            <a:ext cx="9601200" cy="617612"/>
          </a:xfrm>
        </p:spPr>
        <p:txBody>
          <a:bodyPr vert="horz" lIns="91440" tIns="45720" rIns="91440" bIns="45720" rtlCol="0" anchor="ctr">
            <a:noAutofit/>
          </a:bodyPr>
          <a:lstStyle/>
          <a:p>
            <a:r>
              <a:rPr lang="tr-TR" sz="2000" dirty="0" smtClean="0">
                <a:latin typeface="Times New Roman" panose="02020603050405020304" pitchFamily="18" charset="0"/>
                <a:cs typeface="Times New Roman" panose="02020603050405020304" pitchFamily="18" charset="0"/>
              </a:rPr>
              <a:t>TEMSİL DÜZEYİ</a:t>
            </a:r>
            <a:endParaRPr lang="en-US" sz="2000" dirty="0">
              <a:latin typeface="Times New Roman" panose="02020603050405020304" pitchFamily="18" charset="0"/>
              <a:cs typeface="Times New Roman" panose="02020603050405020304" pitchFamily="18" charset="0"/>
            </a:endParaRPr>
          </a:p>
        </p:txBody>
      </p:sp>
      <p:sp>
        <p:nvSpPr>
          <p:cNvPr id="113" name="Rectangle 1"/>
          <p:cNvSpPr/>
          <p:nvPr/>
        </p:nvSpPr>
        <p:spPr>
          <a:xfrm>
            <a:off x="3353104" y="2705090"/>
            <a:ext cx="799575" cy="658194"/>
          </a:xfrm>
          <a:prstGeom prst="rect">
            <a:avLst/>
          </a:prstGeom>
          <a:solidFill>
            <a:srgbClr val="2A9A7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4" name="Isosceles Triangle 8"/>
          <p:cNvSpPr/>
          <p:nvPr/>
        </p:nvSpPr>
        <p:spPr>
          <a:xfrm>
            <a:off x="1736256" y="2046278"/>
            <a:ext cx="4141583" cy="3958915"/>
          </a:xfrm>
          <a:prstGeom prst="triangle">
            <a:avLst/>
          </a:prstGeom>
          <a:gradFill flip="none" rotWithShape="1">
            <a:gsLst>
              <a:gs pos="42000">
                <a:srgbClr val="A5A5A5">
                  <a:lumMod val="60000"/>
                  <a:lumOff val="40000"/>
                </a:srgbClr>
              </a:gs>
              <a:gs pos="76000">
                <a:sysClr val="window" lastClr="FFFFFF">
                  <a:lumMod val="50000"/>
                </a:sysClr>
              </a:gs>
              <a:gs pos="51000">
                <a:sysClr val="window" lastClr="FFFFFF">
                  <a:lumMod val="50000"/>
                </a:sysClr>
              </a:gs>
            </a:gsLst>
            <a:lin ang="9120000" scaled="0"/>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115" name="Rectangle 9"/>
          <p:cNvSpPr/>
          <p:nvPr/>
        </p:nvSpPr>
        <p:spPr>
          <a:xfrm>
            <a:off x="2898646" y="3363282"/>
            <a:ext cx="799575" cy="658194"/>
          </a:xfrm>
          <a:prstGeom prst="rect">
            <a:avLst/>
          </a:prstGeom>
          <a:solidFill>
            <a:srgbClr val="9C432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6" name="Rectangle 10"/>
          <p:cNvSpPr/>
          <p:nvPr/>
        </p:nvSpPr>
        <p:spPr>
          <a:xfrm>
            <a:off x="2444189" y="4023074"/>
            <a:ext cx="799575" cy="658193"/>
          </a:xfrm>
          <a:prstGeom prst="rect">
            <a:avLst/>
          </a:prstGeom>
          <a:solidFill>
            <a:srgbClr val="BF811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7" name="Rectangle 11"/>
          <p:cNvSpPr/>
          <p:nvPr/>
        </p:nvSpPr>
        <p:spPr>
          <a:xfrm>
            <a:off x="1990758" y="4682865"/>
            <a:ext cx="799575" cy="661389"/>
          </a:xfrm>
          <a:prstGeom prst="rect">
            <a:avLst/>
          </a:prstGeom>
          <a:solidFill>
            <a:srgbClr val="1B7BA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8" name="Rectangle 12"/>
          <p:cNvSpPr/>
          <p:nvPr/>
        </p:nvSpPr>
        <p:spPr>
          <a:xfrm>
            <a:off x="1534507" y="5345851"/>
            <a:ext cx="799575" cy="658644"/>
          </a:xfrm>
          <a:prstGeom prst="rect">
            <a:avLst/>
          </a:prstGeom>
          <a:solidFill>
            <a:srgbClr val="24313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9" name="Isosceles Triangle 13"/>
          <p:cNvSpPr/>
          <p:nvPr/>
        </p:nvSpPr>
        <p:spPr>
          <a:xfrm>
            <a:off x="1626915" y="2705090"/>
            <a:ext cx="3452375" cy="3300105"/>
          </a:xfrm>
          <a:prstGeom prst="triangle">
            <a:avLst/>
          </a:prstGeom>
          <a:gradFill flip="none" rotWithShape="1">
            <a:gsLst>
              <a:gs pos="45000">
                <a:srgbClr val="63D4AC"/>
              </a:gs>
              <a:gs pos="76000">
                <a:srgbClr val="2A9A72"/>
              </a:gs>
              <a:gs pos="51000">
                <a:srgbClr val="2A9A72"/>
              </a:gs>
            </a:gsLst>
            <a:lin ang="9120000" scaled="0"/>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20" name="Isosceles Triangle 14"/>
          <p:cNvSpPr/>
          <p:nvPr/>
        </p:nvSpPr>
        <p:spPr>
          <a:xfrm>
            <a:off x="1517576" y="3364881"/>
            <a:ext cx="2762141" cy="2640314"/>
          </a:xfrm>
          <a:prstGeom prst="triangle">
            <a:avLst/>
          </a:prstGeom>
          <a:gradFill flip="none" rotWithShape="1">
            <a:gsLst>
              <a:gs pos="45000">
                <a:srgbClr val="D45E2C"/>
              </a:gs>
              <a:gs pos="76000">
                <a:srgbClr val="9C4320"/>
              </a:gs>
              <a:gs pos="54000">
                <a:srgbClr val="9C4320"/>
              </a:gs>
            </a:gsLst>
            <a:lin ang="9120000" scaled="0"/>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121" name="Isosceles Triangle 15"/>
          <p:cNvSpPr/>
          <p:nvPr/>
        </p:nvSpPr>
        <p:spPr>
          <a:xfrm>
            <a:off x="1408236" y="4024671"/>
            <a:ext cx="2071906" cy="1980523"/>
          </a:xfrm>
          <a:prstGeom prst="triangle">
            <a:avLst/>
          </a:prstGeom>
          <a:gradFill flip="none" rotWithShape="1">
            <a:gsLst>
              <a:gs pos="45000">
                <a:srgbClr val="EEAD3D"/>
              </a:gs>
              <a:gs pos="76000">
                <a:srgbClr val="BF8111"/>
              </a:gs>
              <a:gs pos="60000">
                <a:srgbClr val="BF8111"/>
              </a:gs>
            </a:gsLst>
            <a:lin ang="9120000" scaled="0"/>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122" name="Isosceles Triangle 16"/>
          <p:cNvSpPr/>
          <p:nvPr/>
        </p:nvSpPr>
        <p:spPr>
          <a:xfrm>
            <a:off x="1298895" y="4684462"/>
            <a:ext cx="1381672" cy="1320732"/>
          </a:xfrm>
          <a:prstGeom prst="triangle">
            <a:avLst/>
          </a:prstGeom>
          <a:gradFill flip="none" rotWithShape="1">
            <a:gsLst>
              <a:gs pos="58000">
                <a:srgbClr val="44B2E0"/>
              </a:gs>
              <a:gs pos="70000">
                <a:srgbClr val="1B7BA1"/>
              </a:gs>
            </a:gsLst>
            <a:lin ang="9120000" scaled="0"/>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123" name="Isosceles Triangle 17"/>
          <p:cNvSpPr/>
          <p:nvPr/>
        </p:nvSpPr>
        <p:spPr>
          <a:xfrm>
            <a:off x="1189554" y="5344704"/>
            <a:ext cx="690966" cy="660490"/>
          </a:xfrm>
          <a:prstGeom prst="triangle">
            <a:avLst/>
          </a:prstGeom>
          <a:solidFill>
            <a:srgbClr val="415A6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124" name="TextBox 18"/>
          <p:cNvSpPr txBox="1"/>
          <p:nvPr/>
        </p:nvSpPr>
        <p:spPr>
          <a:xfrm rot="3720000">
            <a:off x="4550213" y="5266178"/>
            <a:ext cx="1284326" cy="369332"/>
          </a:xfrm>
          <a:prstGeom prst="rect">
            <a:avLst/>
          </a:prstGeom>
          <a:noFill/>
        </p:spPr>
        <p:txBody>
          <a:bodyPr wrap="non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smtClean="0">
                <a:ln>
                  <a:noFill/>
                </a:ln>
                <a:solidFill>
                  <a:schemeClr val="bg1"/>
                </a:solidFill>
                <a:effectLst/>
                <a:uLnTx/>
                <a:uFillTx/>
              </a:rPr>
              <a:t>Uluslararası</a:t>
            </a:r>
            <a:endParaRPr kumimoji="0" lang="en-US" sz="1800" b="0" i="0" u="none" strike="noStrike" kern="0" cap="none" spc="0" normalizeH="0" baseline="0" noProof="0" dirty="0" smtClean="0">
              <a:ln>
                <a:noFill/>
              </a:ln>
              <a:solidFill>
                <a:schemeClr val="bg1"/>
              </a:solidFill>
              <a:effectLst/>
              <a:uLnTx/>
              <a:uFillTx/>
            </a:endParaRPr>
          </a:p>
        </p:txBody>
      </p:sp>
      <p:sp>
        <p:nvSpPr>
          <p:cNvPr id="125" name="TextBox 19"/>
          <p:cNvSpPr txBox="1"/>
          <p:nvPr/>
        </p:nvSpPr>
        <p:spPr>
          <a:xfrm rot="3720000">
            <a:off x="4113196" y="5466814"/>
            <a:ext cx="760144" cy="369332"/>
          </a:xfrm>
          <a:prstGeom prst="rect">
            <a:avLst/>
          </a:prstGeom>
          <a:noFill/>
        </p:spPr>
        <p:txBody>
          <a:bodyPr wrap="non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smtClean="0">
                <a:ln>
                  <a:noFill/>
                </a:ln>
                <a:solidFill>
                  <a:schemeClr val="bg1"/>
                </a:solidFill>
                <a:effectLst/>
                <a:uLnTx/>
                <a:uFillTx/>
              </a:rPr>
              <a:t>Ulusal</a:t>
            </a:r>
            <a:endParaRPr kumimoji="0" lang="en-US" sz="1800" b="0" i="0" u="none" strike="noStrike" kern="0" cap="none" spc="0" normalizeH="0" baseline="0" noProof="0" dirty="0" smtClean="0">
              <a:ln>
                <a:noFill/>
              </a:ln>
              <a:solidFill>
                <a:schemeClr val="bg1"/>
              </a:solidFill>
              <a:effectLst/>
              <a:uLnTx/>
              <a:uFillTx/>
            </a:endParaRPr>
          </a:p>
        </p:txBody>
      </p:sp>
      <p:sp>
        <p:nvSpPr>
          <p:cNvPr id="126" name="TextBox 20"/>
          <p:cNvSpPr txBox="1"/>
          <p:nvPr/>
        </p:nvSpPr>
        <p:spPr>
          <a:xfrm rot="3720000">
            <a:off x="3222776" y="5437443"/>
            <a:ext cx="1019831" cy="369332"/>
          </a:xfrm>
          <a:prstGeom prst="rect">
            <a:avLst/>
          </a:prstGeom>
          <a:noFill/>
        </p:spPr>
        <p:txBody>
          <a:bodyPr wrap="non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tr-TR" kern="0" dirty="0" smtClean="0">
                <a:solidFill>
                  <a:schemeClr val="bg1"/>
                </a:solidFill>
              </a:rPr>
              <a:t>Bölgesel </a:t>
            </a:r>
            <a:endParaRPr kumimoji="0" lang="en-US" sz="1800" b="0" i="0" u="none" strike="noStrike" kern="0" cap="none" spc="0" normalizeH="0" baseline="0" noProof="0" dirty="0" smtClean="0">
              <a:ln>
                <a:noFill/>
              </a:ln>
              <a:solidFill>
                <a:schemeClr val="bg1"/>
              </a:solidFill>
              <a:effectLst/>
              <a:uLnTx/>
              <a:uFillTx/>
            </a:endParaRPr>
          </a:p>
        </p:txBody>
      </p:sp>
      <p:sp>
        <p:nvSpPr>
          <p:cNvPr id="127" name="TextBox 21"/>
          <p:cNvSpPr txBox="1"/>
          <p:nvPr/>
        </p:nvSpPr>
        <p:spPr>
          <a:xfrm rot="3720000">
            <a:off x="2333977" y="5401428"/>
            <a:ext cx="952505" cy="369332"/>
          </a:xfrm>
          <a:prstGeom prst="rect">
            <a:avLst/>
          </a:prstGeom>
          <a:noFill/>
        </p:spPr>
        <p:txBody>
          <a:bodyPr wrap="non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smtClean="0">
                <a:ln>
                  <a:noFill/>
                </a:ln>
                <a:solidFill>
                  <a:schemeClr val="bg1"/>
                </a:solidFill>
                <a:effectLst/>
                <a:uLnTx/>
                <a:uFillTx/>
              </a:rPr>
              <a:t>İl Geneli</a:t>
            </a:r>
            <a:endParaRPr kumimoji="0" lang="en-US" sz="1800" b="0" i="0" u="none" strike="noStrike" kern="0" cap="none" spc="0" normalizeH="0" baseline="0" noProof="0" dirty="0" smtClean="0">
              <a:ln>
                <a:noFill/>
              </a:ln>
              <a:solidFill>
                <a:schemeClr val="bg1"/>
              </a:solidFill>
              <a:effectLst/>
              <a:uLnTx/>
              <a:uFillTx/>
            </a:endParaRPr>
          </a:p>
        </p:txBody>
      </p:sp>
      <p:sp>
        <p:nvSpPr>
          <p:cNvPr id="128" name="TextBox 22"/>
          <p:cNvSpPr txBox="1"/>
          <p:nvPr/>
        </p:nvSpPr>
        <p:spPr>
          <a:xfrm rot="3720000">
            <a:off x="1485335" y="5357826"/>
            <a:ext cx="1165705" cy="369332"/>
          </a:xfrm>
          <a:prstGeom prst="rect">
            <a:avLst/>
          </a:prstGeom>
          <a:noFill/>
        </p:spPr>
        <p:txBody>
          <a:bodyPr wrap="non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smtClean="0">
                <a:ln>
                  <a:noFill/>
                </a:ln>
                <a:solidFill>
                  <a:schemeClr val="bg1"/>
                </a:solidFill>
                <a:effectLst/>
                <a:uLnTx/>
                <a:uFillTx/>
              </a:rPr>
              <a:t>İlçe Geneli</a:t>
            </a:r>
            <a:endParaRPr kumimoji="0" lang="en-US" sz="1800" b="0" i="0" u="none" strike="noStrike" kern="0" cap="none" spc="0" normalizeH="0" baseline="0" noProof="0" dirty="0" smtClean="0">
              <a:ln>
                <a:noFill/>
              </a:ln>
              <a:solidFill>
                <a:schemeClr val="bg1"/>
              </a:solidFill>
              <a:effectLst/>
              <a:uLnTx/>
              <a:uFillTx/>
            </a:endParaRPr>
          </a:p>
        </p:txBody>
      </p:sp>
      <p:sp>
        <p:nvSpPr>
          <p:cNvPr id="129" name="TextBox 23"/>
          <p:cNvSpPr txBox="1"/>
          <p:nvPr/>
        </p:nvSpPr>
        <p:spPr>
          <a:xfrm rot="3720000">
            <a:off x="1218908" y="5456669"/>
            <a:ext cx="614271" cy="584775"/>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600" b="0" i="0" u="none" strike="noStrike" kern="0" cap="none" spc="0" normalizeH="0" baseline="0" noProof="0" dirty="0" smtClean="0">
                <a:ln>
                  <a:noFill/>
                </a:ln>
                <a:solidFill>
                  <a:prstClr val="white"/>
                </a:solidFill>
                <a:effectLst/>
                <a:uLnTx/>
                <a:uFillTx/>
              </a:rPr>
              <a:t>Okul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600" b="0" i="0" u="none" strike="noStrike" kern="0" cap="none" spc="0" normalizeH="0" baseline="0" noProof="0" dirty="0" smtClean="0">
                <a:ln>
                  <a:noFill/>
                </a:ln>
                <a:solidFill>
                  <a:prstClr val="white"/>
                </a:solidFill>
                <a:effectLst/>
                <a:uLnTx/>
                <a:uFillTx/>
              </a:rPr>
              <a:t>İçi</a:t>
            </a:r>
            <a:endParaRPr kumimoji="0" lang="en-US" sz="1600" b="0" i="0" u="none" strike="noStrike" kern="0" cap="none" spc="0" normalizeH="0" baseline="0" noProof="0" dirty="0" smtClean="0">
              <a:ln>
                <a:noFill/>
              </a:ln>
              <a:solidFill>
                <a:prstClr val="white"/>
              </a:solidFill>
              <a:effectLst/>
              <a:uLnTx/>
              <a:uFillTx/>
            </a:endParaRPr>
          </a:p>
        </p:txBody>
      </p:sp>
      <p:sp>
        <p:nvSpPr>
          <p:cNvPr id="147" name="TextBox 94"/>
          <p:cNvSpPr txBox="1"/>
          <p:nvPr/>
        </p:nvSpPr>
        <p:spPr>
          <a:xfrm>
            <a:off x="5519935" y="2941812"/>
            <a:ext cx="6408712" cy="1569660"/>
          </a:xfrm>
          <a:prstGeom prst="rect">
            <a:avLst/>
          </a:prstGeom>
          <a:noFill/>
        </p:spPr>
        <p:txBody>
          <a:bodyPr wrap="square" rtlCol="0">
            <a:spAutoFit/>
          </a:bodyPr>
          <a:lstStyle/>
          <a:p>
            <a:pPr algn="just"/>
            <a:r>
              <a:rPr lang="en-US" sz="2400" dirty="0" err="1">
                <a:solidFill>
                  <a:schemeClr val="bg1">
                    <a:lumMod val="50000"/>
                  </a:schemeClr>
                </a:solidFill>
              </a:rPr>
              <a:t>Öğrencinin</a:t>
            </a:r>
            <a:r>
              <a:rPr lang="en-US" sz="2400" dirty="0">
                <a:solidFill>
                  <a:schemeClr val="bg1">
                    <a:lumMod val="50000"/>
                  </a:schemeClr>
                </a:solidFill>
              </a:rPr>
              <a:t> </a:t>
            </a:r>
            <a:r>
              <a:rPr lang="en-US" sz="2400" dirty="0" err="1">
                <a:solidFill>
                  <a:schemeClr val="bg1">
                    <a:lumMod val="50000"/>
                  </a:schemeClr>
                </a:solidFill>
              </a:rPr>
              <a:t>bilimsel</a:t>
            </a:r>
            <a:r>
              <a:rPr lang="en-US" sz="2400" dirty="0">
                <a:solidFill>
                  <a:schemeClr val="bg1">
                    <a:lumMod val="50000"/>
                  </a:schemeClr>
                </a:solidFill>
              </a:rPr>
              <a:t>, </a:t>
            </a:r>
            <a:r>
              <a:rPr lang="en-US" sz="2400" dirty="0" err="1">
                <a:solidFill>
                  <a:schemeClr val="bg1">
                    <a:lumMod val="50000"/>
                  </a:schemeClr>
                </a:solidFill>
              </a:rPr>
              <a:t>sportif</a:t>
            </a:r>
            <a:r>
              <a:rPr lang="en-US" sz="2400" dirty="0">
                <a:solidFill>
                  <a:schemeClr val="bg1">
                    <a:lumMod val="50000"/>
                  </a:schemeClr>
                </a:solidFill>
              </a:rPr>
              <a:t>, </a:t>
            </a:r>
            <a:r>
              <a:rPr lang="en-US" sz="2400" dirty="0" err="1">
                <a:solidFill>
                  <a:schemeClr val="bg1">
                    <a:lumMod val="50000"/>
                  </a:schemeClr>
                </a:solidFill>
              </a:rPr>
              <a:t>kültürel</a:t>
            </a:r>
            <a:r>
              <a:rPr lang="en-US" sz="2400" dirty="0">
                <a:solidFill>
                  <a:schemeClr val="bg1">
                    <a:lumMod val="50000"/>
                  </a:schemeClr>
                </a:solidFill>
              </a:rPr>
              <a:t>, </a:t>
            </a:r>
            <a:r>
              <a:rPr lang="en-US" sz="2400" dirty="0" err="1">
                <a:solidFill>
                  <a:schemeClr val="bg1">
                    <a:lumMod val="50000"/>
                  </a:schemeClr>
                </a:solidFill>
              </a:rPr>
              <a:t>sanatsal</a:t>
            </a:r>
            <a:r>
              <a:rPr lang="en-US" sz="2400" dirty="0">
                <a:solidFill>
                  <a:schemeClr val="bg1">
                    <a:lumMod val="50000"/>
                  </a:schemeClr>
                </a:solidFill>
              </a:rPr>
              <a:t> </a:t>
            </a:r>
            <a:r>
              <a:rPr lang="en-US" sz="2400" dirty="0" err="1">
                <a:solidFill>
                  <a:schemeClr val="bg1">
                    <a:lumMod val="50000"/>
                  </a:schemeClr>
                </a:solidFill>
              </a:rPr>
              <a:t>etkinlikleri</a:t>
            </a:r>
            <a:r>
              <a:rPr lang="en-US" sz="2400" dirty="0">
                <a:solidFill>
                  <a:schemeClr val="bg1">
                    <a:lumMod val="50000"/>
                  </a:schemeClr>
                </a:solidFill>
              </a:rPr>
              <a:t> </a:t>
            </a:r>
            <a:r>
              <a:rPr lang="en-US" sz="2400" dirty="0" err="1">
                <a:solidFill>
                  <a:schemeClr val="bg1">
                    <a:lumMod val="50000"/>
                  </a:schemeClr>
                </a:solidFill>
              </a:rPr>
              <a:t>ve</a:t>
            </a:r>
            <a:r>
              <a:rPr lang="en-US" sz="2400" dirty="0">
                <a:solidFill>
                  <a:schemeClr val="bg1">
                    <a:lumMod val="50000"/>
                  </a:schemeClr>
                </a:solidFill>
              </a:rPr>
              <a:t> </a:t>
            </a:r>
            <a:r>
              <a:rPr lang="en-US" sz="2400" dirty="0" err="1">
                <a:solidFill>
                  <a:schemeClr val="bg1">
                    <a:lumMod val="50000"/>
                  </a:schemeClr>
                </a:solidFill>
              </a:rPr>
              <a:t>toplum</a:t>
            </a:r>
            <a:r>
              <a:rPr lang="en-US" sz="2400" dirty="0">
                <a:solidFill>
                  <a:schemeClr val="bg1">
                    <a:lumMod val="50000"/>
                  </a:schemeClr>
                </a:solidFill>
              </a:rPr>
              <a:t> </a:t>
            </a:r>
            <a:r>
              <a:rPr lang="en-US" sz="2400" dirty="0" err="1">
                <a:solidFill>
                  <a:schemeClr val="bg1">
                    <a:lumMod val="50000"/>
                  </a:schemeClr>
                </a:solidFill>
              </a:rPr>
              <a:t>hizmeti</a:t>
            </a:r>
            <a:r>
              <a:rPr lang="en-US" sz="2400" dirty="0">
                <a:solidFill>
                  <a:schemeClr val="bg1">
                    <a:lumMod val="50000"/>
                  </a:schemeClr>
                </a:solidFill>
              </a:rPr>
              <a:t> </a:t>
            </a:r>
            <a:r>
              <a:rPr lang="en-US" sz="2400" dirty="0" err="1">
                <a:solidFill>
                  <a:schemeClr val="bg1">
                    <a:lumMod val="50000"/>
                  </a:schemeClr>
                </a:solidFill>
              </a:rPr>
              <a:t>çalışmalarını</a:t>
            </a:r>
            <a:r>
              <a:rPr lang="en-US" sz="2400" dirty="0">
                <a:solidFill>
                  <a:schemeClr val="bg1">
                    <a:lumMod val="50000"/>
                  </a:schemeClr>
                </a:solidFill>
              </a:rPr>
              <a:t> </a:t>
            </a:r>
            <a:r>
              <a:rPr lang="en-US" sz="2400" dirty="0" err="1">
                <a:solidFill>
                  <a:schemeClr val="bg1">
                    <a:lumMod val="50000"/>
                  </a:schemeClr>
                </a:solidFill>
              </a:rPr>
              <a:t>ülke</a:t>
            </a:r>
            <a:r>
              <a:rPr lang="en-US" sz="2400" dirty="0">
                <a:solidFill>
                  <a:schemeClr val="bg1">
                    <a:lumMod val="50000"/>
                  </a:schemeClr>
                </a:solidFill>
              </a:rPr>
              <a:t> </a:t>
            </a:r>
            <a:r>
              <a:rPr lang="en-US" sz="2400" dirty="0" err="1">
                <a:solidFill>
                  <a:schemeClr val="bg1">
                    <a:lumMod val="50000"/>
                  </a:schemeClr>
                </a:solidFill>
              </a:rPr>
              <a:t>adına</a:t>
            </a:r>
            <a:r>
              <a:rPr lang="en-US" sz="2400" dirty="0">
                <a:solidFill>
                  <a:schemeClr val="bg1">
                    <a:lumMod val="50000"/>
                  </a:schemeClr>
                </a:solidFill>
              </a:rPr>
              <a:t> </a:t>
            </a:r>
            <a:r>
              <a:rPr lang="en-US" sz="2400" dirty="0" err="1">
                <a:solidFill>
                  <a:schemeClr val="bg1">
                    <a:lumMod val="50000"/>
                  </a:schemeClr>
                </a:solidFill>
              </a:rPr>
              <a:t>uluslararası</a:t>
            </a:r>
            <a:r>
              <a:rPr lang="en-US" sz="2400" dirty="0">
                <a:solidFill>
                  <a:schemeClr val="bg1">
                    <a:lumMod val="50000"/>
                  </a:schemeClr>
                </a:solidFill>
              </a:rPr>
              <a:t> </a:t>
            </a:r>
            <a:r>
              <a:rPr lang="en-US" sz="2400" dirty="0" err="1">
                <a:solidFill>
                  <a:schemeClr val="bg1">
                    <a:lumMod val="50000"/>
                  </a:schemeClr>
                </a:solidFill>
              </a:rPr>
              <a:t>düzeyde</a:t>
            </a:r>
            <a:r>
              <a:rPr lang="en-US" sz="2400" dirty="0">
                <a:solidFill>
                  <a:schemeClr val="bg1">
                    <a:lumMod val="50000"/>
                  </a:schemeClr>
                </a:solidFill>
              </a:rPr>
              <a:t> </a:t>
            </a:r>
            <a:r>
              <a:rPr lang="en-US" sz="2400" dirty="0" err="1">
                <a:solidFill>
                  <a:schemeClr val="bg1">
                    <a:lumMod val="50000"/>
                  </a:schemeClr>
                </a:solidFill>
              </a:rPr>
              <a:t>gerçekleştirmesi</a:t>
            </a:r>
            <a:r>
              <a:rPr lang="en-US" sz="2400" dirty="0">
                <a:solidFill>
                  <a:schemeClr val="bg1">
                    <a:lumMod val="50000"/>
                  </a:schemeClr>
                </a:solidFill>
              </a:rPr>
              <a:t> </a:t>
            </a:r>
            <a:r>
              <a:rPr lang="en-US" sz="2400" dirty="0" err="1">
                <a:solidFill>
                  <a:schemeClr val="bg1">
                    <a:lumMod val="50000"/>
                  </a:schemeClr>
                </a:solidFill>
              </a:rPr>
              <a:t>olarak</a:t>
            </a:r>
            <a:r>
              <a:rPr lang="en-US" sz="2400" dirty="0">
                <a:solidFill>
                  <a:schemeClr val="bg1">
                    <a:lumMod val="50000"/>
                  </a:schemeClr>
                </a:solidFill>
              </a:rPr>
              <a:t> </a:t>
            </a:r>
            <a:r>
              <a:rPr lang="en-US" sz="2400" dirty="0" err="1">
                <a:solidFill>
                  <a:schemeClr val="bg1">
                    <a:lumMod val="50000"/>
                  </a:schemeClr>
                </a:solidFill>
              </a:rPr>
              <a:t>değerlendirilir</a:t>
            </a:r>
            <a:r>
              <a:rPr lang="en-US" sz="2400" dirty="0">
                <a:solidFill>
                  <a:schemeClr val="bg1">
                    <a:lumMod val="50000"/>
                  </a:schemeClr>
                </a:solidFill>
              </a:rPr>
              <a:t>.</a:t>
            </a:r>
          </a:p>
        </p:txBody>
      </p:sp>
      <p:sp>
        <p:nvSpPr>
          <p:cNvPr id="52" name="TextBox 93"/>
          <p:cNvSpPr txBox="1"/>
          <p:nvPr/>
        </p:nvSpPr>
        <p:spPr>
          <a:xfrm>
            <a:off x="10524657" y="5451425"/>
            <a:ext cx="1253876" cy="400110"/>
          </a:xfrm>
          <a:prstGeom prst="rect">
            <a:avLst/>
          </a:prstGeom>
          <a:noFill/>
        </p:spPr>
        <p:txBody>
          <a:bodyPr wrap="square" rtlCol="0">
            <a:spAutoFit/>
          </a:bodyPr>
          <a:lstStyle/>
          <a:p>
            <a:r>
              <a:rPr lang="tr-TR" sz="2000" b="1" dirty="0" smtClean="0">
                <a:solidFill>
                  <a:schemeClr val="bg1"/>
                </a:solidFill>
              </a:rPr>
              <a:t>Okul İçi</a:t>
            </a:r>
            <a:endParaRPr lang="en-US" sz="2000" b="1" dirty="0">
              <a:solidFill>
                <a:schemeClr val="bg1"/>
              </a:solidFill>
            </a:endParaRPr>
          </a:p>
        </p:txBody>
      </p:sp>
      <p:sp>
        <p:nvSpPr>
          <p:cNvPr id="29" name="TextBox 22"/>
          <p:cNvSpPr txBox="1"/>
          <p:nvPr/>
        </p:nvSpPr>
        <p:spPr>
          <a:xfrm>
            <a:off x="10200029" y="2260779"/>
            <a:ext cx="1314784" cy="369332"/>
          </a:xfrm>
          <a:prstGeom prst="rect">
            <a:avLst/>
          </a:prstGeom>
          <a:noFill/>
        </p:spPr>
        <p:txBody>
          <a:bodyPr wrap="non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schemeClr val="bg1"/>
                </a:solidFill>
                <a:effectLst/>
                <a:uLnTx/>
                <a:uFillTx/>
              </a:rPr>
              <a:t>Uluslararası</a:t>
            </a:r>
            <a:endParaRPr kumimoji="0" lang="en-US" sz="1800" b="1" i="0" u="none" strike="noStrike" kern="0" cap="none" spc="0" normalizeH="0" baseline="0" noProof="0" dirty="0" smtClean="0">
              <a:ln>
                <a:noFill/>
              </a:ln>
              <a:solidFill>
                <a:schemeClr val="bg1"/>
              </a:solidFill>
              <a:effectLst/>
              <a:uLnTx/>
              <a:uFillTx/>
            </a:endParaRPr>
          </a:p>
        </p:txBody>
      </p:sp>
      <p:sp>
        <p:nvSpPr>
          <p:cNvPr id="2" name="Slayt Numarası Yer Tutucusu 1"/>
          <p:cNvSpPr>
            <a:spLocks noGrp="1"/>
          </p:cNvSpPr>
          <p:nvPr>
            <p:ph type="sldNum" sz="quarter" idx="12"/>
          </p:nvPr>
        </p:nvSpPr>
        <p:spPr/>
        <p:txBody>
          <a:bodyPr/>
          <a:lstStyle/>
          <a:p>
            <a:fld id="{F68327C5-B821-4FE9-A59A-A60D9EB59A9A}" type="slidenum">
              <a:rPr lang="en-US" smtClean="0"/>
              <a:pPr/>
              <a:t>25</a:t>
            </a:fld>
            <a:endParaRPr lang="en-US" dirty="0"/>
          </a:p>
        </p:txBody>
      </p:sp>
      <p:sp>
        <p:nvSpPr>
          <p:cNvPr id="31" name="Dikdörtgen 30"/>
          <p:cNvSpPr/>
          <p:nvPr/>
        </p:nvSpPr>
        <p:spPr>
          <a:xfrm>
            <a:off x="0" y="0"/>
            <a:ext cx="12192000" cy="90872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solidFill>
                <a:srgbClr val="C00000"/>
              </a:solidFill>
            </a:endParaRPr>
          </a:p>
        </p:txBody>
      </p:sp>
      <p:sp>
        <p:nvSpPr>
          <p:cNvPr id="32"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b="0" cap="none" dirty="0" smtClean="0">
                <a:ln w="0"/>
                <a:solidFill>
                  <a:srgbClr val="D3363C"/>
                </a:solidFill>
                <a:effectLst>
                  <a:outerShdw blurRad="38100" dist="19050" dir="2700000" algn="tl" rotWithShape="0">
                    <a:schemeClr val="dk1">
                      <a:alpha val="40000"/>
                    </a:schemeClr>
                  </a:outerShdw>
                </a:effectLst>
              </a:rPr>
              <a:t>SOSYAL ETKİNLİK MODÜLÜ</a:t>
            </a:r>
            <a:endParaRPr lang="tr-TR" sz="3600" b="0" cap="none" dirty="0">
              <a:ln w="0"/>
              <a:solidFill>
                <a:srgbClr val="D3363C"/>
              </a:solidFill>
              <a:effectLst>
                <a:outerShdw blurRad="38100" dist="19050" dir="2700000" algn="tl" rotWithShape="0">
                  <a:schemeClr val="dk1">
                    <a:alpha val="40000"/>
                  </a:schemeClr>
                </a:outerShdw>
              </a:effectLst>
            </a:endParaRPr>
          </a:p>
        </p:txBody>
      </p:sp>
      <p:pic>
        <p:nvPicPr>
          <p:cNvPr id="33" name="Resim 32" descr="Ekran Kırpm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3" y="44624"/>
            <a:ext cx="949529" cy="864096"/>
          </a:xfrm>
          <a:prstGeom prst="rect">
            <a:avLst/>
          </a:prstGeom>
        </p:spPr>
      </p:pic>
    </p:spTree>
    <p:extLst>
      <p:ext uri="{BB962C8B-B14F-4D97-AF65-F5344CB8AC3E}">
        <p14:creationId xmlns:p14="http://schemas.microsoft.com/office/powerpoint/2010/main" val="36414726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dirty="0">
                <a:solidFill>
                  <a:schemeClr val="bg1"/>
                </a:solidFill>
              </a:rPr>
              <a:t>SOSYAL ETKİNLİK MODÜLÜ</a:t>
            </a:r>
          </a:p>
        </p:txBody>
      </p:sp>
      <p:sp>
        <p:nvSpPr>
          <p:cNvPr id="45" name="Title 3"/>
          <p:cNvSpPr>
            <a:spLocks noGrp="1"/>
          </p:cNvSpPr>
          <p:nvPr>
            <p:ph type="title"/>
          </p:nvPr>
        </p:nvSpPr>
        <p:spPr>
          <a:xfrm>
            <a:off x="335360" y="992421"/>
            <a:ext cx="9601200" cy="617612"/>
          </a:xfrm>
        </p:spPr>
        <p:txBody>
          <a:bodyPr vert="horz" lIns="91440" tIns="45720" rIns="91440" bIns="45720" rtlCol="0" anchor="ctr">
            <a:noAutofit/>
          </a:bodyPr>
          <a:lstStyle/>
          <a:p>
            <a:r>
              <a:rPr lang="tr-TR" sz="2000" dirty="0" smtClean="0">
                <a:latin typeface="Times New Roman" panose="02020603050405020304" pitchFamily="18" charset="0"/>
                <a:cs typeface="Times New Roman" panose="02020603050405020304" pitchFamily="18" charset="0"/>
              </a:rPr>
              <a:t>ETKİNLİK DÜZEYİ</a:t>
            </a:r>
            <a:endParaRPr lang="en-US" sz="2000" dirty="0">
              <a:latin typeface="Times New Roman" panose="02020603050405020304" pitchFamily="18" charset="0"/>
              <a:cs typeface="Times New Roman" panose="02020603050405020304" pitchFamily="18" charset="0"/>
            </a:endParaRPr>
          </a:p>
        </p:txBody>
      </p:sp>
      <p:grpSp>
        <p:nvGrpSpPr>
          <p:cNvPr id="56" name="Group 53"/>
          <p:cNvGrpSpPr>
            <a:grpSpLocks noChangeAspect="1"/>
          </p:cNvGrpSpPr>
          <p:nvPr/>
        </p:nvGrpSpPr>
        <p:grpSpPr>
          <a:xfrm>
            <a:off x="2379023" y="1637307"/>
            <a:ext cx="1592578" cy="1592577"/>
            <a:chOff x="2109969" y="3782362"/>
            <a:chExt cx="1226842" cy="1226842"/>
          </a:xfrm>
        </p:grpSpPr>
        <p:sp>
          <p:nvSpPr>
            <p:cNvPr id="57" name="Oval 56"/>
            <p:cNvSpPr/>
            <p:nvPr/>
          </p:nvSpPr>
          <p:spPr>
            <a:xfrm>
              <a:off x="2109969" y="3782363"/>
              <a:ext cx="1226841" cy="1226841"/>
            </a:xfrm>
            <a:prstGeom prst="ellipse">
              <a:avLst/>
            </a:prstGeom>
            <a:solidFill>
              <a:srgbClr val="0653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8" name="Rectangle 55"/>
            <p:cNvSpPr/>
            <p:nvPr/>
          </p:nvSpPr>
          <p:spPr>
            <a:xfrm>
              <a:off x="2309267" y="4170545"/>
              <a:ext cx="828254" cy="450482"/>
            </a:xfrm>
            <a:prstGeom prst="rect">
              <a:avLst/>
            </a:prstGeom>
          </p:spPr>
          <p:txBody>
            <a:bodyPr wrap="none" anchor="ctr">
              <a:spAutoFit/>
            </a:bodyPr>
            <a:lstStyle/>
            <a:p>
              <a:pPr algn="ctr"/>
              <a:r>
                <a:rPr lang="tr-TR" sz="3200" b="1" dirty="0" smtClean="0">
                  <a:solidFill>
                    <a:prstClr val="white"/>
                  </a:solidFill>
                </a:rPr>
                <a:t>K</a:t>
              </a:r>
              <a:r>
                <a:rPr lang="tr-TR" sz="2000" b="1" dirty="0" smtClean="0">
                  <a:solidFill>
                    <a:prstClr val="white"/>
                  </a:solidFill>
                </a:rPr>
                <a:t>atılım </a:t>
              </a:r>
            </a:p>
          </p:txBody>
        </p:sp>
        <p:sp>
          <p:nvSpPr>
            <p:cNvPr id="59" name="Freeform 56"/>
            <p:cNvSpPr/>
            <p:nvPr/>
          </p:nvSpPr>
          <p:spPr>
            <a:xfrm>
              <a:off x="2109969" y="3782362"/>
              <a:ext cx="1226842" cy="1226842"/>
            </a:xfrm>
            <a:custGeom>
              <a:avLst/>
              <a:gdLst>
                <a:gd name="connsiteX0" fmla="*/ 613421 w 1226842"/>
                <a:gd name="connsiteY0" fmla="*/ 0 h 1226842"/>
                <a:gd name="connsiteX1" fmla="*/ 620089 w 1226842"/>
                <a:gd name="connsiteY1" fmla="*/ 672 h 1226842"/>
                <a:gd name="connsiteX2" fmla="*/ 531300 w 1226842"/>
                <a:gd name="connsiteY2" fmla="*/ 9623 h 1226842"/>
                <a:gd name="connsiteX3" fmla="*/ 69087 w 1226842"/>
                <a:gd name="connsiteY3" fmla="*/ 576739 h 1226842"/>
                <a:gd name="connsiteX4" fmla="*/ 647964 w 1226842"/>
                <a:gd name="connsiteY4" fmla="*/ 1155616 h 1226842"/>
                <a:gd name="connsiteX5" fmla="*/ 1215081 w 1226842"/>
                <a:gd name="connsiteY5" fmla="*/ 693403 h 1226842"/>
                <a:gd name="connsiteX6" fmla="*/ 1224993 w 1226842"/>
                <a:gd name="connsiteY6" fmla="*/ 595075 h 1226842"/>
                <a:gd name="connsiteX7" fmla="*/ 1226842 w 1226842"/>
                <a:gd name="connsiteY7" fmla="*/ 613421 h 1226842"/>
                <a:gd name="connsiteX8" fmla="*/ 613421 w 1226842"/>
                <a:gd name="connsiteY8" fmla="*/ 1226842 h 1226842"/>
                <a:gd name="connsiteX9" fmla="*/ 0 w 1226842"/>
                <a:gd name="connsiteY9" fmla="*/ 613421 h 1226842"/>
                <a:gd name="connsiteX10" fmla="*/ 613421 w 1226842"/>
                <a:gd name="connsiteY10" fmla="*/ 0 h 122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6842" h="1226842">
                  <a:moveTo>
                    <a:pt x="613421" y="0"/>
                  </a:moveTo>
                  <a:lnTo>
                    <a:pt x="620089" y="672"/>
                  </a:lnTo>
                  <a:lnTo>
                    <a:pt x="531300" y="9623"/>
                  </a:lnTo>
                  <a:cubicBezTo>
                    <a:pt x="267516" y="63601"/>
                    <a:pt x="69087" y="296997"/>
                    <a:pt x="69087" y="576739"/>
                  </a:cubicBezTo>
                  <a:cubicBezTo>
                    <a:pt x="69087" y="896444"/>
                    <a:pt x="328259" y="1155616"/>
                    <a:pt x="647964" y="1155616"/>
                  </a:cubicBezTo>
                  <a:cubicBezTo>
                    <a:pt x="927706" y="1155616"/>
                    <a:pt x="1161102" y="957188"/>
                    <a:pt x="1215081" y="693403"/>
                  </a:cubicBezTo>
                  <a:lnTo>
                    <a:pt x="1224993" y="595075"/>
                  </a:lnTo>
                  <a:lnTo>
                    <a:pt x="1226842" y="613421"/>
                  </a:lnTo>
                  <a:cubicBezTo>
                    <a:pt x="1226842" y="952204"/>
                    <a:pt x="952204" y="1226842"/>
                    <a:pt x="613421" y="1226842"/>
                  </a:cubicBezTo>
                  <a:cubicBezTo>
                    <a:pt x="274638" y="1226842"/>
                    <a:pt x="0" y="952204"/>
                    <a:pt x="0" y="613421"/>
                  </a:cubicBezTo>
                  <a:cubicBezTo>
                    <a:pt x="0" y="274638"/>
                    <a:pt x="274638" y="0"/>
                    <a:pt x="613421" y="0"/>
                  </a:cubicBezTo>
                  <a:close/>
                </a:path>
              </a:pathLst>
            </a:custGeom>
            <a:solidFill>
              <a:srgbClr val="032B4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13" name="Group 9"/>
          <p:cNvGrpSpPr/>
          <p:nvPr/>
        </p:nvGrpSpPr>
        <p:grpSpPr>
          <a:xfrm>
            <a:off x="6816081" y="2060848"/>
            <a:ext cx="4896543" cy="1011384"/>
            <a:chOff x="5355758" y="2304226"/>
            <a:chExt cx="3464391" cy="1011384"/>
          </a:xfrm>
        </p:grpSpPr>
        <p:grpSp>
          <p:nvGrpSpPr>
            <p:cNvPr id="115" name="Group 5"/>
            <p:cNvGrpSpPr/>
            <p:nvPr/>
          </p:nvGrpSpPr>
          <p:grpSpPr>
            <a:xfrm>
              <a:off x="5355758" y="2304227"/>
              <a:ext cx="1003486" cy="1011383"/>
              <a:chOff x="5368714" y="2304227"/>
              <a:chExt cx="1003486" cy="1011383"/>
            </a:xfrm>
          </p:grpSpPr>
          <p:sp>
            <p:nvSpPr>
              <p:cNvPr id="117" name="Rectangle 74"/>
              <p:cNvSpPr/>
              <p:nvPr/>
            </p:nvSpPr>
            <p:spPr>
              <a:xfrm>
                <a:off x="5374190" y="2304227"/>
                <a:ext cx="996508" cy="1011383"/>
              </a:xfrm>
              <a:prstGeom prst="rect">
                <a:avLst/>
              </a:prstGeom>
              <a:solidFill>
                <a:srgbClr val="0653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400" b="1" dirty="0" smtClean="0">
                    <a:solidFill>
                      <a:schemeClr val="lt1"/>
                    </a:solidFill>
                  </a:rPr>
                  <a:t>Katılım</a:t>
                </a:r>
                <a:endParaRPr lang="en-US" sz="1400" b="1" dirty="0">
                  <a:solidFill>
                    <a:schemeClr val="lt1"/>
                  </a:solidFill>
                </a:endParaRPr>
              </a:p>
            </p:txBody>
          </p:sp>
          <p:sp>
            <p:nvSpPr>
              <p:cNvPr id="118" name="L-Shape 3"/>
              <p:cNvSpPr/>
              <p:nvPr/>
            </p:nvSpPr>
            <p:spPr>
              <a:xfrm>
                <a:off x="5368714" y="2304227"/>
                <a:ext cx="1003486" cy="1011383"/>
              </a:xfrm>
              <a:prstGeom prst="corner">
                <a:avLst>
                  <a:gd name="adj1" fmla="val 9680"/>
                  <a:gd name="adj2" fmla="val 9681"/>
                </a:avLst>
              </a:prstGeom>
              <a:solidFill>
                <a:srgbClr val="032B4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16" name="L-Shape 121"/>
            <p:cNvSpPr/>
            <p:nvPr/>
          </p:nvSpPr>
          <p:spPr>
            <a:xfrm>
              <a:off x="6464136" y="2304226"/>
              <a:ext cx="2356013" cy="1011383"/>
            </a:xfrm>
            <a:prstGeom prst="corner">
              <a:avLst>
                <a:gd name="adj1" fmla="val 9680"/>
                <a:gd name="adj2" fmla="val 0"/>
              </a:avLst>
            </a:prstGeom>
            <a:solidFill>
              <a:srgbClr val="054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65" name="Dikdörtgen 64"/>
          <p:cNvSpPr/>
          <p:nvPr/>
        </p:nvSpPr>
        <p:spPr>
          <a:xfrm>
            <a:off x="10560496" y="5507546"/>
            <a:ext cx="1631504" cy="1350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8363515" y="2077594"/>
            <a:ext cx="3368247" cy="646331"/>
          </a:xfrm>
          <a:prstGeom prst="rect">
            <a:avLst/>
          </a:prstGeom>
        </p:spPr>
        <p:txBody>
          <a:bodyPr wrap="square">
            <a:spAutoFit/>
          </a:bodyPr>
          <a:lstStyle/>
          <a:p>
            <a:pPr algn="just"/>
            <a:r>
              <a:rPr lang="tr-TR" sz="1200" dirty="0">
                <a:solidFill>
                  <a:schemeClr val="bg1">
                    <a:lumMod val="50000"/>
                  </a:schemeClr>
                </a:solidFill>
              </a:rPr>
              <a:t>Öğrencinin sosyal etkinlik sürecinde istekli olarak eylem gösterme ve bir sorumluluğu üstlenme  durumu katılım olarak değerlendirilir.</a:t>
            </a:r>
          </a:p>
        </p:txBody>
      </p:sp>
      <p:sp>
        <p:nvSpPr>
          <p:cNvPr id="2" name="Slayt Numarası Yer Tutucusu 1"/>
          <p:cNvSpPr>
            <a:spLocks noGrp="1"/>
          </p:cNvSpPr>
          <p:nvPr>
            <p:ph type="sldNum" sz="quarter" idx="12"/>
          </p:nvPr>
        </p:nvSpPr>
        <p:spPr/>
        <p:txBody>
          <a:bodyPr/>
          <a:lstStyle/>
          <a:p>
            <a:fld id="{F68327C5-B821-4FE9-A59A-A60D9EB59A9A}" type="slidenum">
              <a:rPr lang="en-US" smtClean="0"/>
              <a:pPr/>
              <a:t>26</a:t>
            </a:fld>
            <a:endParaRPr lang="en-US" dirty="0"/>
          </a:p>
        </p:txBody>
      </p:sp>
      <p:sp>
        <p:nvSpPr>
          <p:cNvPr id="19" name="Dikdörtgen 18"/>
          <p:cNvSpPr/>
          <p:nvPr/>
        </p:nvSpPr>
        <p:spPr>
          <a:xfrm>
            <a:off x="0" y="0"/>
            <a:ext cx="12192000" cy="90872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solidFill>
                <a:srgbClr val="C00000"/>
              </a:solidFill>
            </a:endParaRPr>
          </a:p>
        </p:txBody>
      </p:sp>
      <p:sp>
        <p:nvSpPr>
          <p:cNvPr id="20"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b="0" cap="none" dirty="0" smtClean="0">
                <a:ln w="0"/>
                <a:solidFill>
                  <a:srgbClr val="D3363C"/>
                </a:solidFill>
                <a:effectLst>
                  <a:outerShdw blurRad="38100" dist="19050" dir="2700000" algn="tl" rotWithShape="0">
                    <a:schemeClr val="dk1">
                      <a:alpha val="40000"/>
                    </a:schemeClr>
                  </a:outerShdw>
                </a:effectLst>
              </a:rPr>
              <a:t>SOSYAL ETKİNLİK MODÜLÜ</a:t>
            </a:r>
            <a:endParaRPr lang="tr-TR" sz="3600" b="0" cap="none" dirty="0">
              <a:ln w="0"/>
              <a:solidFill>
                <a:srgbClr val="D3363C"/>
              </a:solidFill>
              <a:effectLst>
                <a:outerShdw blurRad="38100" dist="19050" dir="2700000" algn="tl" rotWithShape="0">
                  <a:schemeClr val="dk1">
                    <a:alpha val="40000"/>
                  </a:schemeClr>
                </a:outerShdw>
              </a:effectLst>
            </a:endParaRPr>
          </a:p>
        </p:txBody>
      </p:sp>
      <p:pic>
        <p:nvPicPr>
          <p:cNvPr id="21" name="Resim 20" descr="Ekran Kırpm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3" y="44624"/>
            <a:ext cx="949529" cy="864096"/>
          </a:xfrm>
          <a:prstGeom prst="rect">
            <a:avLst/>
          </a:prstGeom>
        </p:spPr>
      </p:pic>
    </p:spTree>
    <p:extLst>
      <p:ext uri="{BB962C8B-B14F-4D97-AF65-F5344CB8AC3E}">
        <p14:creationId xmlns:p14="http://schemas.microsoft.com/office/powerpoint/2010/main" val="21835443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dirty="0">
                <a:solidFill>
                  <a:schemeClr val="bg1"/>
                </a:solidFill>
              </a:rPr>
              <a:t>SOSYAL ETKİNLİK MODÜLÜ</a:t>
            </a:r>
          </a:p>
        </p:txBody>
      </p:sp>
      <p:sp>
        <p:nvSpPr>
          <p:cNvPr id="45" name="Title 3"/>
          <p:cNvSpPr>
            <a:spLocks noGrp="1"/>
          </p:cNvSpPr>
          <p:nvPr>
            <p:ph type="title"/>
          </p:nvPr>
        </p:nvSpPr>
        <p:spPr>
          <a:xfrm>
            <a:off x="335360" y="992421"/>
            <a:ext cx="9601200" cy="617612"/>
          </a:xfrm>
        </p:spPr>
        <p:txBody>
          <a:bodyPr vert="horz" lIns="91440" tIns="45720" rIns="91440" bIns="45720" rtlCol="0" anchor="ctr">
            <a:noAutofit/>
          </a:bodyPr>
          <a:lstStyle/>
          <a:p>
            <a:r>
              <a:rPr lang="tr-TR" sz="2000" dirty="0" smtClean="0">
                <a:latin typeface="Times New Roman" panose="02020603050405020304" pitchFamily="18" charset="0"/>
                <a:cs typeface="Times New Roman" panose="02020603050405020304" pitchFamily="18" charset="0"/>
              </a:rPr>
              <a:t>ETKİNLİK DÜZEYİ</a:t>
            </a:r>
            <a:endParaRPr lang="en-US" sz="2000" dirty="0">
              <a:latin typeface="Times New Roman" panose="02020603050405020304" pitchFamily="18" charset="0"/>
              <a:cs typeface="Times New Roman" panose="02020603050405020304" pitchFamily="18" charset="0"/>
            </a:endParaRPr>
          </a:p>
        </p:txBody>
      </p:sp>
      <p:cxnSp>
        <p:nvCxnSpPr>
          <p:cNvPr id="55" name="Straight Connector 43"/>
          <p:cNvCxnSpPr/>
          <p:nvPr/>
        </p:nvCxnSpPr>
        <p:spPr>
          <a:xfrm>
            <a:off x="3175310" y="2433596"/>
            <a:ext cx="1691620" cy="1691620"/>
          </a:xfrm>
          <a:prstGeom prst="line">
            <a:avLst/>
          </a:prstGeom>
        </p:spPr>
        <p:style>
          <a:lnRef idx="1">
            <a:schemeClr val="accent1"/>
          </a:lnRef>
          <a:fillRef idx="0">
            <a:schemeClr val="accent1"/>
          </a:fillRef>
          <a:effectRef idx="0">
            <a:schemeClr val="accent1"/>
          </a:effectRef>
          <a:fontRef idx="minor">
            <a:schemeClr val="tx1"/>
          </a:fontRef>
        </p:style>
      </p:cxnSp>
      <p:grpSp>
        <p:nvGrpSpPr>
          <p:cNvPr id="56" name="Group 53"/>
          <p:cNvGrpSpPr>
            <a:grpSpLocks noChangeAspect="1"/>
          </p:cNvGrpSpPr>
          <p:nvPr/>
        </p:nvGrpSpPr>
        <p:grpSpPr>
          <a:xfrm>
            <a:off x="2379023" y="1637307"/>
            <a:ext cx="1592578" cy="1592577"/>
            <a:chOff x="2109969" y="3782362"/>
            <a:chExt cx="1226842" cy="1226842"/>
          </a:xfrm>
        </p:grpSpPr>
        <p:sp>
          <p:nvSpPr>
            <p:cNvPr id="57" name="Oval 56"/>
            <p:cNvSpPr/>
            <p:nvPr/>
          </p:nvSpPr>
          <p:spPr>
            <a:xfrm>
              <a:off x="2109969" y="3782363"/>
              <a:ext cx="1226841" cy="1226841"/>
            </a:xfrm>
            <a:prstGeom prst="ellipse">
              <a:avLst/>
            </a:prstGeom>
            <a:solidFill>
              <a:srgbClr val="0653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8" name="Rectangle 55"/>
            <p:cNvSpPr/>
            <p:nvPr/>
          </p:nvSpPr>
          <p:spPr>
            <a:xfrm>
              <a:off x="2309267" y="4170545"/>
              <a:ext cx="828254" cy="450482"/>
            </a:xfrm>
            <a:prstGeom prst="rect">
              <a:avLst/>
            </a:prstGeom>
          </p:spPr>
          <p:txBody>
            <a:bodyPr wrap="none" anchor="ctr">
              <a:spAutoFit/>
            </a:bodyPr>
            <a:lstStyle/>
            <a:p>
              <a:pPr algn="ctr"/>
              <a:r>
                <a:rPr lang="tr-TR" sz="3200" b="1" dirty="0" smtClean="0">
                  <a:solidFill>
                    <a:prstClr val="white"/>
                  </a:solidFill>
                </a:rPr>
                <a:t>K</a:t>
              </a:r>
              <a:r>
                <a:rPr lang="tr-TR" sz="2000" b="1" dirty="0" smtClean="0">
                  <a:solidFill>
                    <a:prstClr val="white"/>
                  </a:solidFill>
                </a:rPr>
                <a:t>atılım </a:t>
              </a:r>
            </a:p>
          </p:txBody>
        </p:sp>
        <p:sp>
          <p:nvSpPr>
            <p:cNvPr id="59" name="Freeform 56"/>
            <p:cNvSpPr/>
            <p:nvPr/>
          </p:nvSpPr>
          <p:spPr>
            <a:xfrm>
              <a:off x="2109969" y="3782362"/>
              <a:ext cx="1226842" cy="1226842"/>
            </a:xfrm>
            <a:custGeom>
              <a:avLst/>
              <a:gdLst>
                <a:gd name="connsiteX0" fmla="*/ 613421 w 1226842"/>
                <a:gd name="connsiteY0" fmla="*/ 0 h 1226842"/>
                <a:gd name="connsiteX1" fmla="*/ 620089 w 1226842"/>
                <a:gd name="connsiteY1" fmla="*/ 672 h 1226842"/>
                <a:gd name="connsiteX2" fmla="*/ 531300 w 1226842"/>
                <a:gd name="connsiteY2" fmla="*/ 9623 h 1226842"/>
                <a:gd name="connsiteX3" fmla="*/ 69087 w 1226842"/>
                <a:gd name="connsiteY3" fmla="*/ 576739 h 1226842"/>
                <a:gd name="connsiteX4" fmla="*/ 647964 w 1226842"/>
                <a:gd name="connsiteY4" fmla="*/ 1155616 h 1226842"/>
                <a:gd name="connsiteX5" fmla="*/ 1215081 w 1226842"/>
                <a:gd name="connsiteY5" fmla="*/ 693403 h 1226842"/>
                <a:gd name="connsiteX6" fmla="*/ 1224993 w 1226842"/>
                <a:gd name="connsiteY6" fmla="*/ 595075 h 1226842"/>
                <a:gd name="connsiteX7" fmla="*/ 1226842 w 1226842"/>
                <a:gd name="connsiteY7" fmla="*/ 613421 h 1226842"/>
                <a:gd name="connsiteX8" fmla="*/ 613421 w 1226842"/>
                <a:gd name="connsiteY8" fmla="*/ 1226842 h 1226842"/>
                <a:gd name="connsiteX9" fmla="*/ 0 w 1226842"/>
                <a:gd name="connsiteY9" fmla="*/ 613421 h 1226842"/>
                <a:gd name="connsiteX10" fmla="*/ 613421 w 1226842"/>
                <a:gd name="connsiteY10" fmla="*/ 0 h 122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6842" h="1226842">
                  <a:moveTo>
                    <a:pt x="613421" y="0"/>
                  </a:moveTo>
                  <a:lnTo>
                    <a:pt x="620089" y="672"/>
                  </a:lnTo>
                  <a:lnTo>
                    <a:pt x="531300" y="9623"/>
                  </a:lnTo>
                  <a:cubicBezTo>
                    <a:pt x="267516" y="63601"/>
                    <a:pt x="69087" y="296997"/>
                    <a:pt x="69087" y="576739"/>
                  </a:cubicBezTo>
                  <a:cubicBezTo>
                    <a:pt x="69087" y="896444"/>
                    <a:pt x="328259" y="1155616"/>
                    <a:pt x="647964" y="1155616"/>
                  </a:cubicBezTo>
                  <a:cubicBezTo>
                    <a:pt x="927706" y="1155616"/>
                    <a:pt x="1161102" y="957188"/>
                    <a:pt x="1215081" y="693403"/>
                  </a:cubicBezTo>
                  <a:lnTo>
                    <a:pt x="1224993" y="595075"/>
                  </a:lnTo>
                  <a:lnTo>
                    <a:pt x="1226842" y="613421"/>
                  </a:lnTo>
                  <a:cubicBezTo>
                    <a:pt x="1226842" y="952204"/>
                    <a:pt x="952204" y="1226842"/>
                    <a:pt x="613421" y="1226842"/>
                  </a:cubicBezTo>
                  <a:cubicBezTo>
                    <a:pt x="274638" y="1226842"/>
                    <a:pt x="0" y="952204"/>
                    <a:pt x="0" y="613421"/>
                  </a:cubicBezTo>
                  <a:cubicBezTo>
                    <a:pt x="0" y="274638"/>
                    <a:pt x="274638" y="0"/>
                    <a:pt x="613421" y="0"/>
                  </a:cubicBezTo>
                  <a:close/>
                </a:path>
              </a:pathLst>
            </a:custGeom>
            <a:solidFill>
              <a:srgbClr val="032B4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94" name="Group 66"/>
          <p:cNvGrpSpPr>
            <a:grpSpLocks noChangeAspect="1"/>
          </p:cNvGrpSpPr>
          <p:nvPr/>
        </p:nvGrpSpPr>
        <p:grpSpPr>
          <a:xfrm>
            <a:off x="4013486" y="3220920"/>
            <a:ext cx="1823961" cy="1700584"/>
            <a:chOff x="3902593" y="1360241"/>
            <a:chExt cx="1315849" cy="1226842"/>
          </a:xfrm>
        </p:grpSpPr>
        <p:sp>
          <p:nvSpPr>
            <p:cNvPr id="106" name="Oval 105"/>
            <p:cNvSpPr/>
            <p:nvPr/>
          </p:nvSpPr>
          <p:spPr>
            <a:xfrm>
              <a:off x="3947093" y="1360241"/>
              <a:ext cx="1226841" cy="1226841"/>
            </a:xfrm>
            <a:prstGeom prst="ellipse">
              <a:avLst/>
            </a:prstGeom>
            <a:solidFill>
              <a:srgbClr val="72D4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7" name="Rectangle 68"/>
            <p:cNvSpPr/>
            <p:nvPr/>
          </p:nvSpPr>
          <p:spPr>
            <a:xfrm>
              <a:off x="3902593" y="1585099"/>
              <a:ext cx="1315849" cy="777131"/>
            </a:xfrm>
            <a:prstGeom prst="rect">
              <a:avLst/>
            </a:prstGeom>
          </p:spPr>
          <p:txBody>
            <a:bodyPr wrap="none" anchor="ctr">
              <a:spAutoFit/>
            </a:bodyPr>
            <a:lstStyle/>
            <a:p>
              <a:pPr algn="ctr"/>
              <a:r>
                <a:rPr lang="tr-TR" sz="3200" b="1" dirty="0" smtClean="0">
                  <a:solidFill>
                    <a:schemeClr val="bg1"/>
                  </a:solidFill>
                </a:rPr>
                <a:t> Ü</a:t>
              </a:r>
              <a:r>
                <a:rPr lang="en-US" sz="2000" dirty="0" smtClean="0">
                  <a:solidFill>
                    <a:schemeClr val="bg1"/>
                  </a:solidFill>
                </a:rPr>
                <a:t>r</a:t>
              </a:r>
              <a:r>
                <a:rPr lang="tr-TR" sz="2000" dirty="0" smtClean="0">
                  <a:solidFill>
                    <a:schemeClr val="bg1"/>
                  </a:solidFill>
                </a:rPr>
                <a:t>ün </a:t>
              </a:r>
              <a:r>
                <a:rPr lang="tr-TR" sz="3200" b="1" dirty="0" smtClean="0">
                  <a:solidFill>
                    <a:schemeClr val="bg1"/>
                  </a:solidFill>
                </a:rPr>
                <a:t>O</a:t>
              </a:r>
              <a:r>
                <a:rPr lang="tr-TR" sz="2000" dirty="0" smtClean="0">
                  <a:solidFill>
                    <a:schemeClr val="bg1"/>
                  </a:solidFill>
                </a:rPr>
                <a:t>rtaya </a:t>
              </a:r>
            </a:p>
            <a:p>
              <a:pPr algn="ctr"/>
              <a:r>
                <a:rPr lang="tr-TR" sz="3200" b="1" dirty="0" smtClean="0">
                  <a:solidFill>
                    <a:schemeClr val="bg1"/>
                  </a:solidFill>
                </a:rPr>
                <a:t>K</a:t>
              </a:r>
              <a:r>
                <a:rPr lang="tr-TR" sz="2000" dirty="0" smtClean="0">
                  <a:solidFill>
                    <a:schemeClr val="bg1"/>
                  </a:solidFill>
                </a:rPr>
                <a:t>oyma</a:t>
              </a:r>
              <a:endParaRPr lang="en-US" sz="2400" dirty="0">
                <a:solidFill>
                  <a:schemeClr val="bg1"/>
                </a:solidFill>
              </a:endParaRPr>
            </a:p>
          </p:txBody>
        </p:sp>
        <p:sp>
          <p:nvSpPr>
            <p:cNvPr id="108" name="Freeform 69"/>
            <p:cNvSpPr/>
            <p:nvPr/>
          </p:nvSpPr>
          <p:spPr>
            <a:xfrm>
              <a:off x="3947093" y="1360241"/>
              <a:ext cx="1226842" cy="1226842"/>
            </a:xfrm>
            <a:custGeom>
              <a:avLst/>
              <a:gdLst>
                <a:gd name="connsiteX0" fmla="*/ 613421 w 1226842"/>
                <a:gd name="connsiteY0" fmla="*/ 0 h 1226842"/>
                <a:gd name="connsiteX1" fmla="*/ 620089 w 1226842"/>
                <a:gd name="connsiteY1" fmla="*/ 672 h 1226842"/>
                <a:gd name="connsiteX2" fmla="*/ 531300 w 1226842"/>
                <a:gd name="connsiteY2" fmla="*/ 9623 h 1226842"/>
                <a:gd name="connsiteX3" fmla="*/ 69087 w 1226842"/>
                <a:gd name="connsiteY3" fmla="*/ 576739 h 1226842"/>
                <a:gd name="connsiteX4" fmla="*/ 647964 w 1226842"/>
                <a:gd name="connsiteY4" fmla="*/ 1155616 h 1226842"/>
                <a:gd name="connsiteX5" fmla="*/ 1215081 w 1226842"/>
                <a:gd name="connsiteY5" fmla="*/ 693403 h 1226842"/>
                <a:gd name="connsiteX6" fmla="*/ 1224993 w 1226842"/>
                <a:gd name="connsiteY6" fmla="*/ 595075 h 1226842"/>
                <a:gd name="connsiteX7" fmla="*/ 1226842 w 1226842"/>
                <a:gd name="connsiteY7" fmla="*/ 613421 h 1226842"/>
                <a:gd name="connsiteX8" fmla="*/ 613421 w 1226842"/>
                <a:gd name="connsiteY8" fmla="*/ 1226842 h 1226842"/>
                <a:gd name="connsiteX9" fmla="*/ 0 w 1226842"/>
                <a:gd name="connsiteY9" fmla="*/ 613421 h 1226842"/>
                <a:gd name="connsiteX10" fmla="*/ 613421 w 1226842"/>
                <a:gd name="connsiteY10" fmla="*/ 0 h 122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6842" h="1226842">
                  <a:moveTo>
                    <a:pt x="613421" y="0"/>
                  </a:moveTo>
                  <a:lnTo>
                    <a:pt x="620089" y="672"/>
                  </a:lnTo>
                  <a:lnTo>
                    <a:pt x="531300" y="9623"/>
                  </a:lnTo>
                  <a:cubicBezTo>
                    <a:pt x="267516" y="63601"/>
                    <a:pt x="69087" y="296997"/>
                    <a:pt x="69087" y="576739"/>
                  </a:cubicBezTo>
                  <a:cubicBezTo>
                    <a:pt x="69087" y="896444"/>
                    <a:pt x="328259" y="1155616"/>
                    <a:pt x="647964" y="1155616"/>
                  </a:cubicBezTo>
                  <a:cubicBezTo>
                    <a:pt x="927706" y="1155616"/>
                    <a:pt x="1161102" y="957188"/>
                    <a:pt x="1215081" y="693403"/>
                  </a:cubicBezTo>
                  <a:lnTo>
                    <a:pt x="1224993" y="595075"/>
                  </a:lnTo>
                  <a:lnTo>
                    <a:pt x="1226842" y="613421"/>
                  </a:lnTo>
                  <a:cubicBezTo>
                    <a:pt x="1226842" y="952204"/>
                    <a:pt x="952204" y="1226842"/>
                    <a:pt x="613421" y="1226842"/>
                  </a:cubicBezTo>
                  <a:cubicBezTo>
                    <a:pt x="274638" y="1226842"/>
                    <a:pt x="0" y="952204"/>
                    <a:pt x="0" y="613421"/>
                  </a:cubicBezTo>
                  <a:cubicBezTo>
                    <a:pt x="0" y="274638"/>
                    <a:pt x="274638" y="0"/>
                    <a:pt x="613421" y="0"/>
                  </a:cubicBezTo>
                  <a:close/>
                </a:path>
              </a:pathLst>
            </a:custGeom>
            <a:solidFill>
              <a:srgbClr val="2391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13" name="Group 9"/>
          <p:cNvGrpSpPr/>
          <p:nvPr/>
        </p:nvGrpSpPr>
        <p:grpSpPr>
          <a:xfrm>
            <a:off x="6816081" y="2060848"/>
            <a:ext cx="4896543" cy="1011384"/>
            <a:chOff x="5355758" y="2304226"/>
            <a:chExt cx="3464391" cy="1011384"/>
          </a:xfrm>
        </p:grpSpPr>
        <p:grpSp>
          <p:nvGrpSpPr>
            <p:cNvPr id="115" name="Group 5"/>
            <p:cNvGrpSpPr/>
            <p:nvPr/>
          </p:nvGrpSpPr>
          <p:grpSpPr>
            <a:xfrm>
              <a:off x="5355758" y="2304227"/>
              <a:ext cx="1003486" cy="1011383"/>
              <a:chOff x="5368714" y="2304227"/>
              <a:chExt cx="1003486" cy="1011383"/>
            </a:xfrm>
          </p:grpSpPr>
          <p:sp>
            <p:nvSpPr>
              <p:cNvPr id="117" name="Rectangle 74"/>
              <p:cNvSpPr/>
              <p:nvPr/>
            </p:nvSpPr>
            <p:spPr>
              <a:xfrm>
                <a:off x="5374190" y="2304227"/>
                <a:ext cx="996508" cy="1011383"/>
              </a:xfrm>
              <a:prstGeom prst="rect">
                <a:avLst/>
              </a:prstGeom>
              <a:solidFill>
                <a:srgbClr val="0653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400" b="1" dirty="0" smtClean="0">
                    <a:solidFill>
                      <a:schemeClr val="lt1"/>
                    </a:solidFill>
                  </a:rPr>
                  <a:t>Katılım</a:t>
                </a:r>
                <a:endParaRPr lang="en-US" sz="1400" b="1" dirty="0">
                  <a:solidFill>
                    <a:schemeClr val="lt1"/>
                  </a:solidFill>
                </a:endParaRPr>
              </a:p>
            </p:txBody>
          </p:sp>
          <p:sp>
            <p:nvSpPr>
              <p:cNvPr id="118" name="L-Shape 3"/>
              <p:cNvSpPr/>
              <p:nvPr/>
            </p:nvSpPr>
            <p:spPr>
              <a:xfrm>
                <a:off x="5368714" y="2304227"/>
                <a:ext cx="1003486" cy="1011383"/>
              </a:xfrm>
              <a:prstGeom prst="corner">
                <a:avLst>
                  <a:gd name="adj1" fmla="val 9680"/>
                  <a:gd name="adj2" fmla="val 9681"/>
                </a:avLst>
              </a:prstGeom>
              <a:solidFill>
                <a:srgbClr val="032B4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16" name="L-Shape 121"/>
            <p:cNvSpPr/>
            <p:nvPr/>
          </p:nvSpPr>
          <p:spPr>
            <a:xfrm>
              <a:off x="6464136" y="2304226"/>
              <a:ext cx="2356013" cy="1011383"/>
            </a:xfrm>
            <a:prstGeom prst="corner">
              <a:avLst>
                <a:gd name="adj1" fmla="val 9680"/>
                <a:gd name="adj2" fmla="val 0"/>
              </a:avLst>
            </a:prstGeom>
            <a:solidFill>
              <a:srgbClr val="054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119" name="Group 10"/>
          <p:cNvGrpSpPr/>
          <p:nvPr/>
        </p:nvGrpSpPr>
        <p:grpSpPr>
          <a:xfrm>
            <a:off x="6816081" y="3254844"/>
            <a:ext cx="4896543" cy="1012745"/>
            <a:chOff x="5355758" y="3392798"/>
            <a:chExt cx="3464391" cy="1012745"/>
          </a:xfrm>
        </p:grpSpPr>
        <p:grpSp>
          <p:nvGrpSpPr>
            <p:cNvPr id="121" name="Group 6"/>
            <p:cNvGrpSpPr/>
            <p:nvPr/>
          </p:nvGrpSpPr>
          <p:grpSpPr>
            <a:xfrm>
              <a:off x="5355758" y="3394160"/>
              <a:ext cx="1003486" cy="1011383"/>
              <a:chOff x="5367212" y="3256845"/>
              <a:chExt cx="1003486" cy="1011383"/>
            </a:xfrm>
          </p:grpSpPr>
          <p:sp>
            <p:nvSpPr>
              <p:cNvPr id="123" name="Rectangle 115"/>
              <p:cNvSpPr/>
              <p:nvPr/>
            </p:nvSpPr>
            <p:spPr>
              <a:xfrm>
                <a:off x="5372688" y="3256845"/>
                <a:ext cx="996508" cy="1011383"/>
              </a:xfrm>
              <a:prstGeom prst="rect">
                <a:avLst/>
              </a:prstGeom>
              <a:solidFill>
                <a:srgbClr val="72D4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400" b="1" dirty="0" smtClean="0">
                    <a:solidFill>
                      <a:schemeClr val="bg1"/>
                    </a:solidFill>
                  </a:rPr>
                  <a:t>Ürün Ortaya Koyma</a:t>
                </a:r>
                <a:endParaRPr lang="en-US" sz="1400" b="1" dirty="0">
                  <a:solidFill>
                    <a:schemeClr val="bg1"/>
                  </a:solidFill>
                </a:endParaRPr>
              </a:p>
            </p:txBody>
          </p:sp>
          <p:sp>
            <p:nvSpPr>
              <p:cNvPr id="124" name="L-Shape 116"/>
              <p:cNvSpPr/>
              <p:nvPr/>
            </p:nvSpPr>
            <p:spPr>
              <a:xfrm>
                <a:off x="5367212" y="3256845"/>
                <a:ext cx="1003486" cy="1011383"/>
              </a:xfrm>
              <a:prstGeom prst="corner">
                <a:avLst>
                  <a:gd name="adj1" fmla="val 9680"/>
                  <a:gd name="adj2" fmla="val 9681"/>
                </a:avLst>
              </a:prstGeom>
              <a:solidFill>
                <a:srgbClr val="2391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22" name="L-Shape 122"/>
            <p:cNvSpPr/>
            <p:nvPr/>
          </p:nvSpPr>
          <p:spPr>
            <a:xfrm>
              <a:off x="6464136" y="3392798"/>
              <a:ext cx="2356013" cy="1011383"/>
            </a:xfrm>
            <a:prstGeom prst="corner">
              <a:avLst>
                <a:gd name="adj1" fmla="val 9680"/>
                <a:gd name="adj2" fmla="val 0"/>
              </a:avLst>
            </a:prstGeom>
            <a:solidFill>
              <a:srgbClr val="52B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65" name="Dikdörtgen 64"/>
          <p:cNvSpPr/>
          <p:nvPr/>
        </p:nvSpPr>
        <p:spPr>
          <a:xfrm>
            <a:off x="10560496" y="5507546"/>
            <a:ext cx="1631504" cy="1350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8363515" y="2077594"/>
            <a:ext cx="3368247" cy="646331"/>
          </a:xfrm>
          <a:prstGeom prst="rect">
            <a:avLst/>
          </a:prstGeom>
        </p:spPr>
        <p:txBody>
          <a:bodyPr wrap="square">
            <a:spAutoFit/>
          </a:bodyPr>
          <a:lstStyle/>
          <a:p>
            <a:pPr algn="just"/>
            <a:r>
              <a:rPr lang="tr-TR" sz="1200" dirty="0">
                <a:solidFill>
                  <a:schemeClr val="bg1">
                    <a:lumMod val="50000"/>
                  </a:schemeClr>
                </a:solidFill>
              </a:rPr>
              <a:t>Öğrencinin sosyal etkinlik sürecinde istekli olarak eylem gösterme ve bir sorumluluğu üstlenme  durumu katılım olarak değerlendirilir.</a:t>
            </a:r>
          </a:p>
        </p:txBody>
      </p:sp>
      <p:sp>
        <p:nvSpPr>
          <p:cNvPr id="67" name="Dikdörtgen 66"/>
          <p:cNvSpPr/>
          <p:nvPr/>
        </p:nvSpPr>
        <p:spPr>
          <a:xfrm>
            <a:off x="8400256" y="3140968"/>
            <a:ext cx="3368247" cy="1015663"/>
          </a:xfrm>
          <a:prstGeom prst="rect">
            <a:avLst/>
          </a:prstGeom>
        </p:spPr>
        <p:txBody>
          <a:bodyPr wrap="square">
            <a:spAutoFit/>
          </a:bodyPr>
          <a:lstStyle/>
          <a:p>
            <a:pPr algn="just"/>
            <a:r>
              <a:rPr lang="tr-TR" sz="1200" dirty="0">
                <a:solidFill>
                  <a:schemeClr val="bg1">
                    <a:lumMod val="50000"/>
                  </a:schemeClr>
                </a:solidFill>
              </a:rPr>
              <a:t>Öğrencinin planlı ve programlı bir eğitim sürecine katılarak sosyal etkinlikler kapsamında bilimsel, sanatsal, kültürel etkinliklere ve toplum hizmeti çalışmalarına hazırladığı ürünle katılması ürün ortaya koyma olarak değerlendirilir.</a:t>
            </a:r>
          </a:p>
        </p:txBody>
      </p:sp>
      <p:sp>
        <p:nvSpPr>
          <p:cNvPr id="2" name="Slayt Numarası Yer Tutucusu 1"/>
          <p:cNvSpPr>
            <a:spLocks noGrp="1"/>
          </p:cNvSpPr>
          <p:nvPr>
            <p:ph type="sldNum" sz="quarter" idx="12"/>
          </p:nvPr>
        </p:nvSpPr>
        <p:spPr/>
        <p:txBody>
          <a:bodyPr/>
          <a:lstStyle/>
          <a:p>
            <a:fld id="{F68327C5-B821-4FE9-A59A-A60D9EB59A9A}" type="slidenum">
              <a:rPr lang="en-US" smtClean="0"/>
              <a:pPr/>
              <a:t>27</a:t>
            </a:fld>
            <a:endParaRPr lang="en-US" dirty="0"/>
          </a:p>
        </p:txBody>
      </p:sp>
      <p:sp>
        <p:nvSpPr>
          <p:cNvPr id="29" name="Dikdörtgen 28"/>
          <p:cNvSpPr/>
          <p:nvPr/>
        </p:nvSpPr>
        <p:spPr>
          <a:xfrm>
            <a:off x="0" y="0"/>
            <a:ext cx="12192000" cy="90872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solidFill>
                <a:srgbClr val="C00000"/>
              </a:solidFill>
            </a:endParaRPr>
          </a:p>
        </p:txBody>
      </p:sp>
      <p:sp>
        <p:nvSpPr>
          <p:cNvPr id="30"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b="0" cap="none" dirty="0" smtClean="0">
                <a:ln w="0"/>
                <a:solidFill>
                  <a:srgbClr val="D3363C"/>
                </a:solidFill>
                <a:effectLst>
                  <a:outerShdw blurRad="38100" dist="19050" dir="2700000" algn="tl" rotWithShape="0">
                    <a:schemeClr val="dk1">
                      <a:alpha val="40000"/>
                    </a:schemeClr>
                  </a:outerShdw>
                </a:effectLst>
              </a:rPr>
              <a:t>SOSYAL ETKİNLİK MODÜLÜ</a:t>
            </a:r>
            <a:endParaRPr lang="tr-TR" sz="3600" b="0" cap="none" dirty="0">
              <a:ln w="0"/>
              <a:solidFill>
                <a:srgbClr val="D3363C"/>
              </a:solidFill>
              <a:effectLst>
                <a:outerShdw blurRad="38100" dist="19050" dir="2700000" algn="tl" rotWithShape="0">
                  <a:schemeClr val="dk1">
                    <a:alpha val="40000"/>
                  </a:schemeClr>
                </a:outerShdw>
              </a:effectLst>
            </a:endParaRPr>
          </a:p>
        </p:txBody>
      </p:sp>
      <p:pic>
        <p:nvPicPr>
          <p:cNvPr id="31" name="Resim 30" descr="Ekran Kırpm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3" y="44624"/>
            <a:ext cx="949529" cy="864096"/>
          </a:xfrm>
          <a:prstGeom prst="rect">
            <a:avLst/>
          </a:prstGeom>
        </p:spPr>
      </p:pic>
    </p:spTree>
    <p:extLst>
      <p:ext uri="{BB962C8B-B14F-4D97-AF65-F5344CB8AC3E}">
        <p14:creationId xmlns:p14="http://schemas.microsoft.com/office/powerpoint/2010/main" val="4069154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dirty="0">
                <a:solidFill>
                  <a:schemeClr val="bg1"/>
                </a:solidFill>
              </a:rPr>
              <a:t>SOSYAL ETKİNLİK MODÜLÜ</a:t>
            </a:r>
          </a:p>
        </p:txBody>
      </p:sp>
      <p:sp>
        <p:nvSpPr>
          <p:cNvPr id="45" name="Title 3"/>
          <p:cNvSpPr>
            <a:spLocks noGrp="1"/>
          </p:cNvSpPr>
          <p:nvPr>
            <p:ph type="title"/>
          </p:nvPr>
        </p:nvSpPr>
        <p:spPr>
          <a:xfrm>
            <a:off x="335360" y="992421"/>
            <a:ext cx="9601200" cy="617612"/>
          </a:xfrm>
        </p:spPr>
        <p:txBody>
          <a:bodyPr vert="horz" lIns="91440" tIns="45720" rIns="91440" bIns="45720" rtlCol="0" anchor="ctr">
            <a:noAutofit/>
          </a:bodyPr>
          <a:lstStyle/>
          <a:p>
            <a:r>
              <a:rPr lang="tr-TR" sz="2000" dirty="0" smtClean="0">
                <a:latin typeface="Times New Roman" panose="02020603050405020304" pitchFamily="18" charset="0"/>
                <a:cs typeface="Times New Roman" panose="02020603050405020304" pitchFamily="18" charset="0"/>
              </a:rPr>
              <a:t>ETKİNLİK DÜZEYİ</a:t>
            </a:r>
            <a:endParaRPr lang="en-US" sz="2000" dirty="0">
              <a:latin typeface="Times New Roman" panose="02020603050405020304" pitchFamily="18" charset="0"/>
              <a:cs typeface="Times New Roman" panose="02020603050405020304" pitchFamily="18" charset="0"/>
            </a:endParaRPr>
          </a:p>
        </p:txBody>
      </p:sp>
      <p:grpSp>
        <p:nvGrpSpPr>
          <p:cNvPr id="50" name="Group 75"/>
          <p:cNvGrpSpPr/>
          <p:nvPr/>
        </p:nvGrpSpPr>
        <p:grpSpPr>
          <a:xfrm>
            <a:off x="1483690" y="2433596"/>
            <a:ext cx="3383240" cy="1691620"/>
            <a:chOff x="2890664" y="2164412"/>
            <a:chExt cx="3383240" cy="1691620"/>
          </a:xfrm>
        </p:grpSpPr>
        <p:cxnSp>
          <p:nvCxnSpPr>
            <p:cNvPr id="54" name="Straight Connector 41"/>
            <p:cNvCxnSpPr/>
            <p:nvPr/>
          </p:nvCxnSpPr>
          <p:spPr>
            <a:xfrm flipV="1">
              <a:off x="2890664" y="2164412"/>
              <a:ext cx="1691620" cy="1691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43"/>
            <p:cNvCxnSpPr/>
            <p:nvPr/>
          </p:nvCxnSpPr>
          <p:spPr>
            <a:xfrm>
              <a:off x="4582284" y="2164412"/>
              <a:ext cx="1691620" cy="169162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6" name="Group 53"/>
          <p:cNvGrpSpPr>
            <a:grpSpLocks noChangeAspect="1"/>
          </p:cNvGrpSpPr>
          <p:nvPr/>
        </p:nvGrpSpPr>
        <p:grpSpPr>
          <a:xfrm>
            <a:off x="2379023" y="1637307"/>
            <a:ext cx="1592578" cy="1592577"/>
            <a:chOff x="2109969" y="3782362"/>
            <a:chExt cx="1226842" cy="1226842"/>
          </a:xfrm>
        </p:grpSpPr>
        <p:sp>
          <p:nvSpPr>
            <p:cNvPr id="57" name="Oval 56"/>
            <p:cNvSpPr/>
            <p:nvPr/>
          </p:nvSpPr>
          <p:spPr>
            <a:xfrm>
              <a:off x="2109969" y="3782363"/>
              <a:ext cx="1226841" cy="1226841"/>
            </a:xfrm>
            <a:prstGeom prst="ellipse">
              <a:avLst/>
            </a:prstGeom>
            <a:solidFill>
              <a:srgbClr val="0653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8" name="Rectangle 55"/>
            <p:cNvSpPr/>
            <p:nvPr/>
          </p:nvSpPr>
          <p:spPr>
            <a:xfrm>
              <a:off x="2309267" y="4170545"/>
              <a:ext cx="828254" cy="450482"/>
            </a:xfrm>
            <a:prstGeom prst="rect">
              <a:avLst/>
            </a:prstGeom>
          </p:spPr>
          <p:txBody>
            <a:bodyPr wrap="none" anchor="ctr">
              <a:spAutoFit/>
            </a:bodyPr>
            <a:lstStyle/>
            <a:p>
              <a:pPr algn="ctr"/>
              <a:r>
                <a:rPr lang="tr-TR" sz="3200" b="1" dirty="0" smtClean="0">
                  <a:solidFill>
                    <a:prstClr val="white"/>
                  </a:solidFill>
                </a:rPr>
                <a:t>K</a:t>
              </a:r>
              <a:r>
                <a:rPr lang="tr-TR" sz="2000" b="1" dirty="0" smtClean="0">
                  <a:solidFill>
                    <a:prstClr val="white"/>
                  </a:solidFill>
                </a:rPr>
                <a:t>atılım </a:t>
              </a:r>
            </a:p>
          </p:txBody>
        </p:sp>
        <p:sp>
          <p:nvSpPr>
            <p:cNvPr id="59" name="Freeform 56"/>
            <p:cNvSpPr/>
            <p:nvPr/>
          </p:nvSpPr>
          <p:spPr>
            <a:xfrm>
              <a:off x="2109969" y="3782362"/>
              <a:ext cx="1226842" cy="1226842"/>
            </a:xfrm>
            <a:custGeom>
              <a:avLst/>
              <a:gdLst>
                <a:gd name="connsiteX0" fmla="*/ 613421 w 1226842"/>
                <a:gd name="connsiteY0" fmla="*/ 0 h 1226842"/>
                <a:gd name="connsiteX1" fmla="*/ 620089 w 1226842"/>
                <a:gd name="connsiteY1" fmla="*/ 672 h 1226842"/>
                <a:gd name="connsiteX2" fmla="*/ 531300 w 1226842"/>
                <a:gd name="connsiteY2" fmla="*/ 9623 h 1226842"/>
                <a:gd name="connsiteX3" fmla="*/ 69087 w 1226842"/>
                <a:gd name="connsiteY3" fmla="*/ 576739 h 1226842"/>
                <a:gd name="connsiteX4" fmla="*/ 647964 w 1226842"/>
                <a:gd name="connsiteY4" fmla="*/ 1155616 h 1226842"/>
                <a:gd name="connsiteX5" fmla="*/ 1215081 w 1226842"/>
                <a:gd name="connsiteY5" fmla="*/ 693403 h 1226842"/>
                <a:gd name="connsiteX6" fmla="*/ 1224993 w 1226842"/>
                <a:gd name="connsiteY6" fmla="*/ 595075 h 1226842"/>
                <a:gd name="connsiteX7" fmla="*/ 1226842 w 1226842"/>
                <a:gd name="connsiteY7" fmla="*/ 613421 h 1226842"/>
                <a:gd name="connsiteX8" fmla="*/ 613421 w 1226842"/>
                <a:gd name="connsiteY8" fmla="*/ 1226842 h 1226842"/>
                <a:gd name="connsiteX9" fmla="*/ 0 w 1226842"/>
                <a:gd name="connsiteY9" fmla="*/ 613421 h 1226842"/>
                <a:gd name="connsiteX10" fmla="*/ 613421 w 1226842"/>
                <a:gd name="connsiteY10" fmla="*/ 0 h 122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6842" h="1226842">
                  <a:moveTo>
                    <a:pt x="613421" y="0"/>
                  </a:moveTo>
                  <a:lnTo>
                    <a:pt x="620089" y="672"/>
                  </a:lnTo>
                  <a:lnTo>
                    <a:pt x="531300" y="9623"/>
                  </a:lnTo>
                  <a:cubicBezTo>
                    <a:pt x="267516" y="63601"/>
                    <a:pt x="69087" y="296997"/>
                    <a:pt x="69087" y="576739"/>
                  </a:cubicBezTo>
                  <a:cubicBezTo>
                    <a:pt x="69087" y="896444"/>
                    <a:pt x="328259" y="1155616"/>
                    <a:pt x="647964" y="1155616"/>
                  </a:cubicBezTo>
                  <a:cubicBezTo>
                    <a:pt x="927706" y="1155616"/>
                    <a:pt x="1161102" y="957188"/>
                    <a:pt x="1215081" y="693403"/>
                  </a:cubicBezTo>
                  <a:lnTo>
                    <a:pt x="1224993" y="595075"/>
                  </a:lnTo>
                  <a:lnTo>
                    <a:pt x="1226842" y="613421"/>
                  </a:lnTo>
                  <a:cubicBezTo>
                    <a:pt x="1226842" y="952204"/>
                    <a:pt x="952204" y="1226842"/>
                    <a:pt x="613421" y="1226842"/>
                  </a:cubicBezTo>
                  <a:cubicBezTo>
                    <a:pt x="274638" y="1226842"/>
                    <a:pt x="0" y="952204"/>
                    <a:pt x="0" y="613421"/>
                  </a:cubicBezTo>
                  <a:cubicBezTo>
                    <a:pt x="0" y="274638"/>
                    <a:pt x="274638" y="0"/>
                    <a:pt x="613421" y="0"/>
                  </a:cubicBezTo>
                  <a:close/>
                </a:path>
              </a:pathLst>
            </a:custGeom>
            <a:solidFill>
              <a:srgbClr val="032B4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60" name="Group 57"/>
          <p:cNvGrpSpPr>
            <a:grpSpLocks noChangeAspect="1"/>
          </p:cNvGrpSpPr>
          <p:nvPr/>
        </p:nvGrpSpPr>
        <p:grpSpPr>
          <a:xfrm>
            <a:off x="682208" y="3328926"/>
            <a:ext cx="1592577" cy="1592577"/>
            <a:chOff x="3101173" y="5121739"/>
            <a:chExt cx="1226842" cy="1226842"/>
          </a:xfrm>
        </p:grpSpPr>
        <p:sp>
          <p:nvSpPr>
            <p:cNvPr id="61" name="Oval 60"/>
            <p:cNvSpPr/>
            <p:nvPr/>
          </p:nvSpPr>
          <p:spPr>
            <a:xfrm>
              <a:off x="3101173" y="5121740"/>
              <a:ext cx="1226841" cy="1226841"/>
            </a:xfrm>
            <a:prstGeom prst="ellipse">
              <a:avLst/>
            </a:prstGeom>
            <a:solidFill>
              <a:srgbClr val="8B10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2" name="Rectangle 59"/>
            <p:cNvSpPr/>
            <p:nvPr/>
          </p:nvSpPr>
          <p:spPr>
            <a:xfrm>
              <a:off x="3143565" y="5331924"/>
              <a:ext cx="1142060" cy="829835"/>
            </a:xfrm>
            <a:prstGeom prst="rect">
              <a:avLst/>
            </a:prstGeom>
          </p:spPr>
          <p:txBody>
            <a:bodyPr wrap="none" anchor="ctr">
              <a:spAutoFit/>
            </a:bodyPr>
            <a:lstStyle/>
            <a:p>
              <a:pPr lvl="0" algn="ctr"/>
              <a:r>
                <a:rPr lang="en-US" sz="3200" b="1" dirty="0" smtClean="0">
                  <a:solidFill>
                    <a:prstClr val="white"/>
                  </a:solidFill>
                </a:rPr>
                <a:t>P</a:t>
              </a:r>
              <a:r>
                <a:rPr lang="tr-TR" sz="2000" dirty="0" err="1" smtClean="0">
                  <a:solidFill>
                    <a:prstClr val="white"/>
                  </a:solidFill>
                </a:rPr>
                <a:t>erformans</a:t>
              </a:r>
              <a:endParaRPr lang="tr-TR" sz="2000" dirty="0" smtClean="0">
                <a:solidFill>
                  <a:prstClr val="white"/>
                </a:solidFill>
              </a:endParaRPr>
            </a:p>
            <a:p>
              <a:pPr lvl="0" algn="ctr"/>
              <a:r>
                <a:rPr lang="tr-TR" sz="3200" b="1" dirty="0" smtClean="0">
                  <a:solidFill>
                    <a:prstClr val="white"/>
                  </a:solidFill>
                </a:rPr>
                <a:t>G</a:t>
              </a:r>
              <a:r>
                <a:rPr lang="tr-TR" sz="2000" dirty="0" smtClean="0">
                  <a:solidFill>
                    <a:prstClr val="white"/>
                  </a:solidFill>
                </a:rPr>
                <a:t>österme</a:t>
              </a:r>
              <a:endParaRPr lang="en-US" sz="2000" dirty="0">
                <a:solidFill>
                  <a:prstClr val="white"/>
                </a:solidFill>
              </a:endParaRPr>
            </a:p>
          </p:txBody>
        </p:sp>
        <p:sp>
          <p:nvSpPr>
            <p:cNvPr id="63" name="Freeform 60"/>
            <p:cNvSpPr/>
            <p:nvPr/>
          </p:nvSpPr>
          <p:spPr>
            <a:xfrm>
              <a:off x="3101173" y="5121739"/>
              <a:ext cx="1226842" cy="1226842"/>
            </a:xfrm>
            <a:custGeom>
              <a:avLst/>
              <a:gdLst>
                <a:gd name="connsiteX0" fmla="*/ 613421 w 1226842"/>
                <a:gd name="connsiteY0" fmla="*/ 0 h 1226842"/>
                <a:gd name="connsiteX1" fmla="*/ 620089 w 1226842"/>
                <a:gd name="connsiteY1" fmla="*/ 672 h 1226842"/>
                <a:gd name="connsiteX2" fmla="*/ 531300 w 1226842"/>
                <a:gd name="connsiteY2" fmla="*/ 9623 h 1226842"/>
                <a:gd name="connsiteX3" fmla="*/ 69087 w 1226842"/>
                <a:gd name="connsiteY3" fmla="*/ 576739 h 1226842"/>
                <a:gd name="connsiteX4" fmla="*/ 647964 w 1226842"/>
                <a:gd name="connsiteY4" fmla="*/ 1155616 h 1226842"/>
                <a:gd name="connsiteX5" fmla="*/ 1215081 w 1226842"/>
                <a:gd name="connsiteY5" fmla="*/ 693403 h 1226842"/>
                <a:gd name="connsiteX6" fmla="*/ 1224993 w 1226842"/>
                <a:gd name="connsiteY6" fmla="*/ 595075 h 1226842"/>
                <a:gd name="connsiteX7" fmla="*/ 1226842 w 1226842"/>
                <a:gd name="connsiteY7" fmla="*/ 613421 h 1226842"/>
                <a:gd name="connsiteX8" fmla="*/ 613421 w 1226842"/>
                <a:gd name="connsiteY8" fmla="*/ 1226842 h 1226842"/>
                <a:gd name="connsiteX9" fmla="*/ 0 w 1226842"/>
                <a:gd name="connsiteY9" fmla="*/ 613421 h 1226842"/>
                <a:gd name="connsiteX10" fmla="*/ 613421 w 1226842"/>
                <a:gd name="connsiteY10" fmla="*/ 0 h 122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6842" h="1226842">
                  <a:moveTo>
                    <a:pt x="613421" y="0"/>
                  </a:moveTo>
                  <a:lnTo>
                    <a:pt x="620089" y="672"/>
                  </a:lnTo>
                  <a:lnTo>
                    <a:pt x="531300" y="9623"/>
                  </a:lnTo>
                  <a:cubicBezTo>
                    <a:pt x="267516" y="63601"/>
                    <a:pt x="69087" y="296997"/>
                    <a:pt x="69087" y="576739"/>
                  </a:cubicBezTo>
                  <a:cubicBezTo>
                    <a:pt x="69087" y="896444"/>
                    <a:pt x="328259" y="1155616"/>
                    <a:pt x="647964" y="1155616"/>
                  </a:cubicBezTo>
                  <a:cubicBezTo>
                    <a:pt x="927706" y="1155616"/>
                    <a:pt x="1161102" y="957188"/>
                    <a:pt x="1215081" y="693403"/>
                  </a:cubicBezTo>
                  <a:lnTo>
                    <a:pt x="1224993" y="595075"/>
                  </a:lnTo>
                  <a:lnTo>
                    <a:pt x="1226842" y="613421"/>
                  </a:lnTo>
                  <a:cubicBezTo>
                    <a:pt x="1226842" y="952204"/>
                    <a:pt x="952204" y="1226842"/>
                    <a:pt x="613421" y="1226842"/>
                  </a:cubicBezTo>
                  <a:cubicBezTo>
                    <a:pt x="274638" y="1226842"/>
                    <a:pt x="0" y="952204"/>
                    <a:pt x="0" y="613421"/>
                  </a:cubicBezTo>
                  <a:cubicBezTo>
                    <a:pt x="0" y="274638"/>
                    <a:pt x="274638" y="0"/>
                    <a:pt x="613421" y="0"/>
                  </a:cubicBezTo>
                  <a:close/>
                </a:path>
              </a:pathLst>
            </a:custGeom>
            <a:solidFill>
              <a:srgbClr val="4F092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94" name="Group 66"/>
          <p:cNvGrpSpPr>
            <a:grpSpLocks noChangeAspect="1"/>
          </p:cNvGrpSpPr>
          <p:nvPr/>
        </p:nvGrpSpPr>
        <p:grpSpPr>
          <a:xfrm>
            <a:off x="4013486" y="3220920"/>
            <a:ext cx="1823961" cy="1700584"/>
            <a:chOff x="3902593" y="1360241"/>
            <a:chExt cx="1315849" cy="1226842"/>
          </a:xfrm>
        </p:grpSpPr>
        <p:sp>
          <p:nvSpPr>
            <p:cNvPr id="106" name="Oval 105"/>
            <p:cNvSpPr/>
            <p:nvPr/>
          </p:nvSpPr>
          <p:spPr>
            <a:xfrm>
              <a:off x="3947093" y="1360241"/>
              <a:ext cx="1226841" cy="1226841"/>
            </a:xfrm>
            <a:prstGeom prst="ellipse">
              <a:avLst/>
            </a:prstGeom>
            <a:solidFill>
              <a:srgbClr val="72D4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7" name="Rectangle 68"/>
            <p:cNvSpPr/>
            <p:nvPr/>
          </p:nvSpPr>
          <p:spPr>
            <a:xfrm>
              <a:off x="3902593" y="1585099"/>
              <a:ext cx="1315849" cy="777131"/>
            </a:xfrm>
            <a:prstGeom prst="rect">
              <a:avLst/>
            </a:prstGeom>
          </p:spPr>
          <p:txBody>
            <a:bodyPr wrap="none" anchor="ctr">
              <a:spAutoFit/>
            </a:bodyPr>
            <a:lstStyle/>
            <a:p>
              <a:pPr algn="ctr"/>
              <a:r>
                <a:rPr lang="tr-TR" sz="3200" b="1" dirty="0" smtClean="0">
                  <a:solidFill>
                    <a:schemeClr val="bg1"/>
                  </a:solidFill>
                </a:rPr>
                <a:t> Ü</a:t>
              </a:r>
              <a:r>
                <a:rPr lang="en-US" sz="2000" dirty="0" smtClean="0">
                  <a:solidFill>
                    <a:schemeClr val="bg1"/>
                  </a:solidFill>
                </a:rPr>
                <a:t>r</a:t>
              </a:r>
              <a:r>
                <a:rPr lang="tr-TR" sz="2000" dirty="0" smtClean="0">
                  <a:solidFill>
                    <a:schemeClr val="bg1"/>
                  </a:solidFill>
                </a:rPr>
                <a:t>ün </a:t>
              </a:r>
              <a:r>
                <a:rPr lang="tr-TR" sz="3200" b="1" dirty="0" smtClean="0">
                  <a:solidFill>
                    <a:schemeClr val="bg1"/>
                  </a:solidFill>
                </a:rPr>
                <a:t>O</a:t>
              </a:r>
              <a:r>
                <a:rPr lang="tr-TR" sz="2000" dirty="0" smtClean="0">
                  <a:solidFill>
                    <a:schemeClr val="bg1"/>
                  </a:solidFill>
                </a:rPr>
                <a:t>rtaya </a:t>
              </a:r>
            </a:p>
            <a:p>
              <a:pPr algn="ctr"/>
              <a:r>
                <a:rPr lang="tr-TR" sz="3200" b="1" dirty="0" smtClean="0">
                  <a:solidFill>
                    <a:schemeClr val="bg1"/>
                  </a:solidFill>
                </a:rPr>
                <a:t>K</a:t>
              </a:r>
              <a:r>
                <a:rPr lang="tr-TR" sz="2000" dirty="0" smtClean="0">
                  <a:solidFill>
                    <a:schemeClr val="bg1"/>
                  </a:solidFill>
                </a:rPr>
                <a:t>oyma</a:t>
              </a:r>
              <a:endParaRPr lang="en-US" sz="2400" dirty="0">
                <a:solidFill>
                  <a:schemeClr val="bg1"/>
                </a:solidFill>
              </a:endParaRPr>
            </a:p>
          </p:txBody>
        </p:sp>
        <p:sp>
          <p:nvSpPr>
            <p:cNvPr id="108" name="Freeform 69"/>
            <p:cNvSpPr/>
            <p:nvPr/>
          </p:nvSpPr>
          <p:spPr>
            <a:xfrm>
              <a:off x="3947093" y="1360241"/>
              <a:ext cx="1226842" cy="1226842"/>
            </a:xfrm>
            <a:custGeom>
              <a:avLst/>
              <a:gdLst>
                <a:gd name="connsiteX0" fmla="*/ 613421 w 1226842"/>
                <a:gd name="connsiteY0" fmla="*/ 0 h 1226842"/>
                <a:gd name="connsiteX1" fmla="*/ 620089 w 1226842"/>
                <a:gd name="connsiteY1" fmla="*/ 672 h 1226842"/>
                <a:gd name="connsiteX2" fmla="*/ 531300 w 1226842"/>
                <a:gd name="connsiteY2" fmla="*/ 9623 h 1226842"/>
                <a:gd name="connsiteX3" fmla="*/ 69087 w 1226842"/>
                <a:gd name="connsiteY3" fmla="*/ 576739 h 1226842"/>
                <a:gd name="connsiteX4" fmla="*/ 647964 w 1226842"/>
                <a:gd name="connsiteY4" fmla="*/ 1155616 h 1226842"/>
                <a:gd name="connsiteX5" fmla="*/ 1215081 w 1226842"/>
                <a:gd name="connsiteY5" fmla="*/ 693403 h 1226842"/>
                <a:gd name="connsiteX6" fmla="*/ 1224993 w 1226842"/>
                <a:gd name="connsiteY6" fmla="*/ 595075 h 1226842"/>
                <a:gd name="connsiteX7" fmla="*/ 1226842 w 1226842"/>
                <a:gd name="connsiteY7" fmla="*/ 613421 h 1226842"/>
                <a:gd name="connsiteX8" fmla="*/ 613421 w 1226842"/>
                <a:gd name="connsiteY8" fmla="*/ 1226842 h 1226842"/>
                <a:gd name="connsiteX9" fmla="*/ 0 w 1226842"/>
                <a:gd name="connsiteY9" fmla="*/ 613421 h 1226842"/>
                <a:gd name="connsiteX10" fmla="*/ 613421 w 1226842"/>
                <a:gd name="connsiteY10" fmla="*/ 0 h 122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6842" h="1226842">
                  <a:moveTo>
                    <a:pt x="613421" y="0"/>
                  </a:moveTo>
                  <a:lnTo>
                    <a:pt x="620089" y="672"/>
                  </a:lnTo>
                  <a:lnTo>
                    <a:pt x="531300" y="9623"/>
                  </a:lnTo>
                  <a:cubicBezTo>
                    <a:pt x="267516" y="63601"/>
                    <a:pt x="69087" y="296997"/>
                    <a:pt x="69087" y="576739"/>
                  </a:cubicBezTo>
                  <a:cubicBezTo>
                    <a:pt x="69087" y="896444"/>
                    <a:pt x="328259" y="1155616"/>
                    <a:pt x="647964" y="1155616"/>
                  </a:cubicBezTo>
                  <a:cubicBezTo>
                    <a:pt x="927706" y="1155616"/>
                    <a:pt x="1161102" y="957188"/>
                    <a:pt x="1215081" y="693403"/>
                  </a:cubicBezTo>
                  <a:lnTo>
                    <a:pt x="1224993" y="595075"/>
                  </a:lnTo>
                  <a:lnTo>
                    <a:pt x="1226842" y="613421"/>
                  </a:lnTo>
                  <a:cubicBezTo>
                    <a:pt x="1226842" y="952204"/>
                    <a:pt x="952204" y="1226842"/>
                    <a:pt x="613421" y="1226842"/>
                  </a:cubicBezTo>
                  <a:cubicBezTo>
                    <a:pt x="274638" y="1226842"/>
                    <a:pt x="0" y="952204"/>
                    <a:pt x="0" y="613421"/>
                  </a:cubicBezTo>
                  <a:cubicBezTo>
                    <a:pt x="0" y="274638"/>
                    <a:pt x="274638" y="0"/>
                    <a:pt x="613421" y="0"/>
                  </a:cubicBezTo>
                  <a:close/>
                </a:path>
              </a:pathLst>
            </a:custGeom>
            <a:solidFill>
              <a:srgbClr val="2391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13" name="Group 9"/>
          <p:cNvGrpSpPr/>
          <p:nvPr/>
        </p:nvGrpSpPr>
        <p:grpSpPr>
          <a:xfrm>
            <a:off x="6816081" y="2060848"/>
            <a:ext cx="4896543" cy="1011384"/>
            <a:chOff x="5355758" y="2304226"/>
            <a:chExt cx="3464391" cy="1011384"/>
          </a:xfrm>
        </p:grpSpPr>
        <p:grpSp>
          <p:nvGrpSpPr>
            <p:cNvPr id="115" name="Group 5"/>
            <p:cNvGrpSpPr/>
            <p:nvPr/>
          </p:nvGrpSpPr>
          <p:grpSpPr>
            <a:xfrm>
              <a:off x="5355758" y="2304227"/>
              <a:ext cx="1003486" cy="1011383"/>
              <a:chOff x="5368714" y="2304227"/>
              <a:chExt cx="1003486" cy="1011383"/>
            </a:xfrm>
          </p:grpSpPr>
          <p:sp>
            <p:nvSpPr>
              <p:cNvPr id="117" name="Rectangle 74"/>
              <p:cNvSpPr/>
              <p:nvPr/>
            </p:nvSpPr>
            <p:spPr>
              <a:xfrm>
                <a:off x="5374190" y="2304227"/>
                <a:ext cx="996508" cy="1011383"/>
              </a:xfrm>
              <a:prstGeom prst="rect">
                <a:avLst/>
              </a:prstGeom>
              <a:solidFill>
                <a:srgbClr val="0653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400" b="1" dirty="0" smtClean="0">
                    <a:solidFill>
                      <a:schemeClr val="lt1"/>
                    </a:solidFill>
                  </a:rPr>
                  <a:t>Katılım</a:t>
                </a:r>
                <a:endParaRPr lang="en-US" sz="1400" b="1" dirty="0">
                  <a:solidFill>
                    <a:schemeClr val="lt1"/>
                  </a:solidFill>
                </a:endParaRPr>
              </a:p>
            </p:txBody>
          </p:sp>
          <p:sp>
            <p:nvSpPr>
              <p:cNvPr id="118" name="L-Shape 3"/>
              <p:cNvSpPr/>
              <p:nvPr/>
            </p:nvSpPr>
            <p:spPr>
              <a:xfrm>
                <a:off x="5368714" y="2304227"/>
                <a:ext cx="1003486" cy="1011383"/>
              </a:xfrm>
              <a:prstGeom prst="corner">
                <a:avLst>
                  <a:gd name="adj1" fmla="val 9680"/>
                  <a:gd name="adj2" fmla="val 9681"/>
                </a:avLst>
              </a:prstGeom>
              <a:solidFill>
                <a:srgbClr val="032B4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16" name="L-Shape 121"/>
            <p:cNvSpPr/>
            <p:nvPr/>
          </p:nvSpPr>
          <p:spPr>
            <a:xfrm>
              <a:off x="6464136" y="2304226"/>
              <a:ext cx="2356013" cy="1011383"/>
            </a:xfrm>
            <a:prstGeom prst="corner">
              <a:avLst>
                <a:gd name="adj1" fmla="val 9680"/>
                <a:gd name="adj2" fmla="val 0"/>
              </a:avLst>
            </a:prstGeom>
            <a:solidFill>
              <a:srgbClr val="054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119" name="Group 10"/>
          <p:cNvGrpSpPr/>
          <p:nvPr/>
        </p:nvGrpSpPr>
        <p:grpSpPr>
          <a:xfrm>
            <a:off x="6816081" y="3254844"/>
            <a:ext cx="4896543" cy="1012745"/>
            <a:chOff x="5355758" y="3392798"/>
            <a:chExt cx="3464391" cy="1012745"/>
          </a:xfrm>
        </p:grpSpPr>
        <p:grpSp>
          <p:nvGrpSpPr>
            <p:cNvPr id="121" name="Group 6"/>
            <p:cNvGrpSpPr/>
            <p:nvPr/>
          </p:nvGrpSpPr>
          <p:grpSpPr>
            <a:xfrm>
              <a:off x="5355758" y="3394160"/>
              <a:ext cx="1003486" cy="1011383"/>
              <a:chOff x="5367212" y="3256845"/>
              <a:chExt cx="1003486" cy="1011383"/>
            </a:xfrm>
          </p:grpSpPr>
          <p:sp>
            <p:nvSpPr>
              <p:cNvPr id="123" name="Rectangle 115"/>
              <p:cNvSpPr/>
              <p:nvPr/>
            </p:nvSpPr>
            <p:spPr>
              <a:xfrm>
                <a:off x="5372688" y="3256845"/>
                <a:ext cx="996508" cy="1011383"/>
              </a:xfrm>
              <a:prstGeom prst="rect">
                <a:avLst/>
              </a:prstGeom>
              <a:solidFill>
                <a:srgbClr val="72D4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400" b="1" dirty="0" smtClean="0">
                    <a:solidFill>
                      <a:schemeClr val="bg1"/>
                    </a:solidFill>
                  </a:rPr>
                  <a:t>Ürün Ortaya Koyma</a:t>
                </a:r>
                <a:endParaRPr lang="en-US" sz="1400" b="1" dirty="0">
                  <a:solidFill>
                    <a:schemeClr val="bg1"/>
                  </a:solidFill>
                </a:endParaRPr>
              </a:p>
            </p:txBody>
          </p:sp>
          <p:sp>
            <p:nvSpPr>
              <p:cNvPr id="124" name="L-Shape 116"/>
              <p:cNvSpPr/>
              <p:nvPr/>
            </p:nvSpPr>
            <p:spPr>
              <a:xfrm>
                <a:off x="5367212" y="3256845"/>
                <a:ext cx="1003486" cy="1011383"/>
              </a:xfrm>
              <a:prstGeom prst="corner">
                <a:avLst>
                  <a:gd name="adj1" fmla="val 9680"/>
                  <a:gd name="adj2" fmla="val 9681"/>
                </a:avLst>
              </a:prstGeom>
              <a:solidFill>
                <a:srgbClr val="2391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22" name="L-Shape 122"/>
            <p:cNvSpPr/>
            <p:nvPr/>
          </p:nvSpPr>
          <p:spPr>
            <a:xfrm>
              <a:off x="6464136" y="3392798"/>
              <a:ext cx="2356013" cy="1011383"/>
            </a:xfrm>
            <a:prstGeom prst="corner">
              <a:avLst>
                <a:gd name="adj1" fmla="val 9680"/>
                <a:gd name="adj2" fmla="val 0"/>
              </a:avLst>
            </a:prstGeom>
            <a:solidFill>
              <a:srgbClr val="52B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131" name="Group 12"/>
          <p:cNvGrpSpPr/>
          <p:nvPr/>
        </p:nvGrpSpPr>
        <p:grpSpPr>
          <a:xfrm>
            <a:off x="6816080" y="4450042"/>
            <a:ext cx="4896544" cy="1011383"/>
            <a:chOff x="5355758" y="5574025"/>
            <a:chExt cx="3464392" cy="1011383"/>
          </a:xfrm>
        </p:grpSpPr>
        <p:grpSp>
          <p:nvGrpSpPr>
            <p:cNvPr id="133" name="Group 8"/>
            <p:cNvGrpSpPr/>
            <p:nvPr/>
          </p:nvGrpSpPr>
          <p:grpSpPr>
            <a:xfrm>
              <a:off x="5355758" y="5574025"/>
              <a:ext cx="1009726" cy="1011383"/>
              <a:chOff x="5355758" y="5153921"/>
              <a:chExt cx="1009726" cy="1011383"/>
            </a:xfrm>
          </p:grpSpPr>
          <p:sp>
            <p:nvSpPr>
              <p:cNvPr id="135" name="Rectangle 119"/>
              <p:cNvSpPr/>
              <p:nvPr/>
            </p:nvSpPr>
            <p:spPr>
              <a:xfrm>
                <a:off x="5361234" y="5153921"/>
                <a:ext cx="1004250" cy="1011383"/>
              </a:xfrm>
              <a:prstGeom prst="rect">
                <a:avLst/>
              </a:prstGeom>
              <a:solidFill>
                <a:srgbClr val="8B10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400" b="1" dirty="0" smtClean="0"/>
                  <a:t>Performans Gösterme</a:t>
                </a:r>
                <a:endParaRPr lang="en-US" sz="1400" b="1" dirty="0"/>
              </a:p>
            </p:txBody>
          </p:sp>
          <p:sp>
            <p:nvSpPr>
              <p:cNvPr id="136" name="L-Shape 120"/>
              <p:cNvSpPr/>
              <p:nvPr/>
            </p:nvSpPr>
            <p:spPr>
              <a:xfrm>
                <a:off x="5355758" y="5153921"/>
                <a:ext cx="1003486" cy="1011383"/>
              </a:xfrm>
              <a:prstGeom prst="corner">
                <a:avLst>
                  <a:gd name="adj1" fmla="val 9680"/>
                  <a:gd name="adj2" fmla="val 9681"/>
                </a:avLst>
              </a:prstGeom>
              <a:solidFill>
                <a:srgbClr val="4F092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34" name="L-Shape 124"/>
            <p:cNvSpPr/>
            <p:nvPr/>
          </p:nvSpPr>
          <p:spPr>
            <a:xfrm>
              <a:off x="6464137" y="5574025"/>
              <a:ext cx="2356013" cy="1011383"/>
            </a:xfrm>
            <a:prstGeom prst="corner">
              <a:avLst>
                <a:gd name="adj1" fmla="val 9680"/>
                <a:gd name="adj2" fmla="val 0"/>
              </a:avLst>
            </a:prstGeom>
            <a:solidFill>
              <a:srgbClr val="730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65" name="Dikdörtgen 64"/>
          <p:cNvSpPr/>
          <p:nvPr/>
        </p:nvSpPr>
        <p:spPr>
          <a:xfrm>
            <a:off x="10560496" y="5507546"/>
            <a:ext cx="1631504" cy="1350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6" name="Slide Number Placeholder 8"/>
          <p:cNvSpPr>
            <a:spLocks noGrp="1"/>
          </p:cNvSpPr>
          <p:nvPr>
            <p:ph type="sldNum" sz="quarter" idx="12"/>
          </p:nvPr>
        </p:nvSpPr>
        <p:spPr>
          <a:xfrm>
            <a:off x="328169" y="6237312"/>
            <a:ext cx="439241" cy="390437"/>
          </a:xfrm>
        </p:spPr>
        <p:txBody>
          <a:bodyPr/>
          <a:lstStyle/>
          <a:p>
            <a:r>
              <a:rPr lang="tr-TR" dirty="0" smtClean="0"/>
              <a:t>14</a:t>
            </a:r>
            <a:endParaRPr lang="en-US" dirty="0"/>
          </a:p>
        </p:txBody>
      </p:sp>
      <p:sp>
        <p:nvSpPr>
          <p:cNvPr id="3" name="Dikdörtgen 2"/>
          <p:cNvSpPr/>
          <p:nvPr/>
        </p:nvSpPr>
        <p:spPr>
          <a:xfrm>
            <a:off x="8363515" y="2077594"/>
            <a:ext cx="3368247" cy="646331"/>
          </a:xfrm>
          <a:prstGeom prst="rect">
            <a:avLst/>
          </a:prstGeom>
        </p:spPr>
        <p:txBody>
          <a:bodyPr wrap="square">
            <a:spAutoFit/>
          </a:bodyPr>
          <a:lstStyle/>
          <a:p>
            <a:pPr algn="just"/>
            <a:r>
              <a:rPr lang="tr-TR" sz="1200" dirty="0">
                <a:solidFill>
                  <a:schemeClr val="bg1">
                    <a:lumMod val="50000"/>
                  </a:schemeClr>
                </a:solidFill>
              </a:rPr>
              <a:t>Öğrencinin sosyal etkinlik sürecinde istekli olarak eylem gösterme ve bir sorumluluğu üstlenme  durumu katılım olarak değerlendirilir.</a:t>
            </a:r>
          </a:p>
        </p:txBody>
      </p:sp>
      <p:sp>
        <p:nvSpPr>
          <p:cNvPr id="67" name="Dikdörtgen 66"/>
          <p:cNvSpPr/>
          <p:nvPr/>
        </p:nvSpPr>
        <p:spPr>
          <a:xfrm>
            <a:off x="8400256" y="3140968"/>
            <a:ext cx="3368247" cy="1015663"/>
          </a:xfrm>
          <a:prstGeom prst="rect">
            <a:avLst/>
          </a:prstGeom>
        </p:spPr>
        <p:txBody>
          <a:bodyPr wrap="square">
            <a:spAutoFit/>
          </a:bodyPr>
          <a:lstStyle/>
          <a:p>
            <a:pPr algn="just"/>
            <a:r>
              <a:rPr lang="tr-TR" sz="1200" dirty="0">
                <a:solidFill>
                  <a:schemeClr val="bg1">
                    <a:lumMod val="50000"/>
                  </a:schemeClr>
                </a:solidFill>
              </a:rPr>
              <a:t>Öğrencinin planlı ve programlı bir eğitim sürecine katılarak sosyal etkinlikler kapsamında bilimsel, sanatsal, kültürel etkinliklere ve toplum hizmeti çalışmalarına hazırladığı ürünle katılması ürün ortaya koyma olarak değerlendirilir.</a:t>
            </a:r>
          </a:p>
        </p:txBody>
      </p:sp>
      <p:sp>
        <p:nvSpPr>
          <p:cNvPr id="68" name="Dikdörtgen 67"/>
          <p:cNvSpPr/>
          <p:nvPr/>
        </p:nvSpPr>
        <p:spPr>
          <a:xfrm>
            <a:off x="8400256" y="4267589"/>
            <a:ext cx="3368247" cy="1015663"/>
          </a:xfrm>
          <a:prstGeom prst="rect">
            <a:avLst/>
          </a:prstGeom>
        </p:spPr>
        <p:txBody>
          <a:bodyPr wrap="square">
            <a:spAutoFit/>
          </a:bodyPr>
          <a:lstStyle/>
          <a:p>
            <a:pPr algn="just"/>
            <a:r>
              <a:rPr lang="tr-TR" sz="1200" dirty="0">
                <a:solidFill>
                  <a:schemeClr val="bg1">
                    <a:lumMod val="50000"/>
                  </a:schemeClr>
                </a:solidFill>
              </a:rPr>
              <a:t>Öğrencinin planlı ve programlı bir eğitim sürecine katılarak sosyal etkinlikler kapsamında bilimsel, sanatsal, sportif, kültürel etkinliklerde ve toplum hizmeti çalışmalarında performans göstermesi, performans gösterme olarak değerlendirilir.</a:t>
            </a:r>
          </a:p>
        </p:txBody>
      </p:sp>
      <p:sp>
        <p:nvSpPr>
          <p:cNvPr id="42" name="Dikdörtgen 41"/>
          <p:cNvSpPr/>
          <p:nvPr/>
        </p:nvSpPr>
        <p:spPr>
          <a:xfrm>
            <a:off x="0" y="0"/>
            <a:ext cx="12192000" cy="90872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solidFill>
                <a:srgbClr val="C00000"/>
              </a:solidFill>
            </a:endParaRPr>
          </a:p>
        </p:txBody>
      </p:sp>
      <p:sp>
        <p:nvSpPr>
          <p:cNvPr id="43"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b="0" cap="none" dirty="0" smtClean="0">
                <a:ln w="0"/>
                <a:solidFill>
                  <a:srgbClr val="D3363C"/>
                </a:solidFill>
                <a:effectLst>
                  <a:outerShdw blurRad="38100" dist="19050" dir="2700000" algn="tl" rotWithShape="0">
                    <a:schemeClr val="dk1">
                      <a:alpha val="40000"/>
                    </a:schemeClr>
                  </a:outerShdw>
                </a:effectLst>
              </a:rPr>
              <a:t>SOSYAL ETKİNLİK MODÜLÜ</a:t>
            </a:r>
            <a:endParaRPr lang="tr-TR" sz="3600" b="0" cap="none" dirty="0">
              <a:ln w="0"/>
              <a:solidFill>
                <a:srgbClr val="D3363C"/>
              </a:solidFill>
              <a:effectLst>
                <a:outerShdw blurRad="38100" dist="19050" dir="2700000" algn="tl" rotWithShape="0">
                  <a:schemeClr val="dk1">
                    <a:alpha val="40000"/>
                  </a:schemeClr>
                </a:outerShdw>
              </a:effectLst>
            </a:endParaRPr>
          </a:p>
        </p:txBody>
      </p:sp>
      <p:pic>
        <p:nvPicPr>
          <p:cNvPr id="44" name="Resim 43" descr="Ekran Kırpm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3" y="44624"/>
            <a:ext cx="949529" cy="864096"/>
          </a:xfrm>
          <a:prstGeom prst="rect">
            <a:avLst/>
          </a:prstGeom>
        </p:spPr>
      </p:pic>
    </p:spTree>
    <p:extLst>
      <p:ext uri="{BB962C8B-B14F-4D97-AF65-F5344CB8AC3E}">
        <p14:creationId xmlns:p14="http://schemas.microsoft.com/office/powerpoint/2010/main" val="8191498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dirty="0">
                <a:solidFill>
                  <a:schemeClr val="bg1"/>
                </a:solidFill>
              </a:rPr>
              <a:t>SOSYAL ETKİNLİK MODÜLÜ</a:t>
            </a:r>
          </a:p>
        </p:txBody>
      </p:sp>
      <p:sp>
        <p:nvSpPr>
          <p:cNvPr id="45" name="Title 3"/>
          <p:cNvSpPr>
            <a:spLocks noGrp="1"/>
          </p:cNvSpPr>
          <p:nvPr>
            <p:ph type="title"/>
          </p:nvPr>
        </p:nvSpPr>
        <p:spPr>
          <a:xfrm>
            <a:off x="335360" y="992421"/>
            <a:ext cx="9601200" cy="617612"/>
          </a:xfrm>
        </p:spPr>
        <p:txBody>
          <a:bodyPr vert="horz" lIns="91440" tIns="45720" rIns="91440" bIns="45720" rtlCol="0" anchor="ctr">
            <a:noAutofit/>
          </a:bodyPr>
          <a:lstStyle/>
          <a:p>
            <a:r>
              <a:rPr lang="tr-TR" sz="2000" dirty="0" smtClean="0">
                <a:latin typeface="Times New Roman" panose="02020603050405020304" pitchFamily="18" charset="0"/>
                <a:cs typeface="Times New Roman" panose="02020603050405020304" pitchFamily="18" charset="0"/>
              </a:rPr>
              <a:t>ETKİNLİK DÜZEYİ</a:t>
            </a:r>
            <a:endParaRPr lang="en-US" sz="2000" dirty="0">
              <a:latin typeface="Times New Roman" panose="02020603050405020304" pitchFamily="18" charset="0"/>
              <a:cs typeface="Times New Roman" panose="02020603050405020304" pitchFamily="18" charset="0"/>
            </a:endParaRPr>
          </a:p>
        </p:txBody>
      </p:sp>
      <p:grpSp>
        <p:nvGrpSpPr>
          <p:cNvPr id="50" name="Group 75"/>
          <p:cNvGrpSpPr/>
          <p:nvPr/>
        </p:nvGrpSpPr>
        <p:grpSpPr>
          <a:xfrm>
            <a:off x="1483690" y="2433596"/>
            <a:ext cx="3383240" cy="3383240"/>
            <a:chOff x="2890664" y="2164412"/>
            <a:chExt cx="3383240" cy="3383240"/>
          </a:xfrm>
        </p:grpSpPr>
        <p:cxnSp>
          <p:nvCxnSpPr>
            <p:cNvPr id="52" name="Straight Connector 35"/>
            <p:cNvCxnSpPr/>
            <p:nvPr/>
          </p:nvCxnSpPr>
          <p:spPr>
            <a:xfrm flipV="1">
              <a:off x="4582284" y="3856032"/>
              <a:ext cx="1691620" cy="1691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37"/>
            <p:cNvCxnSpPr/>
            <p:nvPr/>
          </p:nvCxnSpPr>
          <p:spPr>
            <a:xfrm>
              <a:off x="2890664" y="3856032"/>
              <a:ext cx="1691620" cy="1691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41"/>
            <p:cNvCxnSpPr/>
            <p:nvPr/>
          </p:nvCxnSpPr>
          <p:spPr>
            <a:xfrm flipV="1">
              <a:off x="2890664" y="2164412"/>
              <a:ext cx="1691620" cy="1691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43"/>
            <p:cNvCxnSpPr/>
            <p:nvPr/>
          </p:nvCxnSpPr>
          <p:spPr>
            <a:xfrm>
              <a:off x="4582284" y="2164412"/>
              <a:ext cx="1691620" cy="169162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6" name="Group 53"/>
          <p:cNvGrpSpPr>
            <a:grpSpLocks noChangeAspect="1"/>
          </p:cNvGrpSpPr>
          <p:nvPr/>
        </p:nvGrpSpPr>
        <p:grpSpPr>
          <a:xfrm>
            <a:off x="2379023" y="1637307"/>
            <a:ext cx="1592578" cy="1592577"/>
            <a:chOff x="2109969" y="3782362"/>
            <a:chExt cx="1226842" cy="1226842"/>
          </a:xfrm>
        </p:grpSpPr>
        <p:sp>
          <p:nvSpPr>
            <p:cNvPr id="57" name="Oval 56"/>
            <p:cNvSpPr/>
            <p:nvPr/>
          </p:nvSpPr>
          <p:spPr>
            <a:xfrm>
              <a:off x="2109969" y="3782363"/>
              <a:ext cx="1226841" cy="1226841"/>
            </a:xfrm>
            <a:prstGeom prst="ellipse">
              <a:avLst/>
            </a:prstGeom>
            <a:solidFill>
              <a:srgbClr val="0653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8" name="Rectangle 55"/>
            <p:cNvSpPr/>
            <p:nvPr/>
          </p:nvSpPr>
          <p:spPr>
            <a:xfrm>
              <a:off x="2309267" y="4170545"/>
              <a:ext cx="828254" cy="450482"/>
            </a:xfrm>
            <a:prstGeom prst="rect">
              <a:avLst/>
            </a:prstGeom>
          </p:spPr>
          <p:txBody>
            <a:bodyPr wrap="none" anchor="ctr">
              <a:spAutoFit/>
            </a:bodyPr>
            <a:lstStyle/>
            <a:p>
              <a:pPr algn="ctr"/>
              <a:r>
                <a:rPr lang="tr-TR" sz="3200" b="1" dirty="0" smtClean="0">
                  <a:solidFill>
                    <a:prstClr val="white"/>
                  </a:solidFill>
                </a:rPr>
                <a:t>K</a:t>
              </a:r>
              <a:r>
                <a:rPr lang="tr-TR" sz="2000" b="1" dirty="0" smtClean="0">
                  <a:solidFill>
                    <a:prstClr val="white"/>
                  </a:solidFill>
                </a:rPr>
                <a:t>atılım </a:t>
              </a:r>
            </a:p>
          </p:txBody>
        </p:sp>
        <p:sp>
          <p:nvSpPr>
            <p:cNvPr id="59" name="Freeform 56"/>
            <p:cNvSpPr/>
            <p:nvPr/>
          </p:nvSpPr>
          <p:spPr>
            <a:xfrm>
              <a:off x="2109969" y="3782362"/>
              <a:ext cx="1226842" cy="1226842"/>
            </a:xfrm>
            <a:custGeom>
              <a:avLst/>
              <a:gdLst>
                <a:gd name="connsiteX0" fmla="*/ 613421 w 1226842"/>
                <a:gd name="connsiteY0" fmla="*/ 0 h 1226842"/>
                <a:gd name="connsiteX1" fmla="*/ 620089 w 1226842"/>
                <a:gd name="connsiteY1" fmla="*/ 672 h 1226842"/>
                <a:gd name="connsiteX2" fmla="*/ 531300 w 1226842"/>
                <a:gd name="connsiteY2" fmla="*/ 9623 h 1226842"/>
                <a:gd name="connsiteX3" fmla="*/ 69087 w 1226842"/>
                <a:gd name="connsiteY3" fmla="*/ 576739 h 1226842"/>
                <a:gd name="connsiteX4" fmla="*/ 647964 w 1226842"/>
                <a:gd name="connsiteY4" fmla="*/ 1155616 h 1226842"/>
                <a:gd name="connsiteX5" fmla="*/ 1215081 w 1226842"/>
                <a:gd name="connsiteY5" fmla="*/ 693403 h 1226842"/>
                <a:gd name="connsiteX6" fmla="*/ 1224993 w 1226842"/>
                <a:gd name="connsiteY6" fmla="*/ 595075 h 1226842"/>
                <a:gd name="connsiteX7" fmla="*/ 1226842 w 1226842"/>
                <a:gd name="connsiteY7" fmla="*/ 613421 h 1226842"/>
                <a:gd name="connsiteX8" fmla="*/ 613421 w 1226842"/>
                <a:gd name="connsiteY8" fmla="*/ 1226842 h 1226842"/>
                <a:gd name="connsiteX9" fmla="*/ 0 w 1226842"/>
                <a:gd name="connsiteY9" fmla="*/ 613421 h 1226842"/>
                <a:gd name="connsiteX10" fmla="*/ 613421 w 1226842"/>
                <a:gd name="connsiteY10" fmla="*/ 0 h 122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6842" h="1226842">
                  <a:moveTo>
                    <a:pt x="613421" y="0"/>
                  </a:moveTo>
                  <a:lnTo>
                    <a:pt x="620089" y="672"/>
                  </a:lnTo>
                  <a:lnTo>
                    <a:pt x="531300" y="9623"/>
                  </a:lnTo>
                  <a:cubicBezTo>
                    <a:pt x="267516" y="63601"/>
                    <a:pt x="69087" y="296997"/>
                    <a:pt x="69087" y="576739"/>
                  </a:cubicBezTo>
                  <a:cubicBezTo>
                    <a:pt x="69087" y="896444"/>
                    <a:pt x="328259" y="1155616"/>
                    <a:pt x="647964" y="1155616"/>
                  </a:cubicBezTo>
                  <a:cubicBezTo>
                    <a:pt x="927706" y="1155616"/>
                    <a:pt x="1161102" y="957188"/>
                    <a:pt x="1215081" y="693403"/>
                  </a:cubicBezTo>
                  <a:lnTo>
                    <a:pt x="1224993" y="595075"/>
                  </a:lnTo>
                  <a:lnTo>
                    <a:pt x="1226842" y="613421"/>
                  </a:lnTo>
                  <a:cubicBezTo>
                    <a:pt x="1226842" y="952204"/>
                    <a:pt x="952204" y="1226842"/>
                    <a:pt x="613421" y="1226842"/>
                  </a:cubicBezTo>
                  <a:cubicBezTo>
                    <a:pt x="274638" y="1226842"/>
                    <a:pt x="0" y="952204"/>
                    <a:pt x="0" y="613421"/>
                  </a:cubicBezTo>
                  <a:cubicBezTo>
                    <a:pt x="0" y="274638"/>
                    <a:pt x="274638" y="0"/>
                    <a:pt x="613421" y="0"/>
                  </a:cubicBezTo>
                  <a:close/>
                </a:path>
              </a:pathLst>
            </a:custGeom>
            <a:solidFill>
              <a:srgbClr val="032B4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60" name="Group 57"/>
          <p:cNvGrpSpPr>
            <a:grpSpLocks noChangeAspect="1"/>
          </p:cNvGrpSpPr>
          <p:nvPr/>
        </p:nvGrpSpPr>
        <p:grpSpPr>
          <a:xfrm>
            <a:off x="682208" y="3328926"/>
            <a:ext cx="1592577" cy="1592577"/>
            <a:chOff x="3101173" y="5121739"/>
            <a:chExt cx="1226842" cy="1226842"/>
          </a:xfrm>
        </p:grpSpPr>
        <p:sp>
          <p:nvSpPr>
            <p:cNvPr id="61" name="Oval 60"/>
            <p:cNvSpPr/>
            <p:nvPr/>
          </p:nvSpPr>
          <p:spPr>
            <a:xfrm>
              <a:off x="3101173" y="5121740"/>
              <a:ext cx="1226841" cy="1226841"/>
            </a:xfrm>
            <a:prstGeom prst="ellipse">
              <a:avLst/>
            </a:prstGeom>
            <a:solidFill>
              <a:srgbClr val="8B10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2" name="Rectangle 59"/>
            <p:cNvSpPr/>
            <p:nvPr/>
          </p:nvSpPr>
          <p:spPr>
            <a:xfrm>
              <a:off x="3143565" y="5331924"/>
              <a:ext cx="1142060" cy="829835"/>
            </a:xfrm>
            <a:prstGeom prst="rect">
              <a:avLst/>
            </a:prstGeom>
          </p:spPr>
          <p:txBody>
            <a:bodyPr wrap="none" anchor="ctr">
              <a:spAutoFit/>
            </a:bodyPr>
            <a:lstStyle/>
            <a:p>
              <a:pPr lvl="0" algn="ctr"/>
              <a:r>
                <a:rPr lang="en-US" sz="3200" b="1" dirty="0" smtClean="0">
                  <a:solidFill>
                    <a:prstClr val="white"/>
                  </a:solidFill>
                </a:rPr>
                <a:t>P</a:t>
              </a:r>
              <a:r>
                <a:rPr lang="tr-TR" sz="2000" dirty="0" err="1" smtClean="0">
                  <a:solidFill>
                    <a:prstClr val="white"/>
                  </a:solidFill>
                </a:rPr>
                <a:t>erformans</a:t>
              </a:r>
              <a:endParaRPr lang="tr-TR" sz="2000" dirty="0" smtClean="0">
                <a:solidFill>
                  <a:prstClr val="white"/>
                </a:solidFill>
              </a:endParaRPr>
            </a:p>
            <a:p>
              <a:pPr lvl="0" algn="ctr"/>
              <a:r>
                <a:rPr lang="tr-TR" sz="3200" b="1" dirty="0" smtClean="0">
                  <a:solidFill>
                    <a:prstClr val="white"/>
                  </a:solidFill>
                </a:rPr>
                <a:t>G</a:t>
              </a:r>
              <a:r>
                <a:rPr lang="tr-TR" sz="2000" dirty="0" smtClean="0">
                  <a:solidFill>
                    <a:prstClr val="white"/>
                  </a:solidFill>
                </a:rPr>
                <a:t>österme</a:t>
              </a:r>
              <a:endParaRPr lang="en-US" sz="2000" dirty="0">
                <a:solidFill>
                  <a:prstClr val="white"/>
                </a:solidFill>
              </a:endParaRPr>
            </a:p>
          </p:txBody>
        </p:sp>
        <p:sp>
          <p:nvSpPr>
            <p:cNvPr id="63" name="Freeform 60"/>
            <p:cNvSpPr/>
            <p:nvPr/>
          </p:nvSpPr>
          <p:spPr>
            <a:xfrm>
              <a:off x="3101173" y="5121739"/>
              <a:ext cx="1226842" cy="1226842"/>
            </a:xfrm>
            <a:custGeom>
              <a:avLst/>
              <a:gdLst>
                <a:gd name="connsiteX0" fmla="*/ 613421 w 1226842"/>
                <a:gd name="connsiteY0" fmla="*/ 0 h 1226842"/>
                <a:gd name="connsiteX1" fmla="*/ 620089 w 1226842"/>
                <a:gd name="connsiteY1" fmla="*/ 672 h 1226842"/>
                <a:gd name="connsiteX2" fmla="*/ 531300 w 1226842"/>
                <a:gd name="connsiteY2" fmla="*/ 9623 h 1226842"/>
                <a:gd name="connsiteX3" fmla="*/ 69087 w 1226842"/>
                <a:gd name="connsiteY3" fmla="*/ 576739 h 1226842"/>
                <a:gd name="connsiteX4" fmla="*/ 647964 w 1226842"/>
                <a:gd name="connsiteY4" fmla="*/ 1155616 h 1226842"/>
                <a:gd name="connsiteX5" fmla="*/ 1215081 w 1226842"/>
                <a:gd name="connsiteY5" fmla="*/ 693403 h 1226842"/>
                <a:gd name="connsiteX6" fmla="*/ 1224993 w 1226842"/>
                <a:gd name="connsiteY6" fmla="*/ 595075 h 1226842"/>
                <a:gd name="connsiteX7" fmla="*/ 1226842 w 1226842"/>
                <a:gd name="connsiteY7" fmla="*/ 613421 h 1226842"/>
                <a:gd name="connsiteX8" fmla="*/ 613421 w 1226842"/>
                <a:gd name="connsiteY8" fmla="*/ 1226842 h 1226842"/>
                <a:gd name="connsiteX9" fmla="*/ 0 w 1226842"/>
                <a:gd name="connsiteY9" fmla="*/ 613421 h 1226842"/>
                <a:gd name="connsiteX10" fmla="*/ 613421 w 1226842"/>
                <a:gd name="connsiteY10" fmla="*/ 0 h 122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6842" h="1226842">
                  <a:moveTo>
                    <a:pt x="613421" y="0"/>
                  </a:moveTo>
                  <a:lnTo>
                    <a:pt x="620089" y="672"/>
                  </a:lnTo>
                  <a:lnTo>
                    <a:pt x="531300" y="9623"/>
                  </a:lnTo>
                  <a:cubicBezTo>
                    <a:pt x="267516" y="63601"/>
                    <a:pt x="69087" y="296997"/>
                    <a:pt x="69087" y="576739"/>
                  </a:cubicBezTo>
                  <a:cubicBezTo>
                    <a:pt x="69087" y="896444"/>
                    <a:pt x="328259" y="1155616"/>
                    <a:pt x="647964" y="1155616"/>
                  </a:cubicBezTo>
                  <a:cubicBezTo>
                    <a:pt x="927706" y="1155616"/>
                    <a:pt x="1161102" y="957188"/>
                    <a:pt x="1215081" y="693403"/>
                  </a:cubicBezTo>
                  <a:lnTo>
                    <a:pt x="1224993" y="595075"/>
                  </a:lnTo>
                  <a:lnTo>
                    <a:pt x="1226842" y="613421"/>
                  </a:lnTo>
                  <a:cubicBezTo>
                    <a:pt x="1226842" y="952204"/>
                    <a:pt x="952204" y="1226842"/>
                    <a:pt x="613421" y="1226842"/>
                  </a:cubicBezTo>
                  <a:cubicBezTo>
                    <a:pt x="274638" y="1226842"/>
                    <a:pt x="0" y="952204"/>
                    <a:pt x="0" y="613421"/>
                  </a:cubicBezTo>
                  <a:cubicBezTo>
                    <a:pt x="0" y="274638"/>
                    <a:pt x="274638" y="0"/>
                    <a:pt x="613421" y="0"/>
                  </a:cubicBezTo>
                  <a:close/>
                </a:path>
              </a:pathLst>
            </a:custGeom>
            <a:solidFill>
              <a:srgbClr val="4F092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70" name="Group 61"/>
          <p:cNvGrpSpPr/>
          <p:nvPr/>
        </p:nvGrpSpPr>
        <p:grpSpPr>
          <a:xfrm>
            <a:off x="2370582" y="5020548"/>
            <a:ext cx="1592577" cy="1592577"/>
            <a:chOff x="7657195" y="-42018"/>
            <a:chExt cx="1709928" cy="1709928"/>
          </a:xfrm>
        </p:grpSpPr>
        <p:grpSp>
          <p:nvGrpSpPr>
            <p:cNvPr id="71" name="Group 62"/>
            <p:cNvGrpSpPr/>
            <p:nvPr/>
          </p:nvGrpSpPr>
          <p:grpSpPr>
            <a:xfrm>
              <a:off x="7657195" y="-42018"/>
              <a:ext cx="1709928" cy="1709928"/>
              <a:chOff x="5807189" y="3788685"/>
              <a:chExt cx="1226842" cy="1226842"/>
            </a:xfrm>
          </p:grpSpPr>
          <p:sp>
            <p:nvSpPr>
              <p:cNvPr id="77" name="Oval 76"/>
              <p:cNvSpPr/>
              <p:nvPr/>
            </p:nvSpPr>
            <p:spPr>
              <a:xfrm>
                <a:off x="5807189" y="3788686"/>
                <a:ext cx="1226841" cy="1226841"/>
              </a:xfrm>
              <a:prstGeom prst="ellipse">
                <a:avLst/>
              </a:prstGeom>
              <a:solidFill>
                <a:srgbClr val="FD912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90" name="Freeform 65"/>
              <p:cNvSpPr/>
              <p:nvPr/>
            </p:nvSpPr>
            <p:spPr>
              <a:xfrm>
                <a:off x="5807189" y="3788685"/>
                <a:ext cx="1226842" cy="1226842"/>
              </a:xfrm>
              <a:custGeom>
                <a:avLst/>
                <a:gdLst>
                  <a:gd name="connsiteX0" fmla="*/ 613421 w 1226842"/>
                  <a:gd name="connsiteY0" fmla="*/ 0 h 1226842"/>
                  <a:gd name="connsiteX1" fmla="*/ 620089 w 1226842"/>
                  <a:gd name="connsiteY1" fmla="*/ 672 h 1226842"/>
                  <a:gd name="connsiteX2" fmla="*/ 531300 w 1226842"/>
                  <a:gd name="connsiteY2" fmla="*/ 9623 h 1226842"/>
                  <a:gd name="connsiteX3" fmla="*/ 69087 w 1226842"/>
                  <a:gd name="connsiteY3" fmla="*/ 576739 h 1226842"/>
                  <a:gd name="connsiteX4" fmla="*/ 647964 w 1226842"/>
                  <a:gd name="connsiteY4" fmla="*/ 1155616 h 1226842"/>
                  <a:gd name="connsiteX5" fmla="*/ 1215081 w 1226842"/>
                  <a:gd name="connsiteY5" fmla="*/ 693403 h 1226842"/>
                  <a:gd name="connsiteX6" fmla="*/ 1224993 w 1226842"/>
                  <a:gd name="connsiteY6" fmla="*/ 595075 h 1226842"/>
                  <a:gd name="connsiteX7" fmla="*/ 1226842 w 1226842"/>
                  <a:gd name="connsiteY7" fmla="*/ 613421 h 1226842"/>
                  <a:gd name="connsiteX8" fmla="*/ 613421 w 1226842"/>
                  <a:gd name="connsiteY8" fmla="*/ 1226842 h 1226842"/>
                  <a:gd name="connsiteX9" fmla="*/ 0 w 1226842"/>
                  <a:gd name="connsiteY9" fmla="*/ 613421 h 1226842"/>
                  <a:gd name="connsiteX10" fmla="*/ 613421 w 1226842"/>
                  <a:gd name="connsiteY10" fmla="*/ 0 h 122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6842" h="1226842">
                    <a:moveTo>
                      <a:pt x="613421" y="0"/>
                    </a:moveTo>
                    <a:lnTo>
                      <a:pt x="620089" y="672"/>
                    </a:lnTo>
                    <a:lnTo>
                      <a:pt x="531300" y="9623"/>
                    </a:lnTo>
                    <a:cubicBezTo>
                      <a:pt x="267516" y="63601"/>
                      <a:pt x="69087" y="296997"/>
                      <a:pt x="69087" y="576739"/>
                    </a:cubicBezTo>
                    <a:cubicBezTo>
                      <a:pt x="69087" y="896444"/>
                      <a:pt x="328259" y="1155616"/>
                      <a:pt x="647964" y="1155616"/>
                    </a:cubicBezTo>
                    <a:cubicBezTo>
                      <a:pt x="927706" y="1155616"/>
                      <a:pt x="1161102" y="957188"/>
                      <a:pt x="1215081" y="693403"/>
                    </a:cubicBezTo>
                    <a:lnTo>
                      <a:pt x="1224993" y="595075"/>
                    </a:lnTo>
                    <a:lnTo>
                      <a:pt x="1226842" y="613421"/>
                    </a:lnTo>
                    <a:cubicBezTo>
                      <a:pt x="1226842" y="952204"/>
                      <a:pt x="952204" y="1226842"/>
                      <a:pt x="613421" y="1226842"/>
                    </a:cubicBezTo>
                    <a:cubicBezTo>
                      <a:pt x="274638" y="1226842"/>
                      <a:pt x="0" y="952204"/>
                      <a:pt x="0" y="613421"/>
                    </a:cubicBezTo>
                    <a:cubicBezTo>
                      <a:pt x="0" y="274638"/>
                      <a:pt x="274638" y="0"/>
                      <a:pt x="613421" y="0"/>
                    </a:cubicBezTo>
                    <a:close/>
                  </a:path>
                </a:pathLst>
              </a:custGeom>
              <a:solidFill>
                <a:srgbClr val="D8680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74" name="Rectangle 63"/>
            <p:cNvSpPr/>
            <p:nvPr/>
          </p:nvSpPr>
          <p:spPr>
            <a:xfrm>
              <a:off x="7963052" y="499016"/>
              <a:ext cx="1098214" cy="627865"/>
            </a:xfrm>
            <a:prstGeom prst="rect">
              <a:avLst/>
            </a:prstGeom>
          </p:spPr>
          <p:txBody>
            <a:bodyPr wrap="none" anchor="ctr">
              <a:spAutoFit/>
            </a:bodyPr>
            <a:lstStyle/>
            <a:p>
              <a:pPr lvl="0" algn="ctr"/>
              <a:r>
                <a:rPr lang="tr-TR" sz="3200" b="1" dirty="0" err="1" smtClean="0">
                  <a:solidFill>
                    <a:schemeClr val="bg1"/>
                  </a:solidFill>
                </a:rPr>
                <a:t>D</a:t>
              </a:r>
              <a:r>
                <a:rPr lang="tr-TR" sz="2000" dirty="0" err="1" smtClean="0">
                  <a:solidFill>
                    <a:schemeClr val="bg1"/>
                  </a:solidFill>
                </a:rPr>
                <a:t>erec</a:t>
              </a:r>
              <a:r>
                <a:rPr lang="en-US" sz="2000" dirty="0" smtClean="0">
                  <a:solidFill>
                    <a:schemeClr val="bg1"/>
                  </a:solidFill>
                </a:rPr>
                <a:t>e</a:t>
              </a:r>
              <a:endParaRPr lang="tr-TR" sz="2000" dirty="0" smtClean="0">
                <a:solidFill>
                  <a:schemeClr val="bg1"/>
                </a:solidFill>
              </a:endParaRPr>
            </a:p>
          </p:txBody>
        </p:sp>
      </p:grpSp>
      <p:grpSp>
        <p:nvGrpSpPr>
          <p:cNvPr id="94" name="Group 66"/>
          <p:cNvGrpSpPr>
            <a:grpSpLocks noChangeAspect="1"/>
          </p:cNvGrpSpPr>
          <p:nvPr/>
        </p:nvGrpSpPr>
        <p:grpSpPr>
          <a:xfrm>
            <a:off x="4013486" y="3220920"/>
            <a:ext cx="1823961" cy="1700584"/>
            <a:chOff x="3902593" y="1360241"/>
            <a:chExt cx="1315849" cy="1226842"/>
          </a:xfrm>
        </p:grpSpPr>
        <p:sp>
          <p:nvSpPr>
            <p:cNvPr id="106" name="Oval 105"/>
            <p:cNvSpPr/>
            <p:nvPr/>
          </p:nvSpPr>
          <p:spPr>
            <a:xfrm>
              <a:off x="3947093" y="1360241"/>
              <a:ext cx="1226841" cy="1226841"/>
            </a:xfrm>
            <a:prstGeom prst="ellipse">
              <a:avLst/>
            </a:prstGeom>
            <a:solidFill>
              <a:srgbClr val="72D4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7" name="Rectangle 68"/>
            <p:cNvSpPr/>
            <p:nvPr/>
          </p:nvSpPr>
          <p:spPr>
            <a:xfrm>
              <a:off x="3902593" y="1585099"/>
              <a:ext cx="1315849" cy="777131"/>
            </a:xfrm>
            <a:prstGeom prst="rect">
              <a:avLst/>
            </a:prstGeom>
          </p:spPr>
          <p:txBody>
            <a:bodyPr wrap="none" anchor="ctr">
              <a:spAutoFit/>
            </a:bodyPr>
            <a:lstStyle/>
            <a:p>
              <a:pPr algn="ctr"/>
              <a:r>
                <a:rPr lang="tr-TR" sz="3200" b="1" dirty="0" smtClean="0">
                  <a:solidFill>
                    <a:schemeClr val="bg1"/>
                  </a:solidFill>
                </a:rPr>
                <a:t> Ü</a:t>
              </a:r>
              <a:r>
                <a:rPr lang="en-US" sz="2000" dirty="0" smtClean="0">
                  <a:solidFill>
                    <a:schemeClr val="bg1"/>
                  </a:solidFill>
                </a:rPr>
                <a:t>r</a:t>
              </a:r>
              <a:r>
                <a:rPr lang="tr-TR" sz="2000" dirty="0" smtClean="0">
                  <a:solidFill>
                    <a:schemeClr val="bg1"/>
                  </a:solidFill>
                </a:rPr>
                <a:t>ün </a:t>
              </a:r>
              <a:r>
                <a:rPr lang="tr-TR" sz="3200" b="1" dirty="0" smtClean="0">
                  <a:solidFill>
                    <a:schemeClr val="bg1"/>
                  </a:solidFill>
                </a:rPr>
                <a:t>O</a:t>
              </a:r>
              <a:r>
                <a:rPr lang="tr-TR" sz="2000" dirty="0" smtClean="0">
                  <a:solidFill>
                    <a:schemeClr val="bg1"/>
                  </a:solidFill>
                </a:rPr>
                <a:t>rtaya </a:t>
              </a:r>
            </a:p>
            <a:p>
              <a:pPr algn="ctr"/>
              <a:r>
                <a:rPr lang="tr-TR" sz="3200" b="1" dirty="0" smtClean="0">
                  <a:solidFill>
                    <a:schemeClr val="bg1"/>
                  </a:solidFill>
                </a:rPr>
                <a:t>K</a:t>
              </a:r>
              <a:r>
                <a:rPr lang="tr-TR" sz="2000" dirty="0" smtClean="0">
                  <a:solidFill>
                    <a:schemeClr val="bg1"/>
                  </a:solidFill>
                </a:rPr>
                <a:t>oyma</a:t>
              </a:r>
              <a:endParaRPr lang="en-US" sz="2400" dirty="0">
                <a:solidFill>
                  <a:schemeClr val="bg1"/>
                </a:solidFill>
              </a:endParaRPr>
            </a:p>
          </p:txBody>
        </p:sp>
        <p:sp>
          <p:nvSpPr>
            <p:cNvPr id="108" name="Freeform 69"/>
            <p:cNvSpPr/>
            <p:nvPr/>
          </p:nvSpPr>
          <p:spPr>
            <a:xfrm>
              <a:off x="3947093" y="1360241"/>
              <a:ext cx="1226842" cy="1226842"/>
            </a:xfrm>
            <a:custGeom>
              <a:avLst/>
              <a:gdLst>
                <a:gd name="connsiteX0" fmla="*/ 613421 w 1226842"/>
                <a:gd name="connsiteY0" fmla="*/ 0 h 1226842"/>
                <a:gd name="connsiteX1" fmla="*/ 620089 w 1226842"/>
                <a:gd name="connsiteY1" fmla="*/ 672 h 1226842"/>
                <a:gd name="connsiteX2" fmla="*/ 531300 w 1226842"/>
                <a:gd name="connsiteY2" fmla="*/ 9623 h 1226842"/>
                <a:gd name="connsiteX3" fmla="*/ 69087 w 1226842"/>
                <a:gd name="connsiteY3" fmla="*/ 576739 h 1226842"/>
                <a:gd name="connsiteX4" fmla="*/ 647964 w 1226842"/>
                <a:gd name="connsiteY4" fmla="*/ 1155616 h 1226842"/>
                <a:gd name="connsiteX5" fmla="*/ 1215081 w 1226842"/>
                <a:gd name="connsiteY5" fmla="*/ 693403 h 1226842"/>
                <a:gd name="connsiteX6" fmla="*/ 1224993 w 1226842"/>
                <a:gd name="connsiteY6" fmla="*/ 595075 h 1226842"/>
                <a:gd name="connsiteX7" fmla="*/ 1226842 w 1226842"/>
                <a:gd name="connsiteY7" fmla="*/ 613421 h 1226842"/>
                <a:gd name="connsiteX8" fmla="*/ 613421 w 1226842"/>
                <a:gd name="connsiteY8" fmla="*/ 1226842 h 1226842"/>
                <a:gd name="connsiteX9" fmla="*/ 0 w 1226842"/>
                <a:gd name="connsiteY9" fmla="*/ 613421 h 1226842"/>
                <a:gd name="connsiteX10" fmla="*/ 613421 w 1226842"/>
                <a:gd name="connsiteY10" fmla="*/ 0 h 122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6842" h="1226842">
                  <a:moveTo>
                    <a:pt x="613421" y="0"/>
                  </a:moveTo>
                  <a:lnTo>
                    <a:pt x="620089" y="672"/>
                  </a:lnTo>
                  <a:lnTo>
                    <a:pt x="531300" y="9623"/>
                  </a:lnTo>
                  <a:cubicBezTo>
                    <a:pt x="267516" y="63601"/>
                    <a:pt x="69087" y="296997"/>
                    <a:pt x="69087" y="576739"/>
                  </a:cubicBezTo>
                  <a:cubicBezTo>
                    <a:pt x="69087" y="896444"/>
                    <a:pt x="328259" y="1155616"/>
                    <a:pt x="647964" y="1155616"/>
                  </a:cubicBezTo>
                  <a:cubicBezTo>
                    <a:pt x="927706" y="1155616"/>
                    <a:pt x="1161102" y="957188"/>
                    <a:pt x="1215081" y="693403"/>
                  </a:cubicBezTo>
                  <a:lnTo>
                    <a:pt x="1224993" y="595075"/>
                  </a:lnTo>
                  <a:lnTo>
                    <a:pt x="1226842" y="613421"/>
                  </a:lnTo>
                  <a:cubicBezTo>
                    <a:pt x="1226842" y="952204"/>
                    <a:pt x="952204" y="1226842"/>
                    <a:pt x="613421" y="1226842"/>
                  </a:cubicBezTo>
                  <a:cubicBezTo>
                    <a:pt x="274638" y="1226842"/>
                    <a:pt x="0" y="952204"/>
                    <a:pt x="0" y="613421"/>
                  </a:cubicBezTo>
                  <a:cubicBezTo>
                    <a:pt x="0" y="274638"/>
                    <a:pt x="274638" y="0"/>
                    <a:pt x="613421" y="0"/>
                  </a:cubicBezTo>
                  <a:close/>
                </a:path>
              </a:pathLst>
            </a:custGeom>
            <a:solidFill>
              <a:srgbClr val="2391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13" name="Group 9"/>
          <p:cNvGrpSpPr/>
          <p:nvPr/>
        </p:nvGrpSpPr>
        <p:grpSpPr>
          <a:xfrm>
            <a:off x="6816081" y="2060848"/>
            <a:ext cx="4896543" cy="1011384"/>
            <a:chOff x="5355758" y="2304226"/>
            <a:chExt cx="3464391" cy="1011384"/>
          </a:xfrm>
        </p:grpSpPr>
        <p:grpSp>
          <p:nvGrpSpPr>
            <p:cNvPr id="115" name="Group 5"/>
            <p:cNvGrpSpPr/>
            <p:nvPr/>
          </p:nvGrpSpPr>
          <p:grpSpPr>
            <a:xfrm>
              <a:off x="5355758" y="2304227"/>
              <a:ext cx="1003486" cy="1011383"/>
              <a:chOff x="5368714" y="2304227"/>
              <a:chExt cx="1003486" cy="1011383"/>
            </a:xfrm>
          </p:grpSpPr>
          <p:sp>
            <p:nvSpPr>
              <p:cNvPr id="117" name="Rectangle 74"/>
              <p:cNvSpPr/>
              <p:nvPr/>
            </p:nvSpPr>
            <p:spPr>
              <a:xfrm>
                <a:off x="5374190" y="2304227"/>
                <a:ext cx="996508" cy="1011383"/>
              </a:xfrm>
              <a:prstGeom prst="rect">
                <a:avLst/>
              </a:prstGeom>
              <a:solidFill>
                <a:srgbClr val="0653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400" b="1" dirty="0" smtClean="0">
                    <a:solidFill>
                      <a:schemeClr val="lt1"/>
                    </a:solidFill>
                  </a:rPr>
                  <a:t>Katılım</a:t>
                </a:r>
                <a:endParaRPr lang="en-US" sz="1400" b="1" dirty="0">
                  <a:solidFill>
                    <a:schemeClr val="lt1"/>
                  </a:solidFill>
                </a:endParaRPr>
              </a:p>
            </p:txBody>
          </p:sp>
          <p:sp>
            <p:nvSpPr>
              <p:cNvPr id="118" name="L-Shape 3"/>
              <p:cNvSpPr/>
              <p:nvPr/>
            </p:nvSpPr>
            <p:spPr>
              <a:xfrm>
                <a:off x="5368714" y="2304227"/>
                <a:ext cx="1003486" cy="1011383"/>
              </a:xfrm>
              <a:prstGeom prst="corner">
                <a:avLst>
                  <a:gd name="adj1" fmla="val 9680"/>
                  <a:gd name="adj2" fmla="val 9681"/>
                </a:avLst>
              </a:prstGeom>
              <a:solidFill>
                <a:srgbClr val="032B4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16" name="L-Shape 121"/>
            <p:cNvSpPr/>
            <p:nvPr/>
          </p:nvSpPr>
          <p:spPr>
            <a:xfrm>
              <a:off x="6464136" y="2304226"/>
              <a:ext cx="2356013" cy="1011383"/>
            </a:xfrm>
            <a:prstGeom prst="corner">
              <a:avLst>
                <a:gd name="adj1" fmla="val 9680"/>
                <a:gd name="adj2" fmla="val 0"/>
              </a:avLst>
            </a:prstGeom>
            <a:solidFill>
              <a:srgbClr val="054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119" name="Group 10"/>
          <p:cNvGrpSpPr/>
          <p:nvPr/>
        </p:nvGrpSpPr>
        <p:grpSpPr>
          <a:xfrm>
            <a:off x="6816081" y="3254844"/>
            <a:ext cx="4896543" cy="1012745"/>
            <a:chOff x="5355758" y="3392798"/>
            <a:chExt cx="3464391" cy="1012745"/>
          </a:xfrm>
        </p:grpSpPr>
        <p:grpSp>
          <p:nvGrpSpPr>
            <p:cNvPr id="121" name="Group 6"/>
            <p:cNvGrpSpPr/>
            <p:nvPr/>
          </p:nvGrpSpPr>
          <p:grpSpPr>
            <a:xfrm>
              <a:off x="5355758" y="3394160"/>
              <a:ext cx="1003486" cy="1011383"/>
              <a:chOff x="5367212" y="3256845"/>
              <a:chExt cx="1003486" cy="1011383"/>
            </a:xfrm>
          </p:grpSpPr>
          <p:sp>
            <p:nvSpPr>
              <p:cNvPr id="123" name="Rectangle 115"/>
              <p:cNvSpPr/>
              <p:nvPr/>
            </p:nvSpPr>
            <p:spPr>
              <a:xfrm>
                <a:off x="5372688" y="3256845"/>
                <a:ext cx="996508" cy="1011383"/>
              </a:xfrm>
              <a:prstGeom prst="rect">
                <a:avLst/>
              </a:prstGeom>
              <a:solidFill>
                <a:srgbClr val="72D4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400" b="1" dirty="0" smtClean="0">
                    <a:solidFill>
                      <a:schemeClr val="bg1"/>
                    </a:solidFill>
                  </a:rPr>
                  <a:t>Ürün Ortaya Koyma</a:t>
                </a:r>
                <a:endParaRPr lang="en-US" sz="1400" b="1" dirty="0">
                  <a:solidFill>
                    <a:schemeClr val="bg1"/>
                  </a:solidFill>
                </a:endParaRPr>
              </a:p>
            </p:txBody>
          </p:sp>
          <p:sp>
            <p:nvSpPr>
              <p:cNvPr id="124" name="L-Shape 116"/>
              <p:cNvSpPr/>
              <p:nvPr/>
            </p:nvSpPr>
            <p:spPr>
              <a:xfrm>
                <a:off x="5367212" y="3256845"/>
                <a:ext cx="1003486" cy="1011383"/>
              </a:xfrm>
              <a:prstGeom prst="corner">
                <a:avLst>
                  <a:gd name="adj1" fmla="val 9680"/>
                  <a:gd name="adj2" fmla="val 9681"/>
                </a:avLst>
              </a:prstGeom>
              <a:solidFill>
                <a:srgbClr val="2391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22" name="L-Shape 122"/>
            <p:cNvSpPr/>
            <p:nvPr/>
          </p:nvSpPr>
          <p:spPr>
            <a:xfrm>
              <a:off x="6464136" y="3392798"/>
              <a:ext cx="2356013" cy="1011383"/>
            </a:xfrm>
            <a:prstGeom prst="corner">
              <a:avLst>
                <a:gd name="adj1" fmla="val 9680"/>
                <a:gd name="adj2" fmla="val 0"/>
              </a:avLst>
            </a:prstGeom>
            <a:solidFill>
              <a:srgbClr val="52B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131" name="Group 12"/>
          <p:cNvGrpSpPr/>
          <p:nvPr/>
        </p:nvGrpSpPr>
        <p:grpSpPr>
          <a:xfrm>
            <a:off x="6816080" y="4450042"/>
            <a:ext cx="4896544" cy="1011383"/>
            <a:chOff x="5355758" y="5574025"/>
            <a:chExt cx="3464392" cy="1011383"/>
          </a:xfrm>
        </p:grpSpPr>
        <p:grpSp>
          <p:nvGrpSpPr>
            <p:cNvPr id="133" name="Group 8"/>
            <p:cNvGrpSpPr/>
            <p:nvPr/>
          </p:nvGrpSpPr>
          <p:grpSpPr>
            <a:xfrm>
              <a:off x="5355758" y="5574025"/>
              <a:ext cx="1009726" cy="1011383"/>
              <a:chOff x="5355758" y="5153921"/>
              <a:chExt cx="1009726" cy="1011383"/>
            </a:xfrm>
          </p:grpSpPr>
          <p:sp>
            <p:nvSpPr>
              <p:cNvPr id="135" name="Rectangle 119"/>
              <p:cNvSpPr/>
              <p:nvPr/>
            </p:nvSpPr>
            <p:spPr>
              <a:xfrm>
                <a:off x="5361234" y="5153921"/>
                <a:ext cx="1004250" cy="1011383"/>
              </a:xfrm>
              <a:prstGeom prst="rect">
                <a:avLst/>
              </a:prstGeom>
              <a:solidFill>
                <a:srgbClr val="8B10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400" b="1" dirty="0" smtClean="0"/>
                  <a:t>Performans Gösterme</a:t>
                </a:r>
                <a:endParaRPr lang="en-US" sz="1400" b="1" dirty="0"/>
              </a:p>
            </p:txBody>
          </p:sp>
          <p:sp>
            <p:nvSpPr>
              <p:cNvPr id="136" name="L-Shape 120"/>
              <p:cNvSpPr/>
              <p:nvPr/>
            </p:nvSpPr>
            <p:spPr>
              <a:xfrm>
                <a:off x="5355758" y="5153921"/>
                <a:ext cx="1003486" cy="1011383"/>
              </a:xfrm>
              <a:prstGeom prst="corner">
                <a:avLst>
                  <a:gd name="adj1" fmla="val 9680"/>
                  <a:gd name="adj2" fmla="val 9681"/>
                </a:avLst>
              </a:prstGeom>
              <a:solidFill>
                <a:srgbClr val="4F092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34" name="L-Shape 124"/>
            <p:cNvSpPr/>
            <p:nvPr/>
          </p:nvSpPr>
          <p:spPr>
            <a:xfrm>
              <a:off x="6464137" y="5574025"/>
              <a:ext cx="2356013" cy="1011383"/>
            </a:xfrm>
            <a:prstGeom prst="corner">
              <a:avLst>
                <a:gd name="adj1" fmla="val 9680"/>
                <a:gd name="adj2" fmla="val 0"/>
              </a:avLst>
            </a:prstGeom>
            <a:solidFill>
              <a:srgbClr val="730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65" name="Dikdörtgen 64"/>
          <p:cNvSpPr/>
          <p:nvPr/>
        </p:nvSpPr>
        <p:spPr>
          <a:xfrm>
            <a:off x="10560496" y="5507546"/>
            <a:ext cx="1631504" cy="1350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25" name="Group 11"/>
          <p:cNvGrpSpPr/>
          <p:nvPr/>
        </p:nvGrpSpPr>
        <p:grpSpPr>
          <a:xfrm>
            <a:off x="6816080" y="5669547"/>
            <a:ext cx="4896544" cy="1011383"/>
            <a:chOff x="5355758" y="4484093"/>
            <a:chExt cx="3464392" cy="1011383"/>
          </a:xfrm>
        </p:grpSpPr>
        <p:grpSp>
          <p:nvGrpSpPr>
            <p:cNvPr id="127" name="Group 7"/>
            <p:cNvGrpSpPr/>
            <p:nvPr/>
          </p:nvGrpSpPr>
          <p:grpSpPr>
            <a:xfrm>
              <a:off x="5355758" y="4484093"/>
              <a:ext cx="1003486" cy="1011383"/>
              <a:chOff x="5361234" y="4205383"/>
              <a:chExt cx="1003486" cy="1011383"/>
            </a:xfrm>
          </p:grpSpPr>
          <p:sp>
            <p:nvSpPr>
              <p:cNvPr id="129" name="Rectangle 117"/>
              <p:cNvSpPr/>
              <p:nvPr/>
            </p:nvSpPr>
            <p:spPr>
              <a:xfrm>
                <a:off x="5366710" y="4205383"/>
                <a:ext cx="996508" cy="1011383"/>
              </a:xfrm>
              <a:prstGeom prst="rect">
                <a:avLst/>
              </a:prstGeom>
              <a:solidFill>
                <a:srgbClr val="FD912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400" b="1" dirty="0" smtClean="0">
                    <a:solidFill>
                      <a:schemeClr val="bg1"/>
                    </a:solidFill>
                  </a:rPr>
                  <a:t>Derece</a:t>
                </a:r>
                <a:endParaRPr lang="en-US" sz="1400" b="1" dirty="0">
                  <a:solidFill>
                    <a:schemeClr val="bg1"/>
                  </a:solidFill>
                </a:endParaRPr>
              </a:p>
            </p:txBody>
          </p:sp>
          <p:sp>
            <p:nvSpPr>
              <p:cNvPr id="130" name="L-Shape 118"/>
              <p:cNvSpPr/>
              <p:nvPr/>
            </p:nvSpPr>
            <p:spPr>
              <a:xfrm>
                <a:off x="5361234" y="4205383"/>
                <a:ext cx="1003486" cy="1011383"/>
              </a:xfrm>
              <a:prstGeom prst="corner">
                <a:avLst>
                  <a:gd name="adj1" fmla="val 9680"/>
                  <a:gd name="adj2" fmla="val 9681"/>
                </a:avLst>
              </a:prstGeom>
              <a:solidFill>
                <a:srgbClr val="D8680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sp>
          <p:nvSpPr>
            <p:cNvPr id="128" name="L-Shape 123"/>
            <p:cNvSpPr/>
            <p:nvPr/>
          </p:nvSpPr>
          <p:spPr>
            <a:xfrm>
              <a:off x="6464137" y="4484093"/>
              <a:ext cx="2356013" cy="1011383"/>
            </a:xfrm>
            <a:prstGeom prst="corner">
              <a:avLst>
                <a:gd name="adj1" fmla="val 9680"/>
                <a:gd name="adj2" fmla="val 0"/>
              </a:avLst>
            </a:prstGeom>
            <a:solidFill>
              <a:srgbClr val="EE8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3" name="Dikdörtgen 2"/>
          <p:cNvSpPr/>
          <p:nvPr/>
        </p:nvSpPr>
        <p:spPr>
          <a:xfrm>
            <a:off x="8363515" y="2077594"/>
            <a:ext cx="3368247" cy="646331"/>
          </a:xfrm>
          <a:prstGeom prst="rect">
            <a:avLst/>
          </a:prstGeom>
        </p:spPr>
        <p:txBody>
          <a:bodyPr wrap="square">
            <a:spAutoFit/>
          </a:bodyPr>
          <a:lstStyle/>
          <a:p>
            <a:pPr algn="just"/>
            <a:r>
              <a:rPr lang="tr-TR" sz="1200" dirty="0">
                <a:solidFill>
                  <a:schemeClr val="bg1">
                    <a:lumMod val="50000"/>
                  </a:schemeClr>
                </a:solidFill>
              </a:rPr>
              <a:t>Öğrencinin sosyal etkinlik sürecinde istekli olarak eylem gösterme ve bir sorumluluğu üstlenme  durumu katılım olarak değerlendirilir.</a:t>
            </a:r>
          </a:p>
        </p:txBody>
      </p:sp>
      <p:sp>
        <p:nvSpPr>
          <p:cNvPr id="67" name="Dikdörtgen 66"/>
          <p:cNvSpPr/>
          <p:nvPr/>
        </p:nvSpPr>
        <p:spPr>
          <a:xfrm>
            <a:off x="8400256" y="3140968"/>
            <a:ext cx="3368247" cy="1015663"/>
          </a:xfrm>
          <a:prstGeom prst="rect">
            <a:avLst/>
          </a:prstGeom>
        </p:spPr>
        <p:txBody>
          <a:bodyPr wrap="square">
            <a:spAutoFit/>
          </a:bodyPr>
          <a:lstStyle/>
          <a:p>
            <a:pPr algn="just"/>
            <a:r>
              <a:rPr lang="tr-TR" sz="1200" dirty="0">
                <a:solidFill>
                  <a:schemeClr val="bg1">
                    <a:lumMod val="50000"/>
                  </a:schemeClr>
                </a:solidFill>
              </a:rPr>
              <a:t>Öğrencinin planlı ve programlı bir eğitim sürecine katılarak sosyal etkinlikler kapsamında bilimsel, sanatsal, kültürel etkinliklere ve toplum hizmeti çalışmalarına hazırladığı ürünle katılması ürün ortaya koyma olarak değerlendirilir.</a:t>
            </a:r>
          </a:p>
        </p:txBody>
      </p:sp>
      <p:sp>
        <p:nvSpPr>
          <p:cNvPr id="68" name="Dikdörtgen 67"/>
          <p:cNvSpPr/>
          <p:nvPr/>
        </p:nvSpPr>
        <p:spPr>
          <a:xfrm>
            <a:off x="8400256" y="4267589"/>
            <a:ext cx="3368247" cy="1015663"/>
          </a:xfrm>
          <a:prstGeom prst="rect">
            <a:avLst/>
          </a:prstGeom>
        </p:spPr>
        <p:txBody>
          <a:bodyPr wrap="square">
            <a:spAutoFit/>
          </a:bodyPr>
          <a:lstStyle/>
          <a:p>
            <a:pPr algn="just"/>
            <a:r>
              <a:rPr lang="tr-TR" sz="1200" dirty="0">
                <a:solidFill>
                  <a:schemeClr val="bg1">
                    <a:lumMod val="50000"/>
                  </a:schemeClr>
                </a:solidFill>
              </a:rPr>
              <a:t>Öğrencinin planlı ve programlı bir eğitim sürecine katılarak sosyal etkinlikler kapsamında bilimsel, sanatsal, sportif, kültürel etkinliklerde ve toplum hizmeti çalışmalarında performans göstermesi, performans gösterme olarak değerlendirilir.</a:t>
            </a:r>
          </a:p>
        </p:txBody>
      </p:sp>
      <p:sp>
        <p:nvSpPr>
          <p:cNvPr id="69" name="Dikdörtgen 68"/>
          <p:cNvSpPr/>
          <p:nvPr/>
        </p:nvSpPr>
        <p:spPr>
          <a:xfrm>
            <a:off x="8400256" y="5503932"/>
            <a:ext cx="3368247" cy="1015663"/>
          </a:xfrm>
          <a:prstGeom prst="rect">
            <a:avLst/>
          </a:prstGeom>
        </p:spPr>
        <p:txBody>
          <a:bodyPr wrap="square">
            <a:spAutoFit/>
          </a:bodyPr>
          <a:lstStyle/>
          <a:p>
            <a:pPr algn="just"/>
            <a:r>
              <a:rPr lang="tr-TR" sz="1000" dirty="0">
                <a:solidFill>
                  <a:schemeClr val="bg1">
                    <a:lumMod val="50000"/>
                  </a:schemeClr>
                </a:solidFill>
              </a:rPr>
              <a:t>Öğrencinin planlı ve programlı bir eğitim süreci sonucunda hazırlamış olduğu ürün ya da performans ile Resmî/özel kurum ve kuruluşlar tarafından veya ortaklaşa mahallî/yerel düzeyde (ilçe/il düzeyinde) mülkî amirin, ulusal düzeyde Millî Eğitim Bakanlığının izni ile düzenlenen yarışmalara katılarak başarı elde etmesi derece alma olarak değerlendirilir. </a:t>
            </a:r>
          </a:p>
        </p:txBody>
      </p:sp>
      <p:sp>
        <p:nvSpPr>
          <p:cNvPr id="2" name="Slayt Numarası Yer Tutucusu 1"/>
          <p:cNvSpPr>
            <a:spLocks noGrp="1"/>
          </p:cNvSpPr>
          <p:nvPr>
            <p:ph type="sldNum" sz="quarter" idx="12"/>
          </p:nvPr>
        </p:nvSpPr>
        <p:spPr/>
        <p:txBody>
          <a:bodyPr/>
          <a:lstStyle/>
          <a:p>
            <a:fld id="{F68327C5-B821-4FE9-A59A-A60D9EB59A9A}" type="slidenum">
              <a:rPr lang="en-US" smtClean="0"/>
              <a:pPr/>
              <a:t>29</a:t>
            </a:fld>
            <a:endParaRPr lang="en-US" dirty="0"/>
          </a:p>
        </p:txBody>
      </p:sp>
      <p:sp>
        <p:nvSpPr>
          <p:cNvPr id="72" name="Dikdörtgen 71"/>
          <p:cNvSpPr/>
          <p:nvPr/>
        </p:nvSpPr>
        <p:spPr>
          <a:xfrm>
            <a:off x="0" y="0"/>
            <a:ext cx="12192000" cy="90872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solidFill>
                <a:srgbClr val="C00000"/>
              </a:solidFill>
            </a:endParaRPr>
          </a:p>
        </p:txBody>
      </p:sp>
      <p:sp>
        <p:nvSpPr>
          <p:cNvPr id="73"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b="0" cap="none" dirty="0" smtClean="0">
                <a:ln w="0"/>
                <a:solidFill>
                  <a:srgbClr val="D3363C"/>
                </a:solidFill>
                <a:effectLst>
                  <a:outerShdw blurRad="38100" dist="19050" dir="2700000" algn="tl" rotWithShape="0">
                    <a:schemeClr val="dk1">
                      <a:alpha val="40000"/>
                    </a:schemeClr>
                  </a:outerShdw>
                </a:effectLst>
              </a:rPr>
              <a:t>SOSYAL ETKİNLİK MODÜLÜ</a:t>
            </a:r>
            <a:endParaRPr lang="tr-TR" sz="3600" b="0" cap="none" dirty="0">
              <a:ln w="0"/>
              <a:solidFill>
                <a:srgbClr val="D3363C"/>
              </a:solidFill>
              <a:effectLst>
                <a:outerShdw blurRad="38100" dist="19050" dir="2700000" algn="tl" rotWithShape="0">
                  <a:schemeClr val="dk1">
                    <a:alpha val="40000"/>
                  </a:schemeClr>
                </a:outerShdw>
              </a:effectLst>
            </a:endParaRPr>
          </a:p>
        </p:txBody>
      </p:sp>
      <p:pic>
        <p:nvPicPr>
          <p:cNvPr id="75" name="Resim 74" descr="Ekran Kırpm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3" y="44624"/>
            <a:ext cx="949529" cy="864096"/>
          </a:xfrm>
          <a:prstGeom prst="rect">
            <a:avLst/>
          </a:prstGeom>
        </p:spPr>
      </p:pic>
    </p:spTree>
    <p:extLst>
      <p:ext uri="{BB962C8B-B14F-4D97-AF65-F5344CB8AC3E}">
        <p14:creationId xmlns:p14="http://schemas.microsoft.com/office/powerpoint/2010/main" val="2994007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Dikdörtgen 45"/>
          <p:cNvSpPr/>
          <p:nvPr/>
        </p:nvSpPr>
        <p:spPr>
          <a:xfrm>
            <a:off x="10560496" y="5507546"/>
            <a:ext cx="1631504" cy="1350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4"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dirty="0" smtClean="0">
                <a:solidFill>
                  <a:schemeClr val="bg1"/>
                </a:solidFill>
              </a:rPr>
              <a:t>SOSYAL ETKİNLİK MODÜLÜ</a:t>
            </a:r>
            <a:endParaRPr lang="tr-TR" sz="3600" dirty="0">
              <a:solidFill>
                <a:schemeClr val="bg1"/>
              </a:solidFill>
            </a:endParaRPr>
          </a:p>
        </p:txBody>
      </p:sp>
      <p:sp>
        <p:nvSpPr>
          <p:cNvPr id="3" name="Dikdörtgen 2"/>
          <p:cNvSpPr/>
          <p:nvPr/>
        </p:nvSpPr>
        <p:spPr>
          <a:xfrm>
            <a:off x="549645" y="2492896"/>
            <a:ext cx="11092710" cy="240065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tr-TR" sz="3000" dirty="0" smtClean="0">
                <a:solidFill>
                  <a:schemeClr val="bg2">
                    <a:lumMod val="25000"/>
                  </a:schemeClr>
                </a:solidFill>
              </a:rPr>
              <a:t>Bakanlığımızca öğrencilerin millî</a:t>
            </a:r>
            <a:r>
              <a:rPr lang="tr-TR" sz="3000" dirty="0">
                <a:solidFill>
                  <a:schemeClr val="bg2">
                    <a:lumMod val="25000"/>
                  </a:schemeClr>
                </a:solidFill>
              </a:rPr>
              <a:t>, manevî, ahlaki, insanî ve kültürel değerleri kazanmasına yönelik bilimsel, sosyal, kültürel, sanatsal ve sportif etkinlikler ile toplum hizmeti </a:t>
            </a:r>
            <a:r>
              <a:rPr lang="tr-TR" sz="3000" dirty="0" smtClean="0">
                <a:solidFill>
                  <a:schemeClr val="bg2">
                    <a:lumMod val="25000"/>
                  </a:schemeClr>
                </a:solidFill>
              </a:rPr>
              <a:t>çalışmalarının </a:t>
            </a:r>
            <a:r>
              <a:rPr lang="tr-TR" sz="3000" dirty="0">
                <a:solidFill>
                  <a:schemeClr val="bg2">
                    <a:lumMod val="25000"/>
                  </a:schemeClr>
                </a:solidFill>
              </a:rPr>
              <a:t>kayıt altına </a:t>
            </a:r>
            <a:r>
              <a:rPr lang="tr-TR" sz="3000" dirty="0" smtClean="0">
                <a:solidFill>
                  <a:schemeClr val="bg2">
                    <a:lumMod val="25000"/>
                  </a:schemeClr>
                </a:solidFill>
              </a:rPr>
              <a:t>alınması amacıyla  e-Okul </a:t>
            </a:r>
            <a:r>
              <a:rPr lang="tr-TR" sz="3000" dirty="0">
                <a:solidFill>
                  <a:schemeClr val="bg2">
                    <a:lumMod val="25000"/>
                  </a:schemeClr>
                </a:solidFill>
              </a:rPr>
              <a:t>Sistemi içerisinde Sosyal Etkinlik Modülü </a:t>
            </a:r>
            <a:r>
              <a:rPr lang="tr-TR" sz="3000" dirty="0" smtClean="0">
                <a:solidFill>
                  <a:schemeClr val="bg2">
                    <a:lumMod val="25000"/>
                  </a:schemeClr>
                </a:solidFill>
              </a:rPr>
              <a:t>oluşturulmuştur. </a:t>
            </a:r>
            <a:endParaRPr lang="tr-TR" sz="3000" dirty="0">
              <a:solidFill>
                <a:schemeClr val="bg2">
                  <a:lumMod val="25000"/>
                </a:schemeClr>
              </a:solidFill>
            </a:endParaRPr>
          </a:p>
        </p:txBody>
      </p:sp>
      <p:sp>
        <p:nvSpPr>
          <p:cNvPr id="2" name="Slayt Numarası Yer Tutucusu 1"/>
          <p:cNvSpPr>
            <a:spLocks noGrp="1"/>
          </p:cNvSpPr>
          <p:nvPr>
            <p:ph type="sldNum" sz="quarter" idx="12"/>
          </p:nvPr>
        </p:nvSpPr>
        <p:spPr/>
        <p:txBody>
          <a:bodyPr/>
          <a:lstStyle/>
          <a:p>
            <a:fld id="{F68327C5-B821-4FE9-A59A-A60D9EB59A9A}" type="slidenum">
              <a:rPr lang="en-US" smtClean="0"/>
              <a:pPr/>
              <a:t>3</a:t>
            </a:fld>
            <a:endParaRPr lang="en-US" dirty="0"/>
          </a:p>
        </p:txBody>
      </p:sp>
      <p:sp>
        <p:nvSpPr>
          <p:cNvPr id="10" name="Dikdörtgen 9"/>
          <p:cNvSpPr/>
          <p:nvPr/>
        </p:nvSpPr>
        <p:spPr>
          <a:xfrm>
            <a:off x="0" y="0"/>
            <a:ext cx="12192000" cy="90872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solidFill>
                <a:srgbClr val="C00000"/>
              </a:solidFill>
            </a:endParaRPr>
          </a:p>
        </p:txBody>
      </p:sp>
      <p:sp>
        <p:nvSpPr>
          <p:cNvPr id="11"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b="0" cap="none" dirty="0" smtClean="0">
                <a:ln w="0"/>
                <a:solidFill>
                  <a:srgbClr val="D3363C"/>
                </a:solidFill>
                <a:effectLst>
                  <a:outerShdw blurRad="38100" dist="19050" dir="2700000" algn="tl" rotWithShape="0">
                    <a:schemeClr val="dk1">
                      <a:alpha val="40000"/>
                    </a:schemeClr>
                  </a:outerShdw>
                </a:effectLst>
              </a:rPr>
              <a:t>SOSYAL ETKİNLİK MODÜLÜ</a:t>
            </a:r>
            <a:endParaRPr lang="tr-TR" sz="3600" b="0" cap="none" dirty="0">
              <a:ln w="0"/>
              <a:solidFill>
                <a:srgbClr val="D3363C"/>
              </a:solidFill>
              <a:effectLst>
                <a:outerShdw blurRad="38100" dist="19050" dir="2700000" algn="tl" rotWithShape="0">
                  <a:schemeClr val="dk1">
                    <a:alpha val="40000"/>
                  </a:schemeClr>
                </a:outerShdw>
              </a:effectLst>
            </a:endParaRPr>
          </a:p>
        </p:txBody>
      </p:sp>
      <p:pic>
        <p:nvPicPr>
          <p:cNvPr id="12" name="Resim 11" descr="Ekran Kırpm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3" y="44624"/>
            <a:ext cx="949529" cy="864096"/>
          </a:xfrm>
          <a:prstGeom prst="rect">
            <a:avLst/>
          </a:prstGeom>
        </p:spPr>
      </p:pic>
    </p:spTree>
    <p:extLst>
      <p:ext uri="{BB962C8B-B14F-4D97-AF65-F5344CB8AC3E}">
        <p14:creationId xmlns:p14="http://schemas.microsoft.com/office/powerpoint/2010/main" val="5559200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Dikdörtgen 53"/>
          <p:cNvSpPr/>
          <p:nvPr/>
        </p:nvSpPr>
        <p:spPr>
          <a:xfrm>
            <a:off x="10560496" y="5507546"/>
            <a:ext cx="1631504" cy="1350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4" name="Group 43"/>
          <p:cNvGrpSpPr/>
          <p:nvPr/>
        </p:nvGrpSpPr>
        <p:grpSpPr>
          <a:xfrm>
            <a:off x="1176991" y="2026378"/>
            <a:ext cx="3769712" cy="3761161"/>
            <a:chOff x="4092253" y="1838975"/>
            <a:chExt cx="3961788" cy="3970156"/>
          </a:xfrm>
        </p:grpSpPr>
        <p:sp>
          <p:nvSpPr>
            <p:cNvPr id="45" name="Shape 2021"/>
            <p:cNvSpPr/>
            <p:nvPr/>
          </p:nvSpPr>
          <p:spPr>
            <a:xfrm>
              <a:off x="5671528" y="3836603"/>
              <a:ext cx="2382513" cy="1972528"/>
            </a:xfrm>
            <a:custGeom>
              <a:avLst/>
              <a:gdLst/>
              <a:ahLst/>
              <a:cxnLst>
                <a:cxn ang="0">
                  <a:pos x="wd2" y="hd2"/>
                </a:cxn>
                <a:cxn ang="5400000">
                  <a:pos x="wd2" y="hd2"/>
                </a:cxn>
                <a:cxn ang="10800000">
                  <a:pos x="wd2" y="hd2"/>
                </a:cxn>
                <a:cxn ang="16200000">
                  <a:pos x="wd2" y="hd2"/>
                </a:cxn>
              </a:cxnLst>
              <a:rect l="0" t="0" r="r" b="b"/>
              <a:pathLst>
                <a:path w="21600" h="21600" extrusionOk="0">
                  <a:moveTo>
                    <a:pt x="3560" y="9082"/>
                  </a:moveTo>
                  <a:cubicBezTo>
                    <a:pt x="5629" y="9082"/>
                    <a:pt x="7457" y="8209"/>
                    <a:pt x="8900" y="6404"/>
                  </a:cubicBezTo>
                  <a:cubicBezTo>
                    <a:pt x="10391" y="4658"/>
                    <a:pt x="11113" y="2504"/>
                    <a:pt x="11161" y="0"/>
                  </a:cubicBezTo>
                  <a:cubicBezTo>
                    <a:pt x="13181" y="0"/>
                    <a:pt x="13181" y="0"/>
                    <a:pt x="13181" y="0"/>
                  </a:cubicBezTo>
                  <a:cubicBezTo>
                    <a:pt x="13181" y="0"/>
                    <a:pt x="13181" y="58"/>
                    <a:pt x="13181" y="58"/>
                  </a:cubicBezTo>
                  <a:cubicBezTo>
                    <a:pt x="12796" y="524"/>
                    <a:pt x="12604" y="1106"/>
                    <a:pt x="12604" y="1747"/>
                  </a:cubicBezTo>
                  <a:cubicBezTo>
                    <a:pt x="12604" y="2387"/>
                    <a:pt x="12796" y="2969"/>
                    <a:pt x="13181" y="3377"/>
                  </a:cubicBezTo>
                  <a:cubicBezTo>
                    <a:pt x="13566" y="3843"/>
                    <a:pt x="13999" y="4075"/>
                    <a:pt x="14528" y="4075"/>
                  </a:cubicBezTo>
                  <a:cubicBezTo>
                    <a:pt x="15106" y="4075"/>
                    <a:pt x="15539" y="3843"/>
                    <a:pt x="15923" y="3377"/>
                  </a:cubicBezTo>
                  <a:cubicBezTo>
                    <a:pt x="16308" y="2969"/>
                    <a:pt x="16501" y="2387"/>
                    <a:pt x="16501" y="1747"/>
                  </a:cubicBezTo>
                  <a:cubicBezTo>
                    <a:pt x="16501" y="1106"/>
                    <a:pt x="16308" y="524"/>
                    <a:pt x="15923" y="58"/>
                  </a:cubicBezTo>
                  <a:cubicBezTo>
                    <a:pt x="15923" y="58"/>
                    <a:pt x="15875" y="0"/>
                    <a:pt x="15875" y="0"/>
                  </a:cubicBezTo>
                  <a:cubicBezTo>
                    <a:pt x="18665" y="0"/>
                    <a:pt x="18665" y="0"/>
                    <a:pt x="18665" y="0"/>
                  </a:cubicBezTo>
                  <a:cubicBezTo>
                    <a:pt x="18665" y="640"/>
                    <a:pt x="18665" y="1281"/>
                    <a:pt x="18617" y="1863"/>
                  </a:cubicBezTo>
                  <a:cubicBezTo>
                    <a:pt x="21600" y="3843"/>
                    <a:pt x="21600" y="3843"/>
                    <a:pt x="21600" y="3843"/>
                  </a:cubicBezTo>
                  <a:cubicBezTo>
                    <a:pt x="21456" y="4949"/>
                    <a:pt x="21215" y="5997"/>
                    <a:pt x="20927" y="7045"/>
                  </a:cubicBezTo>
                  <a:cubicBezTo>
                    <a:pt x="17415" y="7278"/>
                    <a:pt x="17415" y="7278"/>
                    <a:pt x="17415" y="7278"/>
                  </a:cubicBezTo>
                  <a:cubicBezTo>
                    <a:pt x="16982" y="8442"/>
                    <a:pt x="16453" y="9548"/>
                    <a:pt x="15779" y="10654"/>
                  </a:cubicBezTo>
                  <a:cubicBezTo>
                    <a:pt x="17559" y="14148"/>
                    <a:pt x="17559" y="14148"/>
                    <a:pt x="17559" y="14148"/>
                  </a:cubicBezTo>
                  <a:cubicBezTo>
                    <a:pt x="17222" y="14613"/>
                    <a:pt x="16886" y="15021"/>
                    <a:pt x="16549" y="15487"/>
                  </a:cubicBezTo>
                  <a:cubicBezTo>
                    <a:pt x="16164" y="15894"/>
                    <a:pt x="15827" y="16302"/>
                    <a:pt x="15442" y="16709"/>
                  </a:cubicBezTo>
                  <a:cubicBezTo>
                    <a:pt x="12508" y="14613"/>
                    <a:pt x="12508" y="14613"/>
                    <a:pt x="12508" y="14613"/>
                  </a:cubicBezTo>
                  <a:cubicBezTo>
                    <a:pt x="11594" y="15429"/>
                    <a:pt x="10680" y="16069"/>
                    <a:pt x="9718" y="16593"/>
                  </a:cubicBezTo>
                  <a:cubicBezTo>
                    <a:pt x="9718" y="20727"/>
                    <a:pt x="9718" y="20727"/>
                    <a:pt x="9718" y="20727"/>
                  </a:cubicBezTo>
                  <a:cubicBezTo>
                    <a:pt x="8804" y="21134"/>
                    <a:pt x="7890" y="21425"/>
                    <a:pt x="6927" y="21600"/>
                  </a:cubicBezTo>
                  <a:cubicBezTo>
                    <a:pt x="5196" y="17990"/>
                    <a:pt x="5196" y="17990"/>
                    <a:pt x="5196" y="17990"/>
                  </a:cubicBezTo>
                  <a:cubicBezTo>
                    <a:pt x="4666" y="18049"/>
                    <a:pt x="4137" y="18107"/>
                    <a:pt x="3656" y="18107"/>
                  </a:cubicBezTo>
                  <a:cubicBezTo>
                    <a:pt x="3608" y="18107"/>
                    <a:pt x="3608" y="18107"/>
                    <a:pt x="3560" y="18107"/>
                  </a:cubicBezTo>
                  <a:cubicBezTo>
                    <a:pt x="3560" y="14439"/>
                    <a:pt x="3560" y="14439"/>
                    <a:pt x="3560" y="14439"/>
                  </a:cubicBezTo>
                  <a:cubicBezTo>
                    <a:pt x="3512" y="14555"/>
                    <a:pt x="3416" y="14672"/>
                    <a:pt x="3319" y="14788"/>
                  </a:cubicBezTo>
                  <a:cubicBezTo>
                    <a:pt x="2935" y="15254"/>
                    <a:pt x="2453" y="15487"/>
                    <a:pt x="1924" y="15487"/>
                  </a:cubicBezTo>
                  <a:cubicBezTo>
                    <a:pt x="1395" y="15487"/>
                    <a:pt x="914" y="15254"/>
                    <a:pt x="529" y="14788"/>
                  </a:cubicBezTo>
                  <a:cubicBezTo>
                    <a:pt x="192" y="14381"/>
                    <a:pt x="0" y="13798"/>
                    <a:pt x="0" y="13158"/>
                  </a:cubicBezTo>
                  <a:cubicBezTo>
                    <a:pt x="0" y="12518"/>
                    <a:pt x="192" y="11935"/>
                    <a:pt x="529" y="11470"/>
                  </a:cubicBezTo>
                  <a:cubicBezTo>
                    <a:pt x="914" y="11004"/>
                    <a:pt x="1395" y="10771"/>
                    <a:pt x="1924" y="10771"/>
                  </a:cubicBezTo>
                  <a:cubicBezTo>
                    <a:pt x="2453" y="10771"/>
                    <a:pt x="2935" y="11004"/>
                    <a:pt x="3319" y="11470"/>
                  </a:cubicBezTo>
                  <a:cubicBezTo>
                    <a:pt x="3416" y="11586"/>
                    <a:pt x="3512" y="11702"/>
                    <a:pt x="3560" y="11819"/>
                  </a:cubicBezTo>
                  <a:lnTo>
                    <a:pt x="3560" y="9082"/>
                  </a:lnTo>
                  <a:close/>
                </a:path>
              </a:pathLst>
            </a:custGeom>
            <a:solidFill>
              <a:srgbClr val="16A085"/>
            </a:solidFill>
            <a:ln w="12700" cap="flat">
              <a:noFill/>
              <a:miter lim="400000"/>
            </a:ln>
            <a:effectLst/>
          </p:spPr>
          <p:txBody>
            <a:bodyPr wrap="square" lIns="45719" tIns="45719" rIns="45719" bIns="45719" numCol="1" anchor="t">
              <a:noAutofit/>
            </a:bodyPr>
            <a:lstStyle/>
            <a:p>
              <a:endParaRPr/>
            </a:p>
          </p:txBody>
        </p:sp>
        <p:sp>
          <p:nvSpPr>
            <p:cNvPr id="46" name="Shape 2024"/>
            <p:cNvSpPr/>
            <p:nvPr/>
          </p:nvSpPr>
          <p:spPr>
            <a:xfrm>
              <a:off x="6064776" y="1838975"/>
              <a:ext cx="1982988" cy="2369963"/>
            </a:xfrm>
            <a:custGeom>
              <a:avLst/>
              <a:gdLst/>
              <a:ahLst/>
              <a:cxnLst>
                <a:cxn ang="0">
                  <a:pos x="wd2" y="hd2"/>
                </a:cxn>
                <a:cxn ang="5400000">
                  <a:pos x="wd2" y="hd2"/>
                </a:cxn>
                <a:cxn ang="10800000">
                  <a:pos x="wd2" y="hd2"/>
                </a:cxn>
                <a:cxn ang="16200000">
                  <a:pos x="wd2" y="hd2"/>
                </a:cxn>
              </a:cxnLst>
              <a:rect l="0" t="0" r="r" b="b"/>
              <a:pathLst>
                <a:path w="21600" h="21600" extrusionOk="0">
                  <a:moveTo>
                    <a:pt x="18135" y="18210"/>
                  </a:moveTo>
                  <a:cubicBezTo>
                    <a:pt x="14785" y="18210"/>
                    <a:pt x="14785" y="18210"/>
                    <a:pt x="14785" y="18210"/>
                  </a:cubicBezTo>
                  <a:cubicBezTo>
                    <a:pt x="14785" y="18210"/>
                    <a:pt x="14843" y="18258"/>
                    <a:pt x="14843" y="18258"/>
                  </a:cubicBezTo>
                  <a:cubicBezTo>
                    <a:pt x="15305" y="18646"/>
                    <a:pt x="15536" y="19130"/>
                    <a:pt x="15536" y="19663"/>
                  </a:cubicBezTo>
                  <a:cubicBezTo>
                    <a:pt x="15536" y="20196"/>
                    <a:pt x="15305" y="20680"/>
                    <a:pt x="14843" y="21019"/>
                  </a:cubicBezTo>
                  <a:cubicBezTo>
                    <a:pt x="14381" y="21406"/>
                    <a:pt x="13861" y="21600"/>
                    <a:pt x="13168" y="21600"/>
                  </a:cubicBezTo>
                  <a:cubicBezTo>
                    <a:pt x="12533" y="21600"/>
                    <a:pt x="12013" y="21406"/>
                    <a:pt x="11551" y="21019"/>
                  </a:cubicBezTo>
                  <a:cubicBezTo>
                    <a:pt x="11089" y="20680"/>
                    <a:pt x="10858" y="20196"/>
                    <a:pt x="10858" y="19663"/>
                  </a:cubicBezTo>
                  <a:cubicBezTo>
                    <a:pt x="10858" y="19130"/>
                    <a:pt x="11089" y="18646"/>
                    <a:pt x="11551" y="18258"/>
                  </a:cubicBezTo>
                  <a:cubicBezTo>
                    <a:pt x="11551" y="18258"/>
                    <a:pt x="11551" y="18210"/>
                    <a:pt x="11551" y="18210"/>
                  </a:cubicBezTo>
                  <a:cubicBezTo>
                    <a:pt x="9125" y="18210"/>
                    <a:pt x="9125" y="18210"/>
                    <a:pt x="9125" y="18210"/>
                  </a:cubicBezTo>
                  <a:cubicBezTo>
                    <a:pt x="9125" y="18210"/>
                    <a:pt x="9125" y="18161"/>
                    <a:pt x="9125" y="18113"/>
                  </a:cubicBezTo>
                  <a:cubicBezTo>
                    <a:pt x="9125" y="16030"/>
                    <a:pt x="8201" y="14190"/>
                    <a:pt x="6411" y="12737"/>
                  </a:cubicBezTo>
                  <a:cubicBezTo>
                    <a:pt x="4678" y="11236"/>
                    <a:pt x="2483" y="10461"/>
                    <a:pt x="0" y="10461"/>
                  </a:cubicBezTo>
                  <a:cubicBezTo>
                    <a:pt x="0" y="8282"/>
                    <a:pt x="0" y="8282"/>
                    <a:pt x="0" y="8282"/>
                  </a:cubicBezTo>
                  <a:cubicBezTo>
                    <a:pt x="58" y="8378"/>
                    <a:pt x="116" y="8427"/>
                    <a:pt x="173" y="8475"/>
                  </a:cubicBezTo>
                  <a:cubicBezTo>
                    <a:pt x="635" y="8863"/>
                    <a:pt x="1213" y="9057"/>
                    <a:pt x="1848" y="9057"/>
                  </a:cubicBezTo>
                  <a:cubicBezTo>
                    <a:pt x="2483" y="9057"/>
                    <a:pt x="3061" y="8863"/>
                    <a:pt x="3523" y="8475"/>
                  </a:cubicBezTo>
                  <a:cubicBezTo>
                    <a:pt x="3985" y="8088"/>
                    <a:pt x="4216" y="7652"/>
                    <a:pt x="4216" y="7071"/>
                  </a:cubicBezTo>
                  <a:cubicBezTo>
                    <a:pt x="4216" y="6538"/>
                    <a:pt x="3985" y="6102"/>
                    <a:pt x="3523" y="5715"/>
                  </a:cubicBezTo>
                  <a:cubicBezTo>
                    <a:pt x="3061" y="5327"/>
                    <a:pt x="2483" y="5134"/>
                    <a:pt x="1848" y="5134"/>
                  </a:cubicBezTo>
                  <a:cubicBezTo>
                    <a:pt x="1213" y="5134"/>
                    <a:pt x="635" y="5327"/>
                    <a:pt x="173" y="5715"/>
                  </a:cubicBezTo>
                  <a:cubicBezTo>
                    <a:pt x="116" y="5763"/>
                    <a:pt x="58" y="5812"/>
                    <a:pt x="0" y="5909"/>
                  </a:cubicBezTo>
                  <a:cubicBezTo>
                    <a:pt x="0" y="2954"/>
                    <a:pt x="0" y="2954"/>
                    <a:pt x="0" y="2954"/>
                  </a:cubicBezTo>
                  <a:cubicBezTo>
                    <a:pt x="58" y="2954"/>
                    <a:pt x="58" y="2954"/>
                    <a:pt x="116" y="2954"/>
                  </a:cubicBezTo>
                  <a:cubicBezTo>
                    <a:pt x="693" y="2954"/>
                    <a:pt x="1271" y="2954"/>
                    <a:pt x="1848" y="3003"/>
                  </a:cubicBezTo>
                  <a:cubicBezTo>
                    <a:pt x="3870" y="0"/>
                    <a:pt x="3870" y="0"/>
                    <a:pt x="3870" y="0"/>
                  </a:cubicBezTo>
                  <a:cubicBezTo>
                    <a:pt x="5025" y="194"/>
                    <a:pt x="6180" y="387"/>
                    <a:pt x="7277" y="726"/>
                  </a:cubicBezTo>
                  <a:cubicBezTo>
                    <a:pt x="7277" y="4165"/>
                    <a:pt x="7277" y="4165"/>
                    <a:pt x="7277" y="4165"/>
                  </a:cubicBezTo>
                  <a:cubicBezTo>
                    <a:pt x="8490" y="4601"/>
                    <a:pt x="9645" y="5134"/>
                    <a:pt x="10742" y="5812"/>
                  </a:cubicBezTo>
                  <a:cubicBezTo>
                    <a:pt x="14207" y="4068"/>
                    <a:pt x="14207" y="4068"/>
                    <a:pt x="14207" y="4068"/>
                  </a:cubicBezTo>
                  <a:cubicBezTo>
                    <a:pt x="14670" y="4407"/>
                    <a:pt x="15132" y="4746"/>
                    <a:pt x="15594" y="5134"/>
                  </a:cubicBezTo>
                  <a:cubicBezTo>
                    <a:pt x="15940" y="5473"/>
                    <a:pt x="16287" y="5763"/>
                    <a:pt x="16633" y="6102"/>
                  </a:cubicBezTo>
                  <a:cubicBezTo>
                    <a:pt x="14554" y="9008"/>
                    <a:pt x="14554" y="9008"/>
                    <a:pt x="14554" y="9008"/>
                  </a:cubicBezTo>
                  <a:cubicBezTo>
                    <a:pt x="15363" y="9880"/>
                    <a:pt x="16056" y="10848"/>
                    <a:pt x="16633" y="11817"/>
                  </a:cubicBezTo>
                  <a:cubicBezTo>
                    <a:pt x="20734" y="11817"/>
                    <a:pt x="20734" y="11817"/>
                    <a:pt x="20734" y="11817"/>
                  </a:cubicBezTo>
                  <a:cubicBezTo>
                    <a:pt x="21080" y="12737"/>
                    <a:pt x="21369" y="13657"/>
                    <a:pt x="21600" y="14578"/>
                  </a:cubicBezTo>
                  <a:cubicBezTo>
                    <a:pt x="18077" y="16515"/>
                    <a:pt x="18077" y="16515"/>
                    <a:pt x="18077" y="16515"/>
                  </a:cubicBezTo>
                  <a:cubicBezTo>
                    <a:pt x="18135" y="17048"/>
                    <a:pt x="18135" y="17580"/>
                    <a:pt x="18135" y="18113"/>
                  </a:cubicBezTo>
                  <a:cubicBezTo>
                    <a:pt x="18135" y="18161"/>
                    <a:pt x="18135" y="18161"/>
                    <a:pt x="18135" y="18210"/>
                  </a:cubicBezTo>
                  <a:close/>
                </a:path>
              </a:pathLst>
            </a:custGeom>
            <a:solidFill>
              <a:srgbClr val="F39C12"/>
            </a:solidFill>
            <a:ln w="12700" cap="flat">
              <a:noFill/>
              <a:miter lim="400000"/>
            </a:ln>
            <a:effectLst/>
          </p:spPr>
          <p:txBody>
            <a:bodyPr wrap="square" lIns="45719" tIns="45719" rIns="45719" bIns="45719" numCol="1" anchor="t">
              <a:noAutofit/>
            </a:bodyPr>
            <a:lstStyle/>
            <a:p>
              <a:endParaRPr/>
            </a:p>
          </p:txBody>
        </p:sp>
        <p:sp>
          <p:nvSpPr>
            <p:cNvPr id="47" name="Shape 2027"/>
            <p:cNvSpPr/>
            <p:nvPr/>
          </p:nvSpPr>
          <p:spPr>
            <a:xfrm>
              <a:off x="4092254" y="3432893"/>
              <a:ext cx="1972529" cy="2369962"/>
            </a:xfrm>
            <a:custGeom>
              <a:avLst/>
              <a:gdLst/>
              <a:ahLst/>
              <a:cxnLst>
                <a:cxn ang="0">
                  <a:pos x="wd2" y="hd2"/>
                </a:cxn>
                <a:cxn ang="5400000">
                  <a:pos x="wd2" y="hd2"/>
                </a:cxn>
                <a:cxn ang="10800000">
                  <a:pos x="wd2" y="hd2"/>
                </a:cxn>
                <a:cxn ang="16200000">
                  <a:pos x="wd2" y="hd2"/>
                </a:cxn>
              </a:cxnLst>
              <a:rect l="0" t="0" r="r" b="b"/>
              <a:pathLst>
                <a:path w="21600" h="21600" extrusionOk="0">
                  <a:moveTo>
                    <a:pt x="21600" y="11236"/>
                  </a:moveTo>
                  <a:cubicBezTo>
                    <a:pt x="21600" y="13512"/>
                    <a:pt x="21600" y="13512"/>
                    <a:pt x="21600" y="13512"/>
                  </a:cubicBezTo>
                  <a:cubicBezTo>
                    <a:pt x="21542" y="13415"/>
                    <a:pt x="21426" y="13318"/>
                    <a:pt x="21310" y="13222"/>
                  </a:cubicBezTo>
                  <a:cubicBezTo>
                    <a:pt x="20845" y="12834"/>
                    <a:pt x="20265" y="12640"/>
                    <a:pt x="19626" y="12640"/>
                  </a:cubicBezTo>
                  <a:cubicBezTo>
                    <a:pt x="18987" y="12640"/>
                    <a:pt x="18406" y="12834"/>
                    <a:pt x="17942" y="13222"/>
                  </a:cubicBezTo>
                  <a:cubicBezTo>
                    <a:pt x="17535" y="13609"/>
                    <a:pt x="17303" y="14093"/>
                    <a:pt x="17303" y="14626"/>
                  </a:cubicBezTo>
                  <a:cubicBezTo>
                    <a:pt x="17303" y="15159"/>
                    <a:pt x="17535" y="15643"/>
                    <a:pt x="17942" y="15982"/>
                  </a:cubicBezTo>
                  <a:cubicBezTo>
                    <a:pt x="18406" y="16370"/>
                    <a:pt x="18987" y="16563"/>
                    <a:pt x="19626" y="16563"/>
                  </a:cubicBezTo>
                  <a:cubicBezTo>
                    <a:pt x="20265" y="16563"/>
                    <a:pt x="20845" y="16370"/>
                    <a:pt x="21310" y="15982"/>
                  </a:cubicBezTo>
                  <a:cubicBezTo>
                    <a:pt x="21426" y="15885"/>
                    <a:pt x="21542" y="15788"/>
                    <a:pt x="21600" y="15691"/>
                  </a:cubicBezTo>
                  <a:cubicBezTo>
                    <a:pt x="21600" y="18743"/>
                    <a:pt x="21600" y="18743"/>
                    <a:pt x="21600" y="18743"/>
                  </a:cubicBezTo>
                  <a:cubicBezTo>
                    <a:pt x="20961" y="18743"/>
                    <a:pt x="20381" y="18694"/>
                    <a:pt x="19742" y="18646"/>
                  </a:cubicBezTo>
                  <a:cubicBezTo>
                    <a:pt x="17535" y="21600"/>
                    <a:pt x="17535" y="21600"/>
                    <a:pt x="17535" y="21600"/>
                  </a:cubicBezTo>
                  <a:cubicBezTo>
                    <a:pt x="16316" y="21455"/>
                    <a:pt x="15155" y="21164"/>
                    <a:pt x="14052" y="20825"/>
                  </a:cubicBezTo>
                  <a:cubicBezTo>
                    <a:pt x="14342" y="17483"/>
                    <a:pt x="14342" y="17483"/>
                    <a:pt x="14342" y="17483"/>
                  </a:cubicBezTo>
                  <a:cubicBezTo>
                    <a:pt x="13065" y="16999"/>
                    <a:pt x="11845" y="16370"/>
                    <a:pt x="10684" y="15643"/>
                  </a:cubicBezTo>
                  <a:cubicBezTo>
                    <a:pt x="7490" y="17580"/>
                    <a:pt x="7490" y="17580"/>
                    <a:pt x="7490" y="17580"/>
                  </a:cubicBezTo>
                  <a:cubicBezTo>
                    <a:pt x="7026" y="17241"/>
                    <a:pt x="6561" y="16902"/>
                    <a:pt x="6155" y="16563"/>
                  </a:cubicBezTo>
                  <a:cubicBezTo>
                    <a:pt x="5632" y="16127"/>
                    <a:pt x="5168" y="15740"/>
                    <a:pt x="4761" y="15304"/>
                  </a:cubicBezTo>
                  <a:cubicBezTo>
                    <a:pt x="6852" y="12301"/>
                    <a:pt x="6852" y="12301"/>
                    <a:pt x="6852" y="12301"/>
                  </a:cubicBezTo>
                  <a:cubicBezTo>
                    <a:pt x="6097" y="11478"/>
                    <a:pt x="5516" y="10606"/>
                    <a:pt x="4994" y="9638"/>
                  </a:cubicBezTo>
                  <a:cubicBezTo>
                    <a:pt x="871" y="9638"/>
                    <a:pt x="871" y="9638"/>
                    <a:pt x="871" y="9638"/>
                  </a:cubicBezTo>
                  <a:cubicBezTo>
                    <a:pt x="465" y="8717"/>
                    <a:pt x="232" y="7797"/>
                    <a:pt x="0" y="6829"/>
                  </a:cubicBezTo>
                  <a:cubicBezTo>
                    <a:pt x="3600" y="5037"/>
                    <a:pt x="3600" y="5037"/>
                    <a:pt x="3600" y="5037"/>
                  </a:cubicBezTo>
                  <a:cubicBezTo>
                    <a:pt x="3600" y="4746"/>
                    <a:pt x="3542" y="4407"/>
                    <a:pt x="3542" y="4068"/>
                  </a:cubicBezTo>
                  <a:cubicBezTo>
                    <a:pt x="3542" y="3971"/>
                    <a:pt x="3542" y="3826"/>
                    <a:pt x="3542" y="3681"/>
                  </a:cubicBezTo>
                  <a:cubicBezTo>
                    <a:pt x="6852" y="3681"/>
                    <a:pt x="6852" y="3681"/>
                    <a:pt x="6852" y="3681"/>
                  </a:cubicBezTo>
                  <a:cubicBezTo>
                    <a:pt x="6677" y="3584"/>
                    <a:pt x="6503" y="3487"/>
                    <a:pt x="6329" y="3342"/>
                  </a:cubicBezTo>
                  <a:cubicBezTo>
                    <a:pt x="5865" y="2954"/>
                    <a:pt x="5632" y="2518"/>
                    <a:pt x="5632" y="1986"/>
                  </a:cubicBezTo>
                  <a:cubicBezTo>
                    <a:pt x="5632" y="1404"/>
                    <a:pt x="5865" y="969"/>
                    <a:pt x="6329" y="581"/>
                  </a:cubicBezTo>
                  <a:cubicBezTo>
                    <a:pt x="6794" y="194"/>
                    <a:pt x="7374" y="0"/>
                    <a:pt x="8013" y="0"/>
                  </a:cubicBezTo>
                  <a:cubicBezTo>
                    <a:pt x="8652" y="0"/>
                    <a:pt x="9232" y="194"/>
                    <a:pt x="9697" y="581"/>
                  </a:cubicBezTo>
                  <a:cubicBezTo>
                    <a:pt x="10161" y="969"/>
                    <a:pt x="10394" y="1404"/>
                    <a:pt x="10394" y="1986"/>
                  </a:cubicBezTo>
                  <a:cubicBezTo>
                    <a:pt x="10394" y="2518"/>
                    <a:pt x="10161" y="2954"/>
                    <a:pt x="9697" y="3342"/>
                  </a:cubicBezTo>
                  <a:cubicBezTo>
                    <a:pt x="9523" y="3487"/>
                    <a:pt x="9348" y="3584"/>
                    <a:pt x="9174" y="3681"/>
                  </a:cubicBezTo>
                  <a:cubicBezTo>
                    <a:pt x="12426" y="3681"/>
                    <a:pt x="12426" y="3681"/>
                    <a:pt x="12426" y="3681"/>
                  </a:cubicBezTo>
                  <a:cubicBezTo>
                    <a:pt x="12426" y="5763"/>
                    <a:pt x="13297" y="7555"/>
                    <a:pt x="15097" y="9008"/>
                  </a:cubicBezTo>
                  <a:cubicBezTo>
                    <a:pt x="16897" y="10509"/>
                    <a:pt x="19045" y="11236"/>
                    <a:pt x="21600" y="11236"/>
                  </a:cubicBezTo>
                  <a:cubicBezTo>
                    <a:pt x="21600" y="11236"/>
                    <a:pt x="21600" y="11236"/>
                    <a:pt x="21600" y="11236"/>
                  </a:cubicBezTo>
                  <a:close/>
                </a:path>
              </a:pathLst>
            </a:custGeom>
            <a:solidFill>
              <a:srgbClr val="C0392B"/>
            </a:solidFill>
            <a:ln w="12700" cap="flat">
              <a:noFill/>
              <a:miter lim="400000"/>
            </a:ln>
            <a:effectLst/>
          </p:spPr>
          <p:txBody>
            <a:bodyPr wrap="square" lIns="45719" tIns="45719" rIns="45719" bIns="45719" numCol="1" anchor="t">
              <a:noAutofit/>
            </a:bodyPr>
            <a:lstStyle/>
            <a:p>
              <a:endParaRPr/>
            </a:p>
          </p:txBody>
        </p:sp>
        <p:sp>
          <p:nvSpPr>
            <p:cNvPr id="48" name="Shape 2030"/>
            <p:cNvSpPr/>
            <p:nvPr/>
          </p:nvSpPr>
          <p:spPr>
            <a:xfrm>
              <a:off x="4092253" y="1845253"/>
              <a:ext cx="2359504" cy="1991353"/>
            </a:xfrm>
            <a:custGeom>
              <a:avLst/>
              <a:gdLst/>
              <a:ahLst/>
              <a:cxnLst>
                <a:cxn ang="0">
                  <a:pos x="wd2" y="hd2"/>
                </a:cxn>
                <a:cxn ang="5400000">
                  <a:pos x="wd2" y="hd2"/>
                </a:cxn>
                <a:cxn ang="10800000">
                  <a:pos x="wd2" y="hd2"/>
                </a:cxn>
                <a:cxn ang="16200000">
                  <a:pos x="wd2" y="hd2"/>
                </a:cxn>
              </a:cxnLst>
              <a:rect l="0" t="0" r="r" b="b"/>
              <a:pathLst>
                <a:path w="21600" h="21600" extrusionOk="0">
                  <a:moveTo>
                    <a:pt x="18057" y="12384"/>
                  </a:moveTo>
                  <a:cubicBezTo>
                    <a:pt x="18057" y="12384"/>
                    <a:pt x="18057" y="12384"/>
                    <a:pt x="18057" y="12384"/>
                  </a:cubicBezTo>
                  <a:cubicBezTo>
                    <a:pt x="15921" y="12384"/>
                    <a:pt x="14125" y="13306"/>
                    <a:pt x="12620" y="15091"/>
                  </a:cubicBezTo>
                  <a:cubicBezTo>
                    <a:pt x="11116" y="16819"/>
                    <a:pt x="10387" y="19008"/>
                    <a:pt x="10387" y="21485"/>
                  </a:cubicBezTo>
                  <a:cubicBezTo>
                    <a:pt x="10387" y="21542"/>
                    <a:pt x="10387" y="21600"/>
                    <a:pt x="10387" y="21600"/>
                  </a:cubicBezTo>
                  <a:cubicBezTo>
                    <a:pt x="7669" y="21600"/>
                    <a:pt x="7669" y="21600"/>
                    <a:pt x="7669" y="21600"/>
                  </a:cubicBezTo>
                  <a:cubicBezTo>
                    <a:pt x="7815" y="21485"/>
                    <a:pt x="7960" y="21370"/>
                    <a:pt x="8106" y="21197"/>
                  </a:cubicBezTo>
                  <a:cubicBezTo>
                    <a:pt x="8494" y="20736"/>
                    <a:pt x="8689" y="20218"/>
                    <a:pt x="8689" y="19584"/>
                  </a:cubicBezTo>
                  <a:cubicBezTo>
                    <a:pt x="8689" y="18893"/>
                    <a:pt x="8494" y="18374"/>
                    <a:pt x="8106" y="17914"/>
                  </a:cubicBezTo>
                  <a:cubicBezTo>
                    <a:pt x="7718" y="17453"/>
                    <a:pt x="7232" y="17222"/>
                    <a:pt x="6698" y="17222"/>
                  </a:cubicBezTo>
                  <a:cubicBezTo>
                    <a:pt x="6164" y="17222"/>
                    <a:pt x="5679" y="17453"/>
                    <a:pt x="5291" y="17914"/>
                  </a:cubicBezTo>
                  <a:cubicBezTo>
                    <a:pt x="4902" y="18374"/>
                    <a:pt x="4708" y="18893"/>
                    <a:pt x="4708" y="19584"/>
                  </a:cubicBezTo>
                  <a:cubicBezTo>
                    <a:pt x="4708" y="20218"/>
                    <a:pt x="4902" y="20736"/>
                    <a:pt x="5291" y="21197"/>
                  </a:cubicBezTo>
                  <a:cubicBezTo>
                    <a:pt x="5436" y="21370"/>
                    <a:pt x="5582" y="21485"/>
                    <a:pt x="5728" y="21600"/>
                  </a:cubicBezTo>
                  <a:cubicBezTo>
                    <a:pt x="2961" y="21600"/>
                    <a:pt x="2961" y="21600"/>
                    <a:pt x="2961" y="21600"/>
                  </a:cubicBezTo>
                  <a:cubicBezTo>
                    <a:pt x="2961" y="21542"/>
                    <a:pt x="2961" y="21542"/>
                    <a:pt x="2961" y="21485"/>
                  </a:cubicBezTo>
                  <a:cubicBezTo>
                    <a:pt x="2961" y="21370"/>
                    <a:pt x="2961" y="21254"/>
                    <a:pt x="2961" y="21139"/>
                  </a:cubicBezTo>
                  <a:cubicBezTo>
                    <a:pt x="2961" y="20678"/>
                    <a:pt x="3009" y="20160"/>
                    <a:pt x="3009" y="19699"/>
                  </a:cubicBezTo>
                  <a:cubicBezTo>
                    <a:pt x="0" y="17683"/>
                    <a:pt x="0" y="17683"/>
                    <a:pt x="0" y="17683"/>
                  </a:cubicBezTo>
                  <a:cubicBezTo>
                    <a:pt x="194" y="16416"/>
                    <a:pt x="437" y="15149"/>
                    <a:pt x="825" y="13997"/>
                  </a:cubicBezTo>
                  <a:cubicBezTo>
                    <a:pt x="4174" y="14227"/>
                    <a:pt x="4174" y="14227"/>
                    <a:pt x="4174" y="14227"/>
                  </a:cubicBezTo>
                  <a:cubicBezTo>
                    <a:pt x="4611" y="13075"/>
                    <a:pt x="5145" y="12038"/>
                    <a:pt x="5776" y="11002"/>
                  </a:cubicBezTo>
                  <a:cubicBezTo>
                    <a:pt x="4126" y="7315"/>
                    <a:pt x="4126" y="7315"/>
                    <a:pt x="4126" y="7315"/>
                  </a:cubicBezTo>
                  <a:cubicBezTo>
                    <a:pt x="4466" y="6912"/>
                    <a:pt x="4805" y="6451"/>
                    <a:pt x="5145" y="6048"/>
                  </a:cubicBezTo>
                  <a:cubicBezTo>
                    <a:pt x="5485" y="5645"/>
                    <a:pt x="5825" y="5242"/>
                    <a:pt x="6213" y="4838"/>
                  </a:cubicBezTo>
                  <a:cubicBezTo>
                    <a:pt x="9125" y="6912"/>
                    <a:pt x="9125" y="6912"/>
                    <a:pt x="9125" y="6912"/>
                  </a:cubicBezTo>
                  <a:cubicBezTo>
                    <a:pt x="9999" y="6163"/>
                    <a:pt x="10873" y="5530"/>
                    <a:pt x="11795" y="5069"/>
                  </a:cubicBezTo>
                  <a:cubicBezTo>
                    <a:pt x="11795" y="922"/>
                    <a:pt x="11795" y="922"/>
                    <a:pt x="11795" y="922"/>
                  </a:cubicBezTo>
                  <a:cubicBezTo>
                    <a:pt x="12717" y="518"/>
                    <a:pt x="13737" y="230"/>
                    <a:pt x="14707" y="0"/>
                  </a:cubicBezTo>
                  <a:cubicBezTo>
                    <a:pt x="16455" y="3571"/>
                    <a:pt x="16455" y="3571"/>
                    <a:pt x="16455" y="3571"/>
                  </a:cubicBezTo>
                  <a:cubicBezTo>
                    <a:pt x="16989" y="3514"/>
                    <a:pt x="17523" y="3456"/>
                    <a:pt x="18057" y="3456"/>
                  </a:cubicBezTo>
                  <a:cubicBezTo>
                    <a:pt x="18057" y="6970"/>
                    <a:pt x="18057" y="6970"/>
                    <a:pt x="18057" y="6970"/>
                  </a:cubicBezTo>
                  <a:cubicBezTo>
                    <a:pt x="18105" y="6854"/>
                    <a:pt x="18154" y="6797"/>
                    <a:pt x="18202" y="6739"/>
                  </a:cubicBezTo>
                  <a:cubicBezTo>
                    <a:pt x="18591" y="6278"/>
                    <a:pt x="19076" y="6048"/>
                    <a:pt x="19610" y="6048"/>
                  </a:cubicBezTo>
                  <a:cubicBezTo>
                    <a:pt x="20144" y="6048"/>
                    <a:pt x="20629" y="6278"/>
                    <a:pt x="21018" y="6739"/>
                  </a:cubicBezTo>
                  <a:cubicBezTo>
                    <a:pt x="21406" y="7200"/>
                    <a:pt x="21600" y="7718"/>
                    <a:pt x="21600" y="8352"/>
                  </a:cubicBezTo>
                  <a:cubicBezTo>
                    <a:pt x="21600" y="9043"/>
                    <a:pt x="21406" y="9562"/>
                    <a:pt x="21018" y="10022"/>
                  </a:cubicBezTo>
                  <a:cubicBezTo>
                    <a:pt x="20629" y="10483"/>
                    <a:pt x="20144" y="10714"/>
                    <a:pt x="19610" y="10714"/>
                  </a:cubicBezTo>
                  <a:cubicBezTo>
                    <a:pt x="19076" y="10714"/>
                    <a:pt x="18591" y="10483"/>
                    <a:pt x="18202" y="10022"/>
                  </a:cubicBezTo>
                  <a:cubicBezTo>
                    <a:pt x="18154" y="9965"/>
                    <a:pt x="18105" y="9907"/>
                    <a:pt x="18057" y="9792"/>
                  </a:cubicBezTo>
                  <a:lnTo>
                    <a:pt x="18057" y="12384"/>
                  </a:ln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grpSp>
      <p:sp>
        <p:nvSpPr>
          <p:cNvPr id="33" name="Rectangle 32"/>
          <p:cNvSpPr/>
          <p:nvPr/>
        </p:nvSpPr>
        <p:spPr>
          <a:xfrm>
            <a:off x="4334276" y="2595248"/>
            <a:ext cx="1630208" cy="646331"/>
          </a:xfrm>
          <a:prstGeom prst="rect">
            <a:avLst/>
          </a:prstGeom>
          <a:noFill/>
        </p:spPr>
        <p:txBody>
          <a:bodyPr wrap="square">
            <a:spAutoFit/>
          </a:bodyPr>
          <a:lstStyle/>
          <a:p>
            <a:pPr algn="ctr"/>
            <a:r>
              <a:rPr lang="tr-TR" b="1" dirty="0" smtClean="0">
                <a:solidFill>
                  <a:schemeClr val="accent4"/>
                </a:solidFill>
              </a:rPr>
              <a:t>Öğrenci Kulüp Tanımlama</a:t>
            </a:r>
            <a:endParaRPr lang="en-US" b="1" dirty="0">
              <a:solidFill>
                <a:schemeClr val="accent4"/>
              </a:solidFill>
            </a:endParaRPr>
          </a:p>
        </p:txBody>
      </p:sp>
      <p:sp>
        <p:nvSpPr>
          <p:cNvPr id="36" name="Rectangle 35"/>
          <p:cNvSpPr/>
          <p:nvPr/>
        </p:nvSpPr>
        <p:spPr>
          <a:xfrm>
            <a:off x="3870086" y="4625686"/>
            <a:ext cx="2171578" cy="646331"/>
          </a:xfrm>
          <a:prstGeom prst="rect">
            <a:avLst/>
          </a:prstGeom>
          <a:noFill/>
        </p:spPr>
        <p:txBody>
          <a:bodyPr wrap="square">
            <a:spAutoFit/>
          </a:bodyPr>
          <a:lstStyle/>
          <a:p>
            <a:pPr algn="ctr"/>
            <a:r>
              <a:rPr lang="tr-TR" b="1" dirty="0" smtClean="0">
                <a:solidFill>
                  <a:schemeClr val="accent2"/>
                </a:solidFill>
              </a:rPr>
              <a:t>       Sosyal Etkinlik Girişi</a:t>
            </a:r>
            <a:endParaRPr lang="en-US" b="1" dirty="0">
              <a:solidFill>
                <a:schemeClr val="accent2"/>
              </a:solidFill>
            </a:endParaRPr>
          </a:p>
        </p:txBody>
      </p:sp>
      <p:sp>
        <p:nvSpPr>
          <p:cNvPr id="39" name="Rectangle 38"/>
          <p:cNvSpPr/>
          <p:nvPr/>
        </p:nvSpPr>
        <p:spPr>
          <a:xfrm>
            <a:off x="-45900" y="2522594"/>
            <a:ext cx="1941794" cy="646331"/>
          </a:xfrm>
          <a:prstGeom prst="rect">
            <a:avLst/>
          </a:prstGeom>
          <a:noFill/>
        </p:spPr>
        <p:txBody>
          <a:bodyPr wrap="square">
            <a:spAutoFit/>
          </a:bodyPr>
          <a:lstStyle/>
          <a:p>
            <a:pPr algn="ctr"/>
            <a:r>
              <a:rPr lang="tr-TR" b="1" dirty="0" smtClean="0">
                <a:solidFill>
                  <a:schemeClr val="accent1"/>
                </a:solidFill>
              </a:rPr>
              <a:t>Okul Kulüp Tanımlama</a:t>
            </a:r>
            <a:endParaRPr lang="en-US" b="1" dirty="0">
              <a:solidFill>
                <a:schemeClr val="accent1"/>
              </a:solidFill>
            </a:endParaRPr>
          </a:p>
        </p:txBody>
      </p:sp>
      <p:sp>
        <p:nvSpPr>
          <p:cNvPr id="42" name="Rectangle 41"/>
          <p:cNvSpPr/>
          <p:nvPr/>
        </p:nvSpPr>
        <p:spPr>
          <a:xfrm>
            <a:off x="119020" y="4553361"/>
            <a:ext cx="1681519" cy="646331"/>
          </a:xfrm>
          <a:prstGeom prst="rect">
            <a:avLst/>
          </a:prstGeom>
          <a:noFill/>
        </p:spPr>
        <p:txBody>
          <a:bodyPr wrap="square">
            <a:spAutoFit/>
          </a:bodyPr>
          <a:lstStyle/>
          <a:p>
            <a:pPr algn="ctr"/>
            <a:r>
              <a:rPr lang="tr-TR" b="1" dirty="0" smtClean="0">
                <a:solidFill>
                  <a:schemeClr val="accent5"/>
                </a:solidFill>
              </a:rPr>
              <a:t> Sosyal Etkinlik Tamamlama</a:t>
            </a:r>
            <a:endParaRPr lang="en-US" b="1" dirty="0">
              <a:solidFill>
                <a:schemeClr val="accent5"/>
              </a:solidFill>
            </a:endParaRPr>
          </a:p>
        </p:txBody>
      </p:sp>
      <p:sp>
        <p:nvSpPr>
          <p:cNvPr id="31"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dirty="0">
                <a:solidFill>
                  <a:schemeClr val="bg1"/>
                </a:solidFill>
              </a:rPr>
              <a:t>SOSYAL ETKİNLİK MODÜLÜ</a:t>
            </a:r>
          </a:p>
        </p:txBody>
      </p:sp>
      <p:sp>
        <p:nvSpPr>
          <p:cNvPr id="53" name="Title 3"/>
          <p:cNvSpPr>
            <a:spLocks noGrp="1"/>
          </p:cNvSpPr>
          <p:nvPr>
            <p:ph type="title"/>
          </p:nvPr>
        </p:nvSpPr>
        <p:spPr>
          <a:xfrm>
            <a:off x="335360" y="992421"/>
            <a:ext cx="9601200" cy="617612"/>
          </a:xfrm>
        </p:spPr>
        <p:txBody>
          <a:bodyPr vert="horz" lIns="91440" tIns="45720" rIns="91440" bIns="45720" rtlCol="0" anchor="ctr">
            <a:noAutofit/>
          </a:bodyPr>
          <a:lstStyle/>
          <a:p>
            <a:r>
              <a:rPr lang="tr-TR" sz="2000" dirty="0" smtClean="0">
                <a:latin typeface="Times New Roman" panose="02020603050405020304" pitchFamily="18" charset="0"/>
                <a:cs typeface="Times New Roman" panose="02020603050405020304" pitchFamily="18" charset="0"/>
              </a:rPr>
              <a:t>SOSYAL ETKİNLİK MODÜLÜ</a:t>
            </a:r>
            <a:endParaRPr lang="en-US" sz="2000" dirty="0">
              <a:latin typeface="Times New Roman" panose="02020603050405020304" pitchFamily="18" charset="0"/>
              <a:cs typeface="Times New Roman" panose="02020603050405020304" pitchFamily="18" charset="0"/>
            </a:endParaRPr>
          </a:p>
        </p:txBody>
      </p:sp>
      <p:sp>
        <p:nvSpPr>
          <p:cNvPr id="60" name="Rectangle 38"/>
          <p:cNvSpPr/>
          <p:nvPr/>
        </p:nvSpPr>
        <p:spPr>
          <a:xfrm>
            <a:off x="2299546" y="3564851"/>
            <a:ext cx="1574178" cy="646331"/>
          </a:xfrm>
          <a:prstGeom prst="rect">
            <a:avLst/>
          </a:prstGeom>
          <a:noFill/>
        </p:spPr>
        <p:txBody>
          <a:bodyPr wrap="square">
            <a:spAutoFit/>
          </a:bodyPr>
          <a:lstStyle/>
          <a:p>
            <a:pPr algn="ctr"/>
            <a:r>
              <a:rPr lang="tr-TR" b="1" dirty="0" smtClean="0">
                <a:solidFill>
                  <a:schemeClr val="tx2">
                    <a:lumMod val="50000"/>
                  </a:schemeClr>
                </a:solidFill>
              </a:rPr>
              <a:t>Sosyal Etkinlik</a:t>
            </a:r>
          </a:p>
          <a:p>
            <a:pPr algn="ctr"/>
            <a:r>
              <a:rPr lang="tr-TR" b="1" dirty="0" smtClean="0">
                <a:solidFill>
                  <a:schemeClr val="tx2">
                    <a:lumMod val="50000"/>
                  </a:schemeClr>
                </a:solidFill>
              </a:rPr>
              <a:t>Modülü</a:t>
            </a:r>
            <a:endParaRPr lang="en-US" b="1" dirty="0">
              <a:solidFill>
                <a:schemeClr val="tx2">
                  <a:lumMod val="50000"/>
                </a:schemeClr>
              </a:solidFill>
            </a:endParaRPr>
          </a:p>
        </p:txBody>
      </p:sp>
      <p:sp>
        <p:nvSpPr>
          <p:cNvPr id="61" name="Oval 60"/>
          <p:cNvSpPr/>
          <p:nvPr/>
        </p:nvSpPr>
        <p:spPr>
          <a:xfrm>
            <a:off x="2076838" y="2876689"/>
            <a:ext cx="341752" cy="341752"/>
          </a:xfrm>
          <a:prstGeom prst="ellipse">
            <a:avLst/>
          </a:prstGeom>
          <a:solidFill>
            <a:srgbClr val="005C8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b="1" cap="small" dirty="0" smtClean="0">
                <a:solidFill>
                  <a:prstClr val="white"/>
                </a:solidFill>
                <a:effectLst>
                  <a:outerShdw blurRad="25400" dist="38100" dir="2700000" algn="tl">
                    <a:srgbClr val="000000">
                      <a:alpha val="70000"/>
                    </a:srgbClr>
                  </a:outerShdw>
                </a:effectLst>
                <a:cs typeface="Arial" pitchFamily="34" charset="0"/>
              </a:rPr>
              <a:t>1</a:t>
            </a:r>
            <a:endParaRPr lang="en-US" b="1" cap="small" dirty="0">
              <a:solidFill>
                <a:prstClr val="white"/>
              </a:solidFill>
              <a:effectLst>
                <a:outerShdw blurRad="25400" dist="38100" dir="2700000" algn="tl">
                  <a:srgbClr val="000000">
                    <a:alpha val="70000"/>
                  </a:srgbClr>
                </a:outerShdw>
              </a:effectLst>
              <a:cs typeface="Arial" pitchFamily="34" charset="0"/>
            </a:endParaRPr>
          </a:p>
        </p:txBody>
      </p:sp>
      <p:sp>
        <p:nvSpPr>
          <p:cNvPr id="63" name="Oval 62"/>
          <p:cNvSpPr/>
          <p:nvPr/>
        </p:nvSpPr>
        <p:spPr>
          <a:xfrm>
            <a:off x="2115440" y="4511441"/>
            <a:ext cx="341752" cy="341752"/>
          </a:xfrm>
          <a:prstGeom prst="ellipse">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tr-TR" b="1" cap="small" dirty="0" smtClean="0">
                <a:solidFill>
                  <a:prstClr val="white"/>
                </a:solidFill>
                <a:effectLst>
                  <a:outerShdw blurRad="25400" dist="38100" dir="2700000" algn="tl">
                    <a:srgbClr val="000000">
                      <a:alpha val="70000"/>
                    </a:srgbClr>
                  </a:outerShdw>
                </a:effectLst>
                <a:cs typeface="Arial" pitchFamily="34" charset="0"/>
              </a:rPr>
              <a:t>4</a:t>
            </a:r>
            <a:endParaRPr lang="en-US" b="1" cap="small" dirty="0">
              <a:solidFill>
                <a:prstClr val="white"/>
              </a:solidFill>
              <a:effectLst>
                <a:outerShdw blurRad="25400" dist="38100" dir="2700000" algn="tl">
                  <a:srgbClr val="000000">
                    <a:alpha val="70000"/>
                  </a:srgbClr>
                </a:outerShdw>
              </a:effectLst>
              <a:cs typeface="Arial" pitchFamily="34" charset="0"/>
            </a:endParaRPr>
          </a:p>
        </p:txBody>
      </p:sp>
      <p:sp>
        <p:nvSpPr>
          <p:cNvPr id="65" name="Oval 64"/>
          <p:cNvSpPr/>
          <p:nvPr/>
        </p:nvSpPr>
        <p:spPr>
          <a:xfrm>
            <a:off x="3826430" y="2876689"/>
            <a:ext cx="341752" cy="341752"/>
          </a:xfrm>
          <a:prstGeom prst="ellipse">
            <a:avLst/>
          </a:prstGeom>
          <a:solidFill>
            <a:schemeClr val="accent4">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tr-TR" b="1" cap="small" dirty="0" smtClean="0">
                <a:solidFill>
                  <a:prstClr val="white"/>
                </a:solidFill>
                <a:effectLst>
                  <a:outerShdw blurRad="25400" dist="38100" dir="2700000" algn="tl">
                    <a:srgbClr val="000000">
                      <a:alpha val="70000"/>
                    </a:srgbClr>
                  </a:outerShdw>
                </a:effectLst>
                <a:cs typeface="Arial" pitchFamily="34" charset="0"/>
              </a:rPr>
              <a:t>2</a:t>
            </a:r>
            <a:endParaRPr lang="en-US" b="1" cap="small" dirty="0">
              <a:solidFill>
                <a:prstClr val="white"/>
              </a:solidFill>
              <a:effectLst>
                <a:outerShdw blurRad="25400" dist="38100" dir="2700000" algn="tl">
                  <a:srgbClr val="000000">
                    <a:alpha val="70000"/>
                  </a:srgbClr>
                </a:outerShdw>
              </a:effectLst>
              <a:cs typeface="Arial" pitchFamily="34" charset="0"/>
            </a:endParaRPr>
          </a:p>
        </p:txBody>
      </p:sp>
      <p:sp>
        <p:nvSpPr>
          <p:cNvPr id="67" name="Oval 66"/>
          <p:cNvSpPr/>
          <p:nvPr/>
        </p:nvSpPr>
        <p:spPr>
          <a:xfrm>
            <a:off x="3826430" y="4509404"/>
            <a:ext cx="341752" cy="341752"/>
          </a:xfrm>
          <a:prstGeom prst="ellipse">
            <a:avLst/>
          </a:prstGeom>
          <a:solidFill>
            <a:schemeClr val="accent2">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tr-TR" b="1" cap="small" dirty="0" smtClean="0">
                <a:solidFill>
                  <a:prstClr val="white"/>
                </a:solidFill>
                <a:effectLst>
                  <a:outerShdw blurRad="25400" dist="38100" dir="2700000" algn="tl">
                    <a:srgbClr val="000000">
                      <a:alpha val="70000"/>
                    </a:srgbClr>
                  </a:outerShdw>
                </a:effectLst>
                <a:cs typeface="Arial" pitchFamily="34" charset="0"/>
              </a:rPr>
              <a:t>3</a:t>
            </a:r>
            <a:endParaRPr lang="en-US" b="1" cap="small" dirty="0">
              <a:solidFill>
                <a:prstClr val="white"/>
              </a:solidFill>
              <a:effectLst>
                <a:outerShdw blurRad="25400" dist="38100" dir="2700000" algn="tl">
                  <a:srgbClr val="000000">
                    <a:alpha val="70000"/>
                  </a:srgbClr>
                </a:outerShdw>
              </a:effectLst>
              <a:cs typeface="Arial" pitchFamily="34" charset="0"/>
            </a:endParaRPr>
          </a:p>
        </p:txBody>
      </p:sp>
      <p:sp>
        <p:nvSpPr>
          <p:cNvPr id="3" name="Slayt Numarası Yer Tutucusu 2"/>
          <p:cNvSpPr>
            <a:spLocks noGrp="1"/>
          </p:cNvSpPr>
          <p:nvPr>
            <p:ph type="sldNum" sz="quarter" idx="12"/>
          </p:nvPr>
        </p:nvSpPr>
        <p:spPr/>
        <p:txBody>
          <a:bodyPr/>
          <a:lstStyle/>
          <a:p>
            <a:fld id="{F68327C5-B821-4FE9-A59A-A60D9EB59A9A}" type="slidenum">
              <a:rPr lang="en-US" smtClean="0"/>
              <a:pPr/>
              <a:t>30</a:t>
            </a:fld>
            <a:endParaRPr lang="en-US" dirty="0"/>
          </a:p>
        </p:txBody>
      </p:sp>
      <p:pic>
        <p:nvPicPr>
          <p:cNvPr id="2" name="Resim 1"/>
          <p:cNvPicPr>
            <a:picLocks noChangeAspect="1"/>
          </p:cNvPicPr>
          <p:nvPr/>
        </p:nvPicPr>
        <p:blipFill rotWithShape="1">
          <a:blip r:embed="rId3"/>
          <a:srcRect t="52757" r="66925" b="20363"/>
          <a:stretch/>
        </p:blipFill>
        <p:spPr>
          <a:xfrm>
            <a:off x="6600056" y="2659111"/>
            <a:ext cx="5040560" cy="2304256"/>
          </a:xfrm>
          <a:prstGeom prst="rect">
            <a:avLst/>
          </a:prstGeom>
        </p:spPr>
      </p:pic>
      <p:sp>
        <p:nvSpPr>
          <p:cNvPr id="23" name="Rectangle 35"/>
          <p:cNvSpPr/>
          <p:nvPr/>
        </p:nvSpPr>
        <p:spPr>
          <a:xfrm>
            <a:off x="6857861" y="4963367"/>
            <a:ext cx="4735764" cy="369332"/>
          </a:xfrm>
          <a:prstGeom prst="rect">
            <a:avLst/>
          </a:prstGeom>
          <a:noFill/>
        </p:spPr>
        <p:txBody>
          <a:bodyPr wrap="square">
            <a:spAutoFit/>
          </a:bodyPr>
          <a:lstStyle/>
          <a:p>
            <a:pPr algn="ctr"/>
            <a:r>
              <a:rPr lang="tr-TR" b="1" dirty="0" smtClean="0">
                <a:solidFill>
                  <a:schemeClr val="accent2"/>
                </a:solidFill>
              </a:rPr>
              <a:t>       Modül Görünümü</a:t>
            </a:r>
            <a:endParaRPr lang="en-US" b="1" dirty="0">
              <a:solidFill>
                <a:schemeClr val="accent2"/>
              </a:solidFill>
            </a:endParaRPr>
          </a:p>
        </p:txBody>
      </p:sp>
      <p:sp>
        <p:nvSpPr>
          <p:cNvPr id="25" name="Dikdörtgen 24"/>
          <p:cNvSpPr/>
          <p:nvPr/>
        </p:nvSpPr>
        <p:spPr>
          <a:xfrm>
            <a:off x="0" y="0"/>
            <a:ext cx="12192000" cy="90872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solidFill>
                <a:srgbClr val="C00000"/>
              </a:solidFill>
            </a:endParaRPr>
          </a:p>
        </p:txBody>
      </p:sp>
      <p:sp>
        <p:nvSpPr>
          <p:cNvPr id="26"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b="0" cap="none" dirty="0" smtClean="0">
                <a:ln w="0"/>
                <a:solidFill>
                  <a:srgbClr val="D3363C"/>
                </a:solidFill>
                <a:effectLst>
                  <a:outerShdw blurRad="38100" dist="19050" dir="2700000" algn="tl" rotWithShape="0">
                    <a:schemeClr val="dk1">
                      <a:alpha val="40000"/>
                    </a:schemeClr>
                  </a:outerShdw>
                </a:effectLst>
              </a:rPr>
              <a:t>SOSYAL ETKİNLİK MODÜLÜ</a:t>
            </a:r>
            <a:endParaRPr lang="tr-TR" sz="3600" b="0" cap="none" dirty="0">
              <a:ln w="0"/>
              <a:solidFill>
                <a:srgbClr val="D3363C"/>
              </a:solidFill>
              <a:effectLst>
                <a:outerShdw blurRad="38100" dist="19050" dir="2700000" algn="tl" rotWithShape="0">
                  <a:schemeClr val="dk1">
                    <a:alpha val="40000"/>
                  </a:schemeClr>
                </a:outerShdw>
              </a:effectLst>
            </a:endParaRPr>
          </a:p>
        </p:txBody>
      </p:sp>
      <p:pic>
        <p:nvPicPr>
          <p:cNvPr id="27" name="Resim 26" descr="Ekran Kırpm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03" y="44624"/>
            <a:ext cx="949529" cy="864096"/>
          </a:xfrm>
          <a:prstGeom prst="rect">
            <a:avLst/>
          </a:prstGeom>
        </p:spPr>
      </p:pic>
    </p:spTree>
    <p:extLst>
      <p:ext uri="{BB962C8B-B14F-4D97-AF65-F5344CB8AC3E}">
        <p14:creationId xmlns:p14="http://schemas.microsoft.com/office/powerpoint/2010/main" val="24668187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Dikdörtgen 53"/>
          <p:cNvSpPr/>
          <p:nvPr/>
        </p:nvSpPr>
        <p:spPr>
          <a:xfrm>
            <a:off x="10560496" y="5507546"/>
            <a:ext cx="1631504" cy="1350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4" name="Group 43"/>
          <p:cNvGrpSpPr/>
          <p:nvPr/>
        </p:nvGrpSpPr>
        <p:grpSpPr>
          <a:xfrm>
            <a:off x="1984795" y="3224783"/>
            <a:ext cx="2880320" cy="2862595"/>
            <a:chOff x="4092253" y="1838975"/>
            <a:chExt cx="3961788" cy="3970156"/>
          </a:xfrm>
        </p:grpSpPr>
        <p:sp>
          <p:nvSpPr>
            <p:cNvPr id="45" name="Shape 2021"/>
            <p:cNvSpPr/>
            <p:nvPr/>
          </p:nvSpPr>
          <p:spPr>
            <a:xfrm>
              <a:off x="5671528" y="3836603"/>
              <a:ext cx="2382513" cy="1972528"/>
            </a:xfrm>
            <a:custGeom>
              <a:avLst/>
              <a:gdLst/>
              <a:ahLst/>
              <a:cxnLst>
                <a:cxn ang="0">
                  <a:pos x="wd2" y="hd2"/>
                </a:cxn>
                <a:cxn ang="5400000">
                  <a:pos x="wd2" y="hd2"/>
                </a:cxn>
                <a:cxn ang="10800000">
                  <a:pos x="wd2" y="hd2"/>
                </a:cxn>
                <a:cxn ang="16200000">
                  <a:pos x="wd2" y="hd2"/>
                </a:cxn>
              </a:cxnLst>
              <a:rect l="0" t="0" r="r" b="b"/>
              <a:pathLst>
                <a:path w="21600" h="21600" extrusionOk="0">
                  <a:moveTo>
                    <a:pt x="3560" y="9082"/>
                  </a:moveTo>
                  <a:cubicBezTo>
                    <a:pt x="5629" y="9082"/>
                    <a:pt x="7457" y="8209"/>
                    <a:pt x="8900" y="6404"/>
                  </a:cubicBezTo>
                  <a:cubicBezTo>
                    <a:pt x="10391" y="4658"/>
                    <a:pt x="11113" y="2504"/>
                    <a:pt x="11161" y="0"/>
                  </a:cubicBezTo>
                  <a:cubicBezTo>
                    <a:pt x="13181" y="0"/>
                    <a:pt x="13181" y="0"/>
                    <a:pt x="13181" y="0"/>
                  </a:cubicBezTo>
                  <a:cubicBezTo>
                    <a:pt x="13181" y="0"/>
                    <a:pt x="13181" y="58"/>
                    <a:pt x="13181" y="58"/>
                  </a:cubicBezTo>
                  <a:cubicBezTo>
                    <a:pt x="12796" y="524"/>
                    <a:pt x="12604" y="1106"/>
                    <a:pt x="12604" y="1747"/>
                  </a:cubicBezTo>
                  <a:cubicBezTo>
                    <a:pt x="12604" y="2387"/>
                    <a:pt x="12796" y="2969"/>
                    <a:pt x="13181" y="3377"/>
                  </a:cubicBezTo>
                  <a:cubicBezTo>
                    <a:pt x="13566" y="3843"/>
                    <a:pt x="13999" y="4075"/>
                    <a:pt x="14528" y="4075"/>
                  </a:cubicBezTo>
                  <a:cubicBezTo>
                    <a:pt x="15106" y="4075"/>
                    <a:pt x="15539" y="3843"/>
                    <a:pt x="15923" y="3377"/>
                  </a:cubicBezTo>
                  <a:cubicBezTo>
                    <a:pt x="16308" y="2969"/>
                    <a:pt x="16501" y="2387"/>
                    <a:pt x="16501" y="1747"/>
                  </a:cubicBezTo>
                  <a:cubicBezTo>
                    <a:pt x="16501" y="1106"/>
                    <a:pt x="16308" y="524"/>
                    <a:pt x="15923" y="58"/>
                  </a:cubicBezTo>
                  <a:cubicBezTo>
                    <a:pt x="15923" y="58"/>
                    <a:pt x="15875" y="0"/>
                    <a:pt x="15875" y="0"/>
                  </a:cubicBezTo>
                  <a:cubicBezTo>
                    <a:pt x="18665" y="0"/>
                    <a:pt x="18665" y="0"/>
                    <a:pt x="18665" y="0"/>
                  </a:cubicBezTo>
                  <a:cubicBezTo>
                    <a:pt x="18665" y="640"/>
                    <a:pt x="18665" y="1281"/>
                    <a:pt x="18617" y="1863"/>
                  </a:cubicBezTo>
                  <a:cubicBezTo>
                    <a:pt x="21600" y="3843"/>
                    <a:pt x="21600" y="3843"/>
                    <a:pt x="21600" y="3843"/>
                  </a:cubicBezTo>
                  <a:cubicBezTo>
                    <a:pt x="21456" y="4949"/>
                    <a:pt x="21215" y="5997"/>
                    <a:pt x="20927" y="7045"/>
                  </a:cubicBezTo>
                  <a:cubicBezTo>
                    <a:pt x="17415" y="7278"/>
                    <a:pt x="17415" y="7278"/>
                    <a:pt x="17415" y="7278"/>
                  </a:cubicBezTo>
                  <a:cubicBezTo>
                    <a:pt x="16982" y="8442"/>
                    <a:pt x="16453" y="9548"/>
                    <a:pt x="15779" y="10654"/>
                  </a:cubicBezTo>
                  <a:cubicBezTo>
                    <a:pt x="17559" y="14148"/>
                    <a:pt x="17559" y="14148"/>
                    <a:pt x="17559" y="14148"/>
                  </a:cubicBezTo>
                  <a:cubicBezTo>
                    <a:pt x="17222" y="14613"/>
                    <a:pt x="16886" y="15021"/>
                    <a:pt x="16549" y="15487"/>
                  </a:cubicBezTo>
                  <a:cubicBezTo>
                    <a:pt x="16164" y="15894"/>
                    <a:pt x="15827" y="16302"/>
                    <a:pt x="15442" y="16709"/>
                  </a:cubicBezTo>
                  <a:cubicBezTo>
                    <a:pt x="12508" y="14613"/>
                    <a:pt x="12508" y="14613"/>
                    <a:pt x="12508" y="14613"/>
                  </a:cubicBezTo>
                  <a:cubicBezTo>
                    <a:pt x="11594" y="15429"/>
                    <a:pt x="10680" y="16069"/>
                    <a:pt x="9718" y="16593"/>
                  </a:cubicBezTo>
                  <a:cubicBezTo>
                    <a:pt x="9718" y="20727"/>
                    <a:pt x="9718" y="20727"/>
                    <a:pt x="9718" y="20727"/>
                  </a:cubicBezTo>
                  <a:cubicBezTo>
                    <a:pt x="8804" y="21134"/>
                    <a:pt x="7890" y="21425"/>
                    <a:pt x="6927" y="21600"/>
                  </a:cubicBezTo>
                  <a:cubicBezTo>
                    <a:pt x="5196" y="17990"/>
                    <a:pt x="5196" y="17990"/>
                    <a:pt x="5196" y="17990"/>
                  </a:cubicBezTo>
                  <a:cubicBezTo>
                    <a:pt x="4666" y="18049"/>
                    <a:pt x="4137" y="18107"/>
                    <a:pt x="3656" y="18107"/>
                  </a:cubicBezTo>
                  <a:cubicBezTo>
                    <a:pt x="3608" y="18107"/>
                    <a:pt x="3608" y="18107"/>
                    <a:pt x="3560" y="18107"/>
                  </a:cubicBezTo>
                  <a:cubicBezTo>
                    <a:pt x="3560" y="14439"/>
                    <a:pt x="3560" y="14439"/>
                    <a:pt x="3560" y="14439"/>
                  </a:cubicBezTo>
                  <a:cubicBezTo>
                    <a:pt x="3512" y="14555"/>
                    <a:pt x="3416" y="14672"/>
                    <a:pt x="3319" y="14788"/>
                  </a:cubicBezTo>
                  <a:cubicBezTo>
                    <a:pt x="2935" y="15254"/>
                    <a:pt x="2453" y="15487"/>
                    <a:pt x="1924" y="15487"/>
                  </a:cubicBezTo>
                  <a:cubicBezTo>
                    <a:pt x="1395" y="15487"/>
                    <a:pt x="914" y="15254"/>
                    <a:pt x="529" y="14788"/>
                  </a:cubicBezTo>
                  <a:cubicBezTo>
                    <a:pt x="192" y="14381"/>
                    <a:pt x="0" y="13798"/>
                    <a:pt x="0" y="13158"/>
                  </a:cubicBezTo>
                  <a:cubicBezTo>
                    <a:pt x="0" y="12518"/>
                    <a:pt x="192" y="11935"/>
                    <a:pt x="529" y="11470"/>
                  </a:cubicBezTo>
                  <a:cubicBezTo>
                    <a:pt x="914" y="11004"/>
                    <a:pt x="1395" y="10771"/>
                    <a:pt x="1924" y="10771"/>
                  </a:cubicBezTo>
                  <a:cubicBezTo>
                    <a:pt x="2453" y="10771"/>
                    <a:pt x="2935" y="11004"/>
                    <a:pt x="3319" y="11470"/>
                  </a:cubicBezTo>
                  <a:cubicBezTo>
                    <a:pt x="3416" y="11586"/>
                    <a:pt x="3512" y="11702"/>
                    <a:pt x="3560" y="11819"/>
                  </a:cubicBezTo>
                  <a:lnTo>
                    <a:pt x="3560" y="9082"/>
                  </a:lnTo>
                  <a:close/>
                </a:path>
              </a:pathLst>
            </a:custGeom>
            <a:solidFill>
              <a:schemeClr val="bg1">
                <a:lumMod val="85000"/>
              </a:schemeClr>
            </a:solidFill>
            <a:ln w="12700" cap="flat">
              <a:noFill/>
              <a:miter lim="400000"/>
            </a:ln>
            <a:effectLst/>
          </p:spPr>
          <p:txBody>
            <a:bodyPr wrap="square" lIns="45719" tIns="45719" rIns="45719" bIns="45719" numCol="1" anchor="t">
              <a:noAutofit/>
            </a:bodyPr>
            <a:lstStyle/>
            <a:p>
              <a:endParaRPr/>
            </a:p>
          </p:txBody>
        </p:sp>
        <p:sp>
          <p:nvSpPr>
            <p:cNvPr id="46" name="Shape 2024"/>
            <p:cNvSpPr/>
            <p:nvPr/>
          </p:nvSpPr>
          <p:spPr>
            <a:xfrm>
              <a:off x="6064776" y="1838975"/>
              <a:ext cx="1982988" cy="2369963"/>
            </a:xfrm>
            <a:custGeom>
              <a:avLst/>
              <a:gdLst/>
              <a:ahLst/>
              <a:cxnLst>
                <a:cxn ang="0">
                  <a:pos x="wd2" y="hd2"/>
                </a:cxn>
                <a:cxn ang="5400000">
                  <a:pos x="wd2" y="hd2"/>
                </a:cxn>
                <a:cxn ang="10800000">
                  <a:pos x="wd2" y="hd2"/>
                </a:cxn>
                <a:cxn ang="16200000">
                  <a:pos x="wd2" y="hd2"/>
                </a:cxn>
              </a:cxnLst>
              <a:rect l="0" t="0" r="r" b="b"/>
              <a:pathLst>
                <a:path w="21600" h="21600" extrusionOk="0">
                  <a:moveTo>
                    <a:pt x="18135" y="18210"/>
                  </a:moveTo>
                  <a:cubicBezTo>
                    <a:pt x="14785" y="18210"/>
                    <a:pt x="14785" y="18210"/>
                    <a:pt x="14785" y="18210"/>
                  </a:cubicBezTo>
                  <a:cubicBezTo>
                    <a:pt x="14785" y="18210"/>
                    <a:pt x="14843" y="18258"/>
                    <a:pt x="14843" y="18258"/>
                  </a:cubicBezTo>
                  <a:cubicBezTo>
                    <a:pt x="15305" y="18646"/>
                    <a:pt x="15536" y="19130"/>
                    <a:pt x="15536" y="19663"/>
                  </a:cubicBezTo>
                  <a:cubicBezTo>
                    <a:pt x="15536" y="20196"/>
                    <a:pt x="15305" y="20680"/>
                    <a:pt x="14843" y="21019"/>
                  </a:cubicBezTo>
                  <a:cubicBezTo>
                    <a:pt x="14381" y="21406"/>
                    <a:pt x="13861" y="21600"/>
                    <a:pt x="13168" y="21600"/>
                  </a:cubicBezTo>
                  <a:cubicBezTo>
                    <a:pt x="12533" y="21600"/>
                    <a:pt x="12013" y="21406"/>
                    <a:pt x="11551" y="21019"/>
                  </a:cubicBezTo>
                  <a:cubicBezTo>
                    <a:pt x="11089" y="20680"/>
                    <a:pt x="10858" y="20196"/>
                    <a:pt x="10858" y="19663"/>
                  </a:cubicBezTo>
                  <a:cubicBezTo>
                    <a:pt x="10858" y="19130"/>
                    <a:pt x="11089" y="18646"/>
                    <a:pt x="11551" y="18258"/>
                  </a:cubicBezTo>
                  <a:cubicBezTo>
                    <a:pt x="11551" y="18258"/>
                    <a:pt x="11551" y="18210"/>
                    <a:pt x="11551" y="18210"/>
                  </a:cubicBezTo>
                  <a:cubicBezTo>
                    <a:pt x="9125" y="18210"/>
                    <a:pt x="9125" y="18210"/>
                    <a:pt x="9125" y="18210"/>
                  </a:cubicBezTo>
                  <a:cubicBezTo>
                    <a:pt x="9125" y="18210"/>
                    <a:pt x="9125" y="18161"/>
                    <a:pt x="9125" y="18113"/>
                  </a:cubicBezTo>
                  <a:cubicBezTo>
                    <a:pt x="9125" y="16030"/>
                    <a:pt x="8201" y="14190"/>
                    <a:pt x="6411" y="12737"/>
                  </a:cubicBezTo>
                  <a:cubicBezTo>
                    <a:pt x="4678" y="11236"/>
                    <a:pt x="2483" y="10461"/>
                    <a:pt x="0" y="10461"/>
                  </a:cubicBezTo>
                  <a:cubicBezTo>
                    <a:pt x="0" y="8282"/>
                    <a:pt x="0" y="8282"/>
                    <a:pt x="0" y="8282"/>
                  </a:cubicBezTo>
                  <a:cubicBezTo>
                    <a:pt x="58" y="8378"/>
                    <a:pt x="116" y="8427"/>
                    <a:pt x="173" y="8475"/>
                  </a:cubicBezTo>
                  <a:cubicBezTo>
                    <a:pt x="635" y="8863"/>
                    <a:pt x="1213" y="9057"/>
                    <a:pt x="1848" y="9057"/>
                  </a:cubicBezTo>
                  <a:cubicBezTo>
                    <a:pt x="2483" y="9057"/>
                    <a:pt x="3061" y="8863"/>
                    <a:pt x="3523" y="8475"/>
                  </a:cubicBezTo>
                  <a:cubicBezTo>
                    <a:pt x="3985" y="8088"/>
                    <a:pt x="4216" y="7652"/>
                    <a:pt x="4216" y="7071"/>
                  </a:cubicBezTo>
                  <a:cubicBezTo>
                    <a:pt x="4216" y="6538"/>
                    <a:pt x="3985" y="6102"/>
                    <a:pt x="3523" y="5715"/>
                  </a:cubicBezTo>
                  <a:cubicBezTo>
                    <a:pt x="3061" y="5327"/>
                    <a:pt x="2483" y="5134"/>
                    <a:pt x="1848" y="5134"/>
                  </a:cubicBezTo>
                  <a:cubicBezTo>
                    <a:pt x="1213" y="5134"/>
                    <a:pt x="635" y="5327"/>
                    <a:pt x="173" y="5715"/>
                  </a:cubicBezTo>
                  <a:cubicBezTo>
                    <a:pt x="116" y="5763"/>
                    <a:pt x="58" y="5812"/>
                    <a:pt x="0" y="5909"/>
                  </a:cubicBezTo>
                  <a:cubicBezTo>
                    <a:pt x="0" y="2954"/>
                    <a:pt x="0" y="2954"/>
                    <a:pt x="0" y="2954"/>
                  </a:cubicBezTo>
                  <a:cubicBezTo>
                    <a:pt x="58" y="2954"/>
                    <a:pt x="58" y="2954"/>
                    <a:pt x="116" y="2954"/>
                  </a:cubicBezTo>
                  <a:cubicBezTo>
                    <a:pt x="693" y="2954"/>
                    <a:pt x="1271" y="2954"/>
                    <a:pt x="1848" y="3003"/>
                  </a:cubicBezTo>
                  <a:cubicBezTo>
                    <a:pt x="3870" y="0"/>
                    <a:pt x="3870" y="0"/>
                    <a:pt x="3870" y="0"/>
                  </a:cubicBezTo>
                  <a:cubicBezTo>
                    <a:pt x="5025" y="194"/>
                    <a:pt x="6180" y="387"/>
                    <a:pt x="7277" y="726"/>
                  </a:cubicBezTo>
                  <a:cubicBezTo>
                    <a:pt x="7277" y="4165"/>
                    <a:pt x="7277" y="4165"/>
                    <a:pt x="7277" y="4165"/>
                  </a:cubicBezTo>
                  <a:cubicBezTo>
                    <a:pt x="8490" y="4601"/>
                    <a:pt x="9645" y="5134"/>
                    <a:pt x="10742" y="5812"/>
                  </a:cubicBezTo>
                  <a:cubicBezTo>
                    <a:pt x="14207" y="4068"/>
                    <a:pt x="14207" y="4068"/>
                    <a:pt x="14207" y="4068"/>
                  </a:cubicBezTo>
                  <a:cubicBezTo>
                    <a:pt x="14670" y="4407"/>
                    <a:pt x="15132" y="4746"/>
                    <a:pt x="15594" y="5134"/>
                  </a:cubicBezTo>
                  <a:cubicBezTo>
                    <a:pt x="15940" y="5473"/>
                    <a:pt x="16287" y="5763"/>
                    <a:pt x="16633" y="6102"/>
                  </a:cubicBezTo>
                  <a:cubicBezTo>
                    <a:pt x="14554" y="9008"/>
                    <a:pt x="14554" y="9008"/>
                    <a:pt x="14554" y="9008"/>
                  </a:cubicBezTo>
                  <a:cubicBezTo>
                    <a:pt x="15363" y="9880"/>
                    <a:pt x="16056" y="10848"/>
                    <a:pt x="16633" y="11817"/>
                  </a:cubicBezTo>
                  <a:cubicBezTo>
                    <a:pt x="20734" y="11817"/>
                    <a:pt x="20734" y="11817"/>
                    <a:pt x="20734" y="11817"/>
                  </a:cubicBezTo>
                  <a:cubicBezTo>
                    <a:pt x="21080" y="12737"/>
                    <a:pt x="21369" y="13657"/>
                    <a:pt x="21600" y="14578"/>
                  </a:cubicBezTo>
                  <a:cubicBezTo>
                    <a:pt x="18077" y="16515"/>
                    <a:pt x="18077" y="16515"/>
                    <a:pt x="18077" y="16515"/>
                  </a:cubicBezTo>
                  <a:cubicBezTo>
                    <a:pt x="18135" y="17048"/>
                    <a:pt x="18135" y="17580"/>
                    <a:pt x="18135" y="18113"/>
                  </a:cubicBezTo>
                  <a:cubicBezTo>
                    <a:pt x="18135" y="18161"/>
                    <a:pt x="18135" y="18161"/>
                    <a:pt x="18135" y="18210"/>
                  </a:cubicBezTo>
                  <a:close/>
                </a:path>
              </a:pathLst>
            </a:custGeom>
            <a:solidFill>
              <a:schemeClr val="bg1">
                <a:lumMod val="85000"/>
              </a:schemeClr>
            </a:solidFill>
            <a:ln w="12700" cap="flat">
              <a:noFill/>
              <a:miter lim="400000"/>
            </a:ln>
            <a:effectLst/>
          </p:spPr>
          <p:txBody>
            <a:bodyPr wrap="square" lIns="45719" tIns="45719" rIns="45719" bIns="45719" numCol="1" anchor="t">
              <a:noAutofit/>
            </a:bodyPr>
            <a:lstStyle/>
            <a:p>
              <a:endParaRPr/>
            </a:p>
          </p:txBody>
        </p:sp>
        <p:sp>
          <p:nvSpPr>
            <p:cNvPr id="47" name="Shape 2027"/>
            <p:cNvSpPr/>
            <p:nvPr/>
          </p:nvSpPr>
          <p:spPr>
            <a:xfrm>
              <a:off x="4092254" y="3432893"/>
              <a:ext cx="1972529" cy="2369962"/>
            </a:xfrm>
            <a:custGeom>
              <a:avLst/>
              <a:gdLst/>
              <a:ahLst/>
              <a:cxnLst>
                <a:cxn ang="0">
                  <a:pos x="wd2" y="hd2"/>
                </a:cxn>
                <a:cxn ang="5400000">
                  <a:pos x="wd2" y="hd2"/>
                </a:cxn>
                <a:cxn ang="10800000">
                  <a:pos x="wd2" y="hd2"/>
                </a:cxn>
                <a:cxn ang="16200000">
                  <a:pos x="wd2" y="hd2"/>
                </a:cxn>
              </a:cxnLst>
              <a:rect l="0" t="0" r="r" b="b"/>
              <a:pathLst>
                <a:path w="21600" h="21600" extrusionOk="0">
                  <a:moveTo>
                    <a:pt x="21600" y="11236"/>
                  </a:moveTo>
                  <a:cubicBezTo>
                    <a:pt x="21600" y="13512"/>
                    <a:pt x="21600" y="13512"/>
                    <a:pt x="21600" y="13512"/>
                  </a:cubicBezTo>
                  <a:cubicBezTo>
                    <a:pt x="21542" y="13415"/>
                    <a:pt x="21426" y="13318"/>
                    <a:pt x="21310" y="13222"/>
                  </a:cubicBezTo>
                  <a:cubicBezTo>
                    <a:pt x="20845" y="12834"/>
                    <a:pt x="20265" y="12640"/>
                    <a:pt x="19626" y="12640"/>
                  </a:cubicBezTo>
                  <a:cubicBezTo>
                    <a:pt x="18987" y="12640"/>
                    <a:pt x="18406" y="12834"/>
                    <a:pt x="17942" y="13222"/>
                  </a:cubicBezTo>
                  <a:cubicBezTo>
                    <a:pt x="17535" y="13609"/>
                    <a:pt x="17303" y="14093"/>
                    <a:pt x="17303" y="14626"/>
                  </a:cubicBezTo>
                  <a:cubicBezTo>
                    <a:pt x="17303" y="15159"/>
                    <a:pt x="17535" y="15643"/>
                    <a:pt x="17942" y="15982"/>
                  </a:cubicBezTo>
                  <a:cubicBezTo>
                    <a:pt x="18406" y="16370"/>
                    <a:pt x="18987" y="16563"/>
                    <a:pt x="19626" y="16563"/>
                  </a:cubicBezTo>
                  <a:cubicBezTo>
                    <a:pt x="20265" y="16563"/>
                    <a:pt x="20845" y="16370"/>
                    <a:pt x="21310" y="15982"/>
                  </a:cubicBezTo>
                  <a:cubicBezTo>
                    <a:pt x="21426" y="15885"/>
                    <a:pt x="21542" y="15788"/>
                    <a:pt x="21600" y="15691"/>
                  </a:cubicBezTo>
                  <a:cubicBezTo>
                    <a:pt x="21600" y="18743"/>
                    <a:pt x="21600" y="18743"/>
                    <a:pt x="21600" y="18743"/>
                  </a:cubicBezTo>
                  <a:cubicBezTo>
                    <a:pt x="20961" y="18743"/>
                    <a:pt x="20381" y="18694"/>
                    <a:pt x="19742" y="18646"/>
                  </a:cubicBezTo>
                  <a:cubicBezTo>
                    <a:pt x="17535" y="21600"/>
                    <a:pt x="17535" y="21600"/>
                    <a:pt x="17535" y="21600"/>
                  </a:cubicBezTo>
                  <a:cubicBezTo>
                    <a:pt x="16316" y="21455"/>
                    <a:pt x="15155" y="21164"/>
                    <a:pt x="14052" y="20825"/>
                  </a:cubicBezTo>
                  <a:cubicBezTo>
                    <a:pt x="14342" y="17483"/>
                    <a:pt x="14342" y="17483"/>
                    <a:pt x="14342" y="17483"/>
                  </a:cubicBezTo>
                  <a:cubicBezTo>
                    <a:pt x="13065" y="16999"/>
                    <a:pt x="11845" y="16370"/>
                    <a:pt x="10684" y="15643"/>
                  </a:cubicBezTo>
                  <a:cubicBezTo>
                    <a:pt x="7490" y="17580"/>
                    <a:pt x="7490" y="17580"/>
                    <a:pt x="7490" y="17580"/>
                  </a:cubicBezTo>
                  <a:cubicBezTo>
                    <a:pt x="7026" y="17241"/>
                    <a:pt x="6561" y="16902"/>
                    <a:pt x="6155" y="16563"/>
                  </a:cubicBezTo>
                  <a:cubicBezTo>
                    <a:pt x="5632" y="16127"/>
                    <a:pt x="5168" y="15740"/>
                    <a:pt x="4761" y="15304"/>
                  </a:cubicBezTo>
                  <a:cubicBezTo>
                    <a:pt x="6852" y="12301"/>
                    <a:pt x="6852" y="12301"/>
                    <a:pt x="6852" y="12301"/>
                  </a:cubicBezTo>
                  <a:cubicBezTo>
                    <a:pt x="6097" y="11478"/>
                    <a:pt x="5516" y="10606"/>
                    <a:pt x="4994" y="9638"/>
                  </a:cubicBezTo>
                  <a:cubicBezTo>
                    <a:pt x="871" y="9638"/>
                    <a:pt x="871" y="9638"/>
                    <a:pt x="871" y="9638"/>
                  </a:cubicBezTo>
                  <a:cubicBezTo>
                    <a:pt x="465" y="8717"/>
                    <a:pt x="232" y="7797"/>
                    <a:pt x="0" y="6829"/>
                  </a:cubicBezTo>
                  <a:cubicBezTo>
                    <a:pt x="3600" y="5037"/>
                    <a:pt x="3600" y="5037"/>
                    <a:pt x="3600" y="5037"/>
                  </a:cubicBezTo>
                  <a:cubicBezTo>
                    <a:pt x="3600" y="4746"/>
                    <a:pt x="3542" y="4407"/>
                    <a:pt x="3542" y="4068"/>
                  </a:cubicBezTo>
                  <a:cubicBezTo>
                    <a:pt x="3542" y="3971"/>
                    <a:pt x="3542" y="3826"/>
                    <a:pt x="3542" y="3681"/>
                  </a:cubicBezTo>
                  <a:cubicBezTo>
                    <a:pt x="6852" y="3681"/>
                    <a:pt x="6852" y="3681"/>
                    <a:pt x="6852" y="3681"/>
                  </a:cubicBezTo>
                  <a:cubicBezTo>
                    <a:pt x="6677" y="3584"/>
                    <a:pt x="6503" y="3487"/>
                    <a:pt x="6329" y="3342"/>
                  </a:cubicBezTo>
                  <a:cubicBezTo>
                    <a:pt x="5865" y="2954"/>
                    <a:pt x="5632" y="2518"/>
                    <a:pt x="5632" y="1986"/>
                  </a:cubicBezTo>
                  <a:cubicBezTo>
                    <a:pt x="5632" y="1404"/>
                    <a:pt x="5865" y="969"/>
                    <a:pt x="6329" y="581"/>
                  </a:cubicBezTo>
                  <a:cubicBezTo>
                    <a:pt x="6794" y="194"/>
                    <a:pt x="7374" y="0"/>
                    <a:pt x="8013" y="0"/>
                  </a:cubicBezTo>
                  <a:cubicBezTo>
                    <a:pt x="8652" y="0"/>
                    <a:pt x="9232" y="194"/>
                    <a:pt x="9697" y="581"/>
                  </a:cubicBezTo>
                  <a:cubicBezTo>
                    <a:pt x="10161" y="969"/>
                    <a:pt x="10394" y="1404"/>
                    <a:pt x="10394" y="1986"/>
                  </a:cubicBezTo>
                  <a:cubicBezTo>
                    <a:pt x="10394" y="2518"/>
                    <a:pt x="10161" y="2954"/>
                    <a:pt x="9697" y="3342"/>
                  </a:cubicBezTo>
                  <a:cubicBezTo>
                    <a:pt x="9523" y="3487"/>
                    <a:pt x="9348" y="3584"/>
                    <a:pt x="9174" y="3681"/>
                  </a:cubicBezTo>
                  <a:cubicBezTo>
                    <a:pt x="12426" y="3681"/>
                    <a:pt x="12426" y="3681"/>
                    <a:pt x="12426" y="3681"/>
                  </a:cubicBezTo>
                  <a:cubicBezTo>
                    <a:pt x="12426" y="5763"/>
                    <a:pt x="13297" y="7555"/>
                    <a:pt x="15097" y="9008"/>
                  </a:cubicBezTo>
                  <a:cubicBezTo>
                    <a:pt x="16897" y="10509"/>
                    <a:pt x="19045" y="11236"/>
                    <a:pt x="21600" y="11236"/>
                  </a:cubicBezTo>
                  <a:cubicBezTo>
                    <a:pt x="21600" y="11236"/>
                    <a:pt x="21600" y="11236"/>
                    <a:pt x="21600" y="11236"/>
                  </a:cubicBezTo>
                  <a:close/>
                </a:path>
              </a:pathLst>
            </a:custGeom>
            <a:solidFill>
              <a:schemeClr val="bg1">
                <a:lumMod val="85000"/>
              </a:schemeClr>
            </a:solidFill>
            <a:ln w="12700" cap="flat">
              <a:noFill/>
              <a:miter lim="400000"/>
            </a:ln>
            <a:effectLst/>
          </p:spPr>
          <p:txBody>
            <a:bodyPr wrap="square" lIns="45719" tIns="45719" rIns="45719" bIns="45719" numCol="1" anchor="t">
              <a:noAutofit/>
            </a:bodyPr>
            <a:lstStyle/>
            <a:p>
              <a:endParaRPr/>
            </a:p>
          </p:txBody>
        </p:sp>
        <p:sp>
          <p:nvSpPr>
            <p:cNvPr id="48" name="Shape 2030"/>
            <p:cNvSpPr/>
            <p:nvPr/>
          </p:nvSpPr>
          <p:spPr>
            <a:xfrm>
              <a:off x="4092253" y="1845253"/>
              <a:ext cx="2359504" cy="1991353"/>
            </a:xfrm>
            <a:custGeom>
              <a:avLst/>
              <a:gdLst/>
              <a:ahLst/>
              <a:cxnLst>
                <a:cxn ang="0">
                  <a:pos x="wd2" y="hd2"/>
                </a:cxn>
                <a:cxn ang="5400000">
                  <a:pos x="wd2" y="hd2"/>
                </a:cxn>
                <a:cxn ang="10800000">
                  <a:pos x="wd2" y="hd2"/>
                </a:cxn>
                <a:cxn ang="16200000">
                  <a:pos x="wd2" y="hd2"/>
                </a:cxn>
              </a:cxnLst>
              <a:rect l="0" t="0" r="r" b="b"/>
              <a:pathLst>
                <a:path w="21600" h="21600" extrusionOk="0">
                  <a:moveTo>
                    <a:pt x="18057" y="12384"/>
                  </a:moveTo>
                  <a:cubicBezTo>
                    <a:pt x="18057" y="12384"/>
                    <a:pt x="18057" y="12384"/>
                    <a:pt x="18057" y="12384"/>
                  </a:cubicBezTo>
                  <a:cubicBezTo>
                    <a:pt x="15921" y="12384"/>
                    <a:pt x="14125" y="13306"/>
                    <a:pt x="12620" y="15091"/>
                  </a:cubicBezTo>
                  <a:cubicBezTo>
                    <a:pt x="11116" y="16819"/>
                    <a:pt x="10387" y="19008"/>
                    <a:pt x="10387" y="21485"/>
                  </a:cubicBezTo>
                  <a:cubicBezTo>
                    <a:pt x="10387" y="21542"/>
                    <a:pt x="10387" y="21600"/>
                    <a:pt x="10387" y="21600"/>
                  </a:cubicBezTo>
                  <a:cubicBezTo>
                    <a:pt x="7669" y="21600"/>
                    <a:pt x="7669" y="21600"/>
                    <a:pt x="7669" y="21600"/>
                  </a:cubicBezTo>
                  <a:cubicBezTo>
                    <a:pt x="7815" y="21485"/>
                    <a:pt x="7960" y="21370"/>
                    <a:pt x="8106" y="21197"/>
                  </a:cubicBezTo>
                  <a:cubicBezTo>
                    <a:pt x="8494" y="20736"/>
                    <a:pt x="8689" y="20218"/>
                    <a:pt x="8689" y="19584"/>
                  </a:cubicBezTo>
                  <a:cubicBezTo>
                    <a:pt x="8689" y="18893"/>
                    <a:pt x="8494" y="18374"/>
                    <a:pt x="8106" y="17914"/>
                  </a:cubicBezTo>
                  <a:cubicBezTo>
                    <a:pt x="7718" y="17453"/>
                    <a:pt x="7232" y="17222"/>
                    <a:pt x="6698" y="17222"/>
                  </a:cubicBezTo>
                  <a:cubicBezTo>
                    <a:pt x="6164" y="17222"/>
                    <a:pt x="5679" y="17453"/>
                    <a:pt x="5291" y="17914"/>
                  </a:cubicBezTo>
                  <a:cubicBezTo>
                    <a:pt x="4902" y="18374"/>
                    <a:pt x="4708" y="18893"/>
                    <a:pt x="4708" y="19584"/>
                  </a:cubicBezTo>
                  <a:cubicBezTo>
                    <a:pt x="4708" y="20218"/>
                    <a:pt x="4902" y="20736"/>
                    <a:pt x="5291" y="21197"/>
                  </a:cubicBezTo>
                  <a:cubicBezTo>
                    <a:pt x="5436" y="21370"/>
                    <a:pt x="5582" y="21485"/>
                    <a:pt x="5728" y="21600"/>
                  </a:cubicBezTo>
                  <a:cubicBezTo>
                    <a:pt x="2961" y="21600"/>
                    <a:pt x="2961" y="21600"/>
                    <a:pt x="2961" y="21600"/>
                  </a:cubicBezTo>
                  <a:cubicBezTo>
                    <a:pt x="2961" y="21542"/>
                    <a:pt x="2961" y="21542"/>
                    <a:pt x="2961" y="21485"/>
                  </a:cubicBezTo>
                  <a:cubicBezTo>
                    <a:pt x="2961" y="21370"/>
                    <a:pt x="2961" y="21254"/>
                    <a:pt x="2961" y="21139"/>
                  </a:cubicBezTo>
                  <a:cubicBezTo>
                    <a:pt x="2961" y="20678"/>
                    <a:pt x="3009" y="20160"/>
                    <a:pt x="3009" y="19699"/>
                  </a:cubicBezTo>
                  <a:cubicBezTo>
                    <a:pt x="0" y="17683"/>
                    <a:pt x="0" y="17683"/>
                    <a:pt x="0" y="17683"/>
                  </a:cubicBezTo>
                  <a:cubicBezTo>
                    <a:pt x="194" y="16416"/>
                    <a:pt x="437" y="15149"/>
                    <a:pt x="825" y="13997"/>
                  </a:cubicBezTo>
                  <a:cubicBezTo>
                    <a:pt x="4174" y="14227"/>
                    <a:pt x="4174" y="14227"/>
                    <a:pt x="4174" y="14227"/>
                  </a:cubicBezTo>
                  <a:cubicBezTo>
                    <a:pt x="4611" y="13075"/>
                    <a:pt x="5145" y="12038"/>
                    <a:pt x="5776" y="11002"/>
                  </a:cubicBezTo>
                  <a:cubicBezTo>
                    <a:pt x="4126" y="7315"/>
                    <a:pt x="4126" y="7315"/>
                    <a:pt x="4126" y="7315"/>
                  </a:cubicBezTo>
                  <a:cubicBezTo>
                    <a:pt x="4466" y="6912"/>
                    <a:pt x="4805" y="6451"/>
                    <a:pt x="5145" y="6048"/>
                  </a:cubicBezTo>
                  <a:cubicBezTo>
                    <a:pt x="5485" y="5645"/>
                    <a:pt x="5825" y="5242"/>
                    <a:pt x="6213" y="4838"/>
                  </a:cubicBezTo>
                  <a:cubicBezTo>
                    <a:pt x="9125" y="6912"/>
                    <a:pt x="9125" y="6912"/>
                    <a:pt x="9125" y="6912"/>
                  </a:cubicBezTo>
                  <a:cubicBezTo>
                    <a:pt x="9999" y="6163"/>
                    <a:pt x="10873" y="5530"/>
                    <a:pt x="11795" y="5069"/>
                  </a:cubicBezTo>
                  <a:cubicBezTo>
                    <a:pt x="11795" y="922"/>
                    <a:pt x="11795" y="922"/>
                    <a:pt x="11795" y="922"/>
                  </a:cubicBezTo>
                  <a:cubicBezTo>
                    <a:pt x="12717" y="518"/>
                    <a:pt x="13737" y="230"/>
                    <a:pt x="14707" y="0"/>
                  </a:cubicBezTo>
                  <a:cubicBezTo>
                    <a:pt x="16455" y="3571"/>
                    <a:pt x="16455" y="3571"/>
                    <a:pt x="16455" y="3571"/>
                  </a:cubicBezTo>
                  <a:cubicBezTo>
                    <a:pt x="16989" y="3514"/>
                    <a:pt x="17523" y="3456"/>
                    <a:pt x="18057" y="3456"/>
                  </a:cubicBezTo>
                  <a:cubicBezTo>
                    <a:pt x="18057" y="6970"/>
                    <a:pt x="18057" y="6970"/>
                    <a:pt x="18057" y="6970"/>
                  </a:cubicBezTo>
                  <a:cubicBezTo>
                    <a:pt x="18105" y="6854"/>
                    <a:pt x="18154" y="6797"/>
                    <a:pt x="18202" y="6739"/>
                  </a:cubicBezTo>
                  <a:cubicBezTo>
                    <a:pt x="18591" y="6278"/>
                    <a:pt x="19076" y="6048"/>
                    <a:pt x="19610" y="6048"/>
                  </a:cubicBezTo>
                  <a:cubicBezTo>
                    <a:pt x="20144" y="6048"/>
                    <a:pt x="20629" y="6278"/>
                    <a:pt x="21018" y="6739"/>
                  </a:cubicBezTo>
                  <a:cubicBezTo>
                    <a:pt x="21406" y="7200"/>
                    <a:pt x="21600" y="7718"/>
                    <a:pt x="21600" y="8352"/>
                  </a:cubicBezTo>
                  <a:cubicBezTo>
                    <a:pt x="21600" y="9043"/>
                    <a:pt x="21406" y="9562"/>
                    <a:pt x="21018" y="10022"/>
                  </a:cubicBezTo>
                  <a:cubicBezTo>
                    <a:pt x="20629" y="10483"/>
                    <a:pt x="20144" y="10714"/>
                    <a:pt x="19610" y="10714"/>
                  </a:cubicBezTo>
                  <a:cubicBezTo>
                    <a:pt x="19076" y="10714"/>
                    <a:pt x="18591" y="10483"/>
                    <a:pt x="18202" y="10022"/>
                  </a:cubicBezTo>
                  <a:cubicBezTo>
                    <a:pt x="18154" y="9965"/>
                    <a:pt x="18105" y="9907"/>
                    <a:pt x="18057" y="9792"/>
                  </a:cubicBezTo>
                  <a:lnTo>
                    <a:pt x="18057" y="12384"/>
                  </a:ln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grpSp>
      <p:sp>
        <p:nvSpPr>
          <p:cNvPr id="31"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dirty="0">
                <a:solidFill>
                  <a:schemeClr val="bg1"/>
                </a:solidFill>
              </a:rPr>
              <a:t>SOSYAL ETKİNLİK MODÜLÜ</a:t>
            </a:r>
          </a:p>
        </p:txBody>
      </p:sp>
      <p:sp>
        <p:nvSpPr>
          <p:cNvPr id="53" name="Title 3"/>
          <p:cNvSpPr>
            <a:spLocks noGrp="1"/>
          </p:cNvSpPr>
          <p:nvPr>
            <p:ph type="title"/>
          </p:nvPr>
        </p:nvSpPr>
        <p:spPr>
          <a:xfrm>
            <a:off x="335360" y="992421"/>
            <a:ext cx="9601200" cy="617612"/>
          </a:xfrm>
        </p:spPr>
        <p:txBody>
          <a:bodyPr vert="horz" lIns="91440" tIns="45720" rIns="91440" bIns="45720" rtlCol="0" anchor="ctr">
            <a:noAutofit/>
          </a:bodyPr>
          <a:lstStyle/>
          <a:p>
            <a:r>
              <a:rPr lang="tr-TR" sz="2000" dirty="0" smtClean="0">
                <a:latin typeface="Times New Roman" panose="02020603050405020304" pitchFamily="18" charset="0"/>
                <a:cs typeface="Times New Roman" panose="02020603050405020304" pitchFamily="18" charset="0"/>
              </a:rPr>
              <a:t>SOSYAL ETKİNLİK MODÜLÜ</a:t>
            </a:r>
            <a:endParaRPr lang="en-US" sz="2000" dirty="0">
              <a:latin typeface="Times New Roman" panose="02020603050405020304" pitchFamily="18" charset="0"/>
              <a:cs typeface="Times New Roman" panose="02020603050405020304" pitchFamily="18" charset="0"/>
            </a:endParaRPr>
          </a:p>
        </p:txBody>
      </p:sp>
      <p:sp>
        <p:nvSpPr>
          <p:cNvPr id="60" name="Rectangle 38"/>
          <p:cNvSpPr/>
          <p:nvPr/>
        </p:nvSpPr>
        <p:spPr>
          <a:xfrm>
            <a:off x="2841245" y="4243670"/>
            <a:ext cx="1202781" cy="923330"/>
          </a:xfrm>
          <a:prstGeom prst="rect">
            <a:avLst/>
          </a:prstGeom>
          <a:noFill/>
        </p:spPr>
        <p:txBody>
          <a:bodyPr wrap="square">
            <a:spAutoFit/>
          </a:bodyPr>
          <a:lstStyle/>
          <a:p>
            <a:pPr algn="ctr"/>
            <a:r>
              <a:rPr lang="tr-TR" b="1" dirty="0" smtClean="0">
                <a:solidFill>
                  <a:schemeClr val="tx2">
                    <a:lumMod val="50000"/>
                  </a:schemeClr>
                </a:solidFill>
              </a:rPr>
              <a:t>Sosyal Etkinlik</a:t>
            </a:r>
          </a:p>
          <a:p>
            <a:pPr algn="ctr"/>
            <a:r>
              <a:rPr lang="tr-TR" b="1" dirty="0" smtClean="0">
                <a:solidFill>
                  <a:schemeClr val="tx2">
                    <a:lumMod val="50000"/>
                  </a:schemeClr>
                </a:solidFill>
              </a:rPr>
              <a:t>Modülü</a:t>
            </a:r>
            <a:endParaRPr lang="en-US" b="1" dirty="0">
              <a:solidFill>
                <a:schemeClr val="tx2">
                  <a:lumMod val="50000"/>
                </a:schemeClr>
              </a:solidFill>
            </a:endParaRPr>
          </a:p>
        </p:txBody>
      </p:sp>
      <p:sp>
        <p:nvSpPr>
          <p:cNvPr id="61" name="Oval 60"/>
          <p:cNvSpPr/>
          <p:nvPr/>
        </p:nvSpPr>
        <p:spPr>
          <a:xfrm>
            <a:off x="2392963" y="3708919"/>
            <a:ext cx="261122" cy="260105"/>
          </a:xfrm>
          <a:prstGeom prst="ellipse">
            <a:avLst/>
          </a:prstGeom>
          <a:solidFill>
            <a:srgbClr val="005C8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b="1" cap="small" dirty="0" smtClean="0">
                <a:solidFill>
                  <a:prstClr val="white"/>
                </a:solidFill>
                <a:effectLst>
                  <a:outerShdw blurRad="25400" dist="38100" dir="2700000" algn="tl">
                    <a:srgbClr val="000000">
                      <a:alpha val="70000"/>
                    </a:srgbClr>
                  </a:outerShdw>
                </a:effectLst>
                <a:cs typeface="Arial" pitchFamily="34" charset="0"/>
              </a:rPr>
              <a:t>1</a:t>
            </a:r>
            <a:endParaRPr lang="en-US" b="1" cap="small" dirty="0">
              <a:solidFill>
                <a:prstClr val="white"/>
              </a:solidFill>
              <a:effectLst>
                <a:outerShdw blurRad="25400" dist="38100" dir="2700000" algn="tl">
                  <a:srgbClr val="000000">
                    <a:alpha val="70000"/>
                  </a:srgbClr>
                </a:outerShdw>
              </a:effectLst>
              <a:cs typeface="Arial" pitchFamily="34" charset="0"/>
            </a:endParaRPr>
          </a:p>
        </p:txBody>
      </p:sp>
      <p:sp>
        <p:nvSpPr>
          <p:cNvPr id="63" name="Oval 62"/>
          <p:cNvSpPr/>
          <p:nvPr/>
        </p:nvSpPr>
        <p:spPr>
          <a:xfrm>
            <a:off x="2431565" y="5343671"/>
            <a:ext cx="261122" cy="260105"/>
          </a:xfrm>
          <a:prstGeom prst="ellipse">
            <a:avLst/>
          </a:prstGeom>
          <a:solidFill>
            <a:schemeClr val="bg1">
              <a:lumMod val="6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tr-TR" b="1" cap="small" dirty="0" smtClean="0">
                <a:solidFill>
                  <a:prstClr val="white"/>
                </a:solidFill>
                <a:effectLst>
                  <a:outerShdw blurRad="25400" dist="38100" dir="2700000" algn="tl">
                    <a:srgbClr val="000000">
                      <a:alpha val="70000"/>
                    </a:srgbClr>
                  </a:outerShdw>
                </a:effectLst>
                <a:cs typeface="Arial" pitchFamily="34" charset="0"/>
              </a:rPr>
              <a:t>4</a:t>
            </a:r>
            <a:endParaRPr lang="en-US" b="1" cap="small" dirty="0">
              <a:solidFill>
                <a:prstClr val="white"/>
              </a:solidFill>
              <a:effectLst>
                <a:outerShdw blurRad="25400" dist="38100" dir="2700000" algn="tl">
                  <a:srgbClr val="000000">
                    <a:alpha val="70000"/>
                  </a:srgbClr>
                </a:outerShdw>
              </a:effectLst>
              <a:cs typeface="Arial" pitchFamily="34" charset="0"/>
            </a:endParaRPr>
          </a:p>
        </p:txBody>
      </p:sp>
      <p:sp>
        <p:nvSpPr>
          <p:cNvPr id="65" name="Oval 64"/>
          <p:cNvSpPr/>
          <p:nvPr/>
        </p:nvSpPr>
        <p:spPr>
          <a:xfrm>
            <a:off x="4142555" y="3708919"/>
            <a:ext cx="261122" cy="260105"/>
          </a:xfrm>
          <a:prstGeom prst="ellipse">
            <a:avLst/>
          </a:prstGeom>
          <a:solidFill>
            <a:schemeClr val="bg1">
              <a:lumMod val="6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tr-TR" b="1" cap="small" dirty="0" smtClean="0">
                <a:solidFill>
                  <a:prstClr val="white"/>
                </a:solidFill>
                <a:effectLst>
                  <a:outerShdw blurRad="25400" dist="38100" dir="2700000" algn="tl">
                    <a:srgbClr val="000000">
                      <a:alpha val="70000"/>
                    </a:srgbClr>
                  </a:outerShdw>
                </a:effectLst>
                <a:cs typeface="Arial" pitchFamily="34" charset="0"/>
              </a:rPr>
              <a:t>2</a:t>
            </a:r>
            <a:endParaRPr lang="en-US" b="1" cap="small" dirty="0">
              <a:solidFill>
                <a:prstClr val="white"/>
              </a:solidFill>
              <a:effectLst>
                <a:outerShdw blurRad="25400" dist="38100" dir="2700000" algn="tl">
                  <a:srgbClr val="000000">
                    <a:alpha val="70000"/>
                  </a:srgbClr>
                </a:outerShdw>
              </a:effectLst>
              <a:cs typeface="Arial" pitchFamily="34" charset="0"/>
            </a:endParaRPr>
          </a:p>
        </p:txBody>
      </p:sp>
      <p:sp>
        <p:nvSpPr>
          <p:cNvPr id="67" name="Oval 66"/>
          <p:cNvSpPr/>
          <p:nvPr/>
        </p:nvSpPr>
        <p:spPr>
          <a:xfrm>
            <a:off x="4142555" y="5341634"/>
            <a:ext cx="261122" cy="260105"/>
          </a:xfrm>
          <a:prstGeom prst="ellipse">
            <a:avLst/>
          </a:prstGeom>
          <a:solidFill>
            <a:schemeClr val="bg1">
              <a:lumMod val="6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tr-TR" b="1" cap="small" dirty="0" smtClean="0">
                <a:solidFill>
                  <a:prstClr val="white"/>
                </a:solidFill>
                <a:effectLst>
                  <a:outerShdw blurRad="25400" dist="38100" dir="2700000" algn="tl">
                    <a:srgbClr val="000000">
                      <a:alpha val="70000"/>
                    </a:srgbClr>
                  </a:outerShdw>
                </a:effectLst>
                <a:cs typeface="Arial" pitchFamily="34" charset="0"/>
              </a:rPr>
              <a:t>3</a:t>
            </a:r>
            <a:endParaRPr lang="en-US" b="1" cap="small" dirty="0">
              <a:solidFill>
                <a:prstClr val="white"/>
              </a:solidFill>
              <a:effectLst>
                <a:outerShdw blurRad="25400" dist="38100" dir="2700000" algn="tl">
                  <a:srgbClr val="000000">
                    <a:alpha val="70000"/>
                  </a:srgbClr>
                </a:outerShdw>
              </a:effectLst>
              <a:cs typeface="Arial" pitchFamily="34" charset="0"/>
            </a:endParaRPr>
          </a:p>
        </p:txBody>
      </p:sp>
      <p:grpSp>
        <p:nvGrpSpPr>
          <p:cNvPr id="26" name="Group 37"/>
          <p:cNvGrpSpPr/>
          <p:nvPr/>
        </p:nvGrpSpPr>
        <p:grpSpPr>
          <a:xfrm>
            <a:off x="933513" y="1628800"/>
            <a:ext cx="10491079" cy="1252074"/>
            <a:chOff x="203098" y="4349461"/>
            <a:chExt cx="3249171" cy="1252074"/>
          </a:xfrm>
        </p:grpSpPr>
        <p:sp>
          <p:nvSpPr>
            <p:cNvPr id="27" name="Rectangle 38"/>
            <p:cNvSpPr/>
            <p:nvPr/>
          </p:nvSpPr>
          <p:spPr>
            <a:xfrm>
              <a:off x="203098" y="4349461"/>
              <a:ext cx="3249170" cy="461665"/>
            </a:xfrm>
            <a:prstGeom prst="rect">
              <a:avLst/>
            </a:prstGeom>
            <a:noFill/>
          </p:spPr>
          <p:txBody>
            <a:bodyPr wrap="square">
              <a:spAutoFit/>
            </a:bodyPr>
            <a:lstStyle/>
            <a:p>
              <a:r>
                <a:rPr lang="tr-TR" sz="2400" b="1" dirty="0" smtClean="0">
                  <a:solidFill>
                    <a:schemeClr val="accent1"/>
                  </a:solidFill>
                </a:rPr>
                <a:t>Okul Kulüp Tanımlama</a:t>
              </a:r>
              <a:endParaRPr lang="en-US" sz="2400" b="1" dirty="0">
                <a:solidFill>
                  <a:schemeClr val="accent1"/>
                </a:solidFill>
              </a:endParaRPr>
            </a:p>
          </p:txBody>
        </p:sp>
        <p:sp>
          <p:nvSpPr>
            <p:cNvPr id="28" name="Rectangle 39"/>
            <p:cNvSpPr/>
            <p:nvPr/>
          </p:nvSpPr>
          <p:spPr>
            <a:xfrm>
              <a:off x="203099" y="4770538"/>
              <a:ext cx="3249170" cy="830997"/>
            </a:xfrm>
            <a:prstGeom prst="rect">
              <a:avLst/>
            </a:prstGeom>
          </p:spPr>
          <p:txBody>
            <a:bodyPr wrap="square">
              <a:spAutoFit/>
            </a:bodyPr>
            <a:lstStyle/>
            <a:p>
              <a:pPr lvl="0" algn="just"/>
              <a:r>
                <a:rPr lang="en-US" sz="2400" dirty="0" err="1">
                  <a:solidFill>
                    <a:srgbClr val="95A5A6">
                      <a:lumMod val="75000"/>
                    </a:srgbClr>
                  </a:solidFill>
                </a:rPr>
                <a:t>Öğretmenler</a:t>
              </a:r>
              <a:r>
                <a:rPr lang="en-US" sz="2400" dirty="0">
                  <a:solidFill>
                    <a:srgbClr val="95A5A6">
                      <a:lumMod val="75000"/>
                    </a:srgbClr>
                  </a:solidFill>
                </a:rPr>
                <a:t> </a:t>
              </a:r>
              <a:r>
                <a:rPr lang="en-US" sz="2400" dirty="0" err="1">
                  <a:solidFill>
                    <a:srgbClr val="95A5A6">
                      <a:lumMod val="75000"/>
                    </a:srgbClr>
                  </a:solidFill>
                </a:rPr>
                <a:t>kurulunda</a:t>
              </a:r>
              <a:r>
                <a:rPr lang="en-US" sz="2400" dirty="0">
                  <a:solidFill>
                    <a:srgbClr val="95A5A6">
                      <a:lumMod val="75000"/>
                    </a:srgbClr>
                  </a:solidFill>
                </a:rPr>
                <a:t> </a:t>
              </a:r>
              <a:r>
                <a:rPr lang="en-US" sz="2400" dirty="0" err="1">
                  <a:solidFill>
                    <a:srgbClr val="95A5A6">
                      <a:lumMod val="75000"/>
                    </a:srgbClr>
                  </a:solidFill>
                </a:rPr>
                <a:t>bir</a:t>
              </a:r>
              <a:r>
                <a:rPr lang="en-US" sz="2400" dirty="0">
                  <a:solidFill>
                    <a:srgbClr val="95A5A6">
                      <a:lumMod val="75000"/>
                    </a:srgbClr>
                  </a:solidFill>
                </a:rPr>
                <a:t> </a:t>
              </a:r>
              <a:r>
                <a:rPr lang="en-US" sz="2400" dirty="0" err="1">
                  <a:solidFill>
                    <a:srgbClr val="95A5A6">
                      <a:lumMod val="75000"/>
                    </a:srgbClr>
                  </a:solidFill>
                </a:rPr>
                <a:t>eğitim-öğretim</a:t>
              </a:r>
              <a:r>
                <a:rPr lang="en-US" sz="2400" dirty="0">
                  <a:solidFill>
                    <a:srgbClr val="95A5A6">
                      <a:lumMod val="75000"/>
                    </a:srgbClr>
                  </a:solidFill>
                </a:rPr>
                <a:t> </a:t>
              </a:r>
              <a:r>
                <a:rPr lang="en-US" sz="2400" dirty="0" err="1">
                  <a:solidFill>
                    <a:srgbClr val="95A5A6">
                      <a:lumMod val="75000"/>
                    </a:srgbClr>
                  </a:solidFill>
                </a:rPr>
                <a:t>yılı</a:t>
              </a:r>
              <a:r>
                <a:rPr lang="en-US" sz="2400" dirty="0">
                  <a:solidFill>
                    <a:srgbClr val="95A5A6">
                      <a:lumMod val="75000"/>
                    </a:srgbClr>
                  </a:solidFill>
                </a:rPr>
                <a:t> </a:t>
              </a:r>
              <a:r>
                <a:rPr lang="en-US" sz="2400" dirty="0" err="1">
                  <a:solidFill>
                    <a:srgbClr val="95A5A6">
                      <a:lumMod val="75000"/>
                    </a:srgbClr>
                  </a:solidFill>
                </a:rPr>
                <a:t>için</a:t>
              </a:r>
              <a:r>
                <a:rPr lang="en-US" sz="2400" dirty="0">
                  <a:solidFill>
                    <a:srgbClr val="95A5A6">
                      <a:lumMod val="75000"/>
                    </a:srgbClr>
                  </a:solidFill>
                </a:rPr>
                <a:t> </a:t>
              </a:r>
              <a:r>
                <a:rPr lang="en-US" sz="2400" dirty="0" err="1">
                  <a:solidFill>
                    <a:srgbClr val="95A5A6">
                      <a:lumMod val="75000"/>
                    </a:srgbClr>
                  </a:solidFill>
                </a:rPr>
                <a:t>seçilen</a:t>
              </a:r>
              <a:r>
                <a:rPr lang="en-US" sz="2400" dirty="0">
                  <a:solidFill>
                    <a:srgbClr val="95A5A6">
                      <a:lumMod val="75000"/>
                    </a:srgbClr>
                  </a:solidFill>
                </a:rPr>
                <a:t> </a:t>
              </a:r>
              <a:r>
                <a:rPr lang="en-US" sz="2400" dirty="0" err="1">
                  <a:solidFill>
                    <a:srgbClr val="95A5A6">
                      <a:lumMod val="75000"/>
                    </a:srgbClr>
                  </a:solidFill>
                </a:rPr>
                <a:t>kulüpler</a:t>
              </a:r>
              <a:r>
                <a:rPr lang="en-US" sz="2400" dirty="0">
                  <a:solidFill>
                    <a:srgbClr val="95A5A6">
                      <a:lumMod val="75000"/>
                    </a:srgbClr>
                  </a:solidFill>
                </a:rPr>
                <a:t> </a:t>
              </a:r>
              <a:r>
                <a:rPr lang="en-US" sz="2400" dirty="0" err="1">
                  <a:solidFill>
                    <a:srgbClr val="95A5A6">
                      <a:lumMod val="75000"/>
                    </a:srgbClr>
                  </a:solidFill>
                </a:rPr>
                <a:t>ve</a:t>
              </a:r>
              <a:r>
                <a:rPr lang="en-US" sz="2400" dirty="0">
                  <a:solidFill>
                    <a:srgbClr val="95A5A6">
                      <a:lumMod val="75000"/>
                    </a:srgbClr>
                  </a:solidFill>
                </a:rPr>
                <a:t> </a:t>
              </a:r>
              <a:r>
                <a:rPr lang="en-US" sz="2400" dirty="0" err="1">
                  <a:solidFill>
                    <a:srgbClr val="95A5A6">
                      <a:lumMod val="75000"/>
                    </a:srgbClr>
                  </a:solidFill>
                </a:rPr>
                <a:t>kulüp</a:t>
              </a:r>
              <a:r>
                <a:rPr lang="en-US" sz="2400" dirty="0">
                  <a:solidFill>
                    <a:srgbClr val="95A5A6">
                      <a:lumMod val="75000"/>
                    </a:srgbClr>
                  </a:solidFill>
                </a:rPr>
                <a:t> </a:t>
              </a:r>
              <a:r>
                <a:rPr lang="en-US" sz="2400" dirty="0" err="1">
                  <a:solidFill>
                    <a:srgbClr val="95A5A6">
                      <a:lumMod val="75000"/>
                    </a:srgbClr>
                  </a:solidFill>
                </a:rPr>
                <a:t>danışman</a:t>
              </a:r>
              <a:r>
                <a:rPr lang="en-US" sz="2400" dirty="0">
                  <a:solidFill>
                    <a:srgbClr val="95A5A6">
                      <a:lumMod val="75000"/>
                    </a:srgbClr>
                  </a:solidFill>
                </a:rPr>
                <a:t> </a:t>
              </a:r>
              <a:r>
                <a:rPr lang="en-US" sz="2400" dirty="0" err="1">
                  <a:solidFill>
                    <a:srgbClr val="95A5A6">
                      <a:lumMod val="75000"/>
                    </a:srgbClr>
                  </a:solidFill>
                </a:rPr>
                <a:t>öğretmen</a:t>
              </a:r>
              <a:r>
                <a:rPr lang="en-US" sz="2400" dirty="0">
                  <a:solidFill>
                    <a:srgbClr val="95A5A6">
                      <a:lumMod val="75000"/>
                    </a:srgbClr>
                  </a:solidFill>
                </a:rPr>
                <a:t> </a:t>
              </a:r>
              <a:r>
                <a:rPr lang="en-US" sz="2400" dirty="0" err="1">
                  <a:solidFill>
                    <a:srgbClr val="95A5A6">
                      <a:lumMod val="75000"/>
                    </a:srgbClr>
                  </a:solidFill>
                </a:rPr>
                <a:t>bilgilerinin</a:t>
              </a:r>
              <a:r>
                <a:rPr lang="en-US" sz="2400" dirty="0">
                  <a:solidFill>
                    <a:srgbClr val="95A5A6">
                      <a:lumMod val="75000"/>
                    </a:srgbClr>
                  </a:solidFill>
                </a:rPr>
                <a:t>  </a:t>
              </a:r>
              <a:r>
                <a:rPr lang="en-US" sz="2400" dirty="0" err="1">
                  <a:solidFill>
                    <a:srgbClr val="95A5A6">
                      <a:lumMod val="75000"/>
                    </a:srgbClr>
                  </a:solidFill>
                </a:rPr>
                <a:t>yer</a:t>
              </a:r>
              <a:r>
                <a:rPr lang="en-US" sz="2400" dirty="0">
                  <a:solidFill>
                    <a:srgbClr val="95A5A6">
                      <a:lumMod val="75000"/>
                    </a:srgbClr>
                  </a:solidFill>
                </a:rPr>
                <a:t> </a:t>
              </a:r>
              <a:r>
                <a:rPr lang="en-US" sz="2400" dirty="0" err="1">
                  <a:solidFill>
                    <a:srgbClr val="95A5A6">
                      <a:lumMod val="75000"/>
                    </a:srgbClr>
                  </a:solidFill>
                </a:rPr>
                <a:t>aldığı</a:t>
              </a:r>
              <a:r>
                <a:rPr lang="en-US" sz="2400" dirty="0">
                  <a:solidFill>
                    <a:srgbClr val="95A5A6">
                      <a:lumMod val="75000"/>
                    </a:srgbClr>
                  </a:solidFill>
                </a:rPr>
                <a:t> </a:t>
              </a:r>
              <a:r>
                <a:rPr lang="en-US" sz="2400" dirty="0" err="1">
                  <a:solidFill>
                    <a:srgbClr val="95A5A6">
                      <a:lumMod val="75000"/>
                    </a:srgbClr>
                  </a:solidFill>
                </a:rPr>
                <a:t>ekrandır</a:t>
              </a:r>
              <a:r>
                <a:rPr lang="en-US" sz="2400" dirty="0">
                  <a:solidFill>
                    <a:srgbClr val="95A5A6">
                      <a:lumMod val="75000"/>
                    </a:srgbClr>
                  </a:solidFill>
                </a:rPr>
                <a:t>. </a:t>
              </a:r>
              <a:endParaRPr lang="tr-TR" sz="2400" dirty="0">
                <a:solidFill>
                  <a:srgbClr val="95A5A6">
                    <a:lumMod val="75000"/>
                  </a:srgbClr>
                </a:solidFill>
              </a:endParaRPr>
            </a:p>
          </p:txBody>
        </p:sp>
      </p:grpSp>
      <p:sp>
        <p:nvSpPr>
          <p:cNvPr id="32" name="Oval 31"/>
          <p:cNvSpPr/>
          <p:nvPr/>
        </p:nvSpPr>
        <p:spPr>
          <a:xfrm>
            <a:off x="636692" y="1700808"/>
            <a:ext cx="341752" cy="341752"/>
          </a:xfrm>
          <a:prstGeom prst="ellipse">
            <a:avLst/>
          </a:prstGeom>
          <a:solidFill>
            <a:srgbClr val="005C8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b="1" cap="small" dirty="0" smtClean="0">
                <a:solidFill>
                  <a:prstClr val="white"/>
                </a:solidFill>
                <a:effectLst>
                  <a:outerShdw blurRad="25400" dist="38100" dir="2700000" algn="tl">
                    <a:srgbClr val="000000">
                      <a:alpha val="70000"/>
                    </a:srgbClr>
                  </a:outerShdw>
                </a:effectLst>
                <a:cs typeface="Arial" pitchFamily="34" charset="0"/>
              </a:rPr>
              <a:t>1</a:t>
            </a:r>
            <a:endParaRPr lang="en-US" b="1" cap="small" dirty="0">
              <a:solidFill>
                <a:prstClr val="white"/>
              </a:solidFill>
              <a:effectLst>
                <a:outerShdw blurRad="25400" dist="38100" dir="2700000" algn="tl">
                  <a:srgbClr val="000000">
                    <a:alpha val="70000"/>
                  </a:srgbClr>
                </a:outerShdw>
              </a:effectLst>
              <a:cs typeface="Arial" pitchFamily="34" charset="0"/>
            </a:endParaRPr>
          </a:p>
        </p:txBody>
      </p:sp>
      <p:graphicFrame>
        <p:nvGraphicFramePr>
          <p:cNvPr id="58" name="Diagram 18"/>
          <p:cNvGraphicFramePr/>
          <p:nvPr>
            <p:extLst>
              <p:ext uri="{D42A27DB-BD31-4B8C-83A1-F6EECF244321}">
                <p14:modId xmlns:p14="http://schemas.microsoft.com/office/powerpoint/2010/main" val="2744911592"/>
              </p:ext>
            </p:extLst>
          </p:nvPr>
        </p:nvGraphicFramePr>
        <p:xfrm>
          <a:off x="4865115" y="3112575"/>
          <a:ext cx="6680184" cy="3070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ayt Numarası Yer Tutucusu 2"/>
          <p:cNvSpPr>
            <a:spLocks noGrp="1"/>
          </p:cNvSpPr>
          <p:nvPr>
            <p:ph type="sldNum" sz="quarter" idx="12"/>
          </p:nvPr>
        </p:nvSpPr>
        <p:spPr/>
        <p:txBody>
          <a:bodyPr/>
          <a:lstStyle/>
          <a:p>
            <a:fld id="{F68327C5-B821-4FE9-A59A-A60D9EB59A9A}" type="slidenum">
              <a:rPr lang="en-US" smtClean="0"/>
              <a:pPr/>
              <a:t>31</a:t>
            </a:fld>
            <a:endParaRPr lang="en-US" dirty="0"/>
          </a:p>
        </p:txBody>
      </p:sp>
      <p:sp>
        <p:nvSpPr>
          <p:cNvPr id="24" name="Dikdörtgen 23"/>
          <p:cNvSpPr/>
          <p:nvPr/>
        </p:nvSpPr>
        <p:spPr>
          <a:xfrm>
            <a:off x="0" y="0"/>
            <a:ext cx="12192000" cy="90872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solidFill>
                <a:srgbClr val="C00000"/>
              </a:solidFill>
            </a:endParaRPr>
          </a:p>
        </p:txBody>
      </p:sp>
      <p:sp>
        <p:nvSpPr>
          <p:cNvPr id="25"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b="0" cap="none" dirty="0" smtClean="0">
                <a:ln w="0"/>
                <a:solidFill>
                  <a:srgbClr val="D3363C"/>
                </a:solidFill>
                <a:effectLst>
                  <a:outerShdw blurRad="38100" dist="19050" dir="2700000" algn="tl" rotWithShape="0">
                    <a:schemeClr val="dk1">
                      <a:alpha val="40000"/>
                    </a:schemeClr>
                  </a:outerShdw>
                </a:effectLst>
              </a:rPr>
              <a:t>SOSYAL ETKİNLİK MODÜLÜ</a:t>
            </a:r>
            <a:endParaRPr lang="tr-TR" sz="3600" b="0" cap="none" dirty="0">
              <a:ln w="0"/>
              <a:solidFill>
                <a:srgbClr val="D3363C"/>
              </a:solidFill>
              <a:effectLst>
                <a:outerShdw blurRad="38100" dist="19050" dir="2700000" algn="tl" rotWithShape="0">
                  <a:schemeClr val="dk1">
                    <a:alpha val="40000"/>
                  </a:schemeClr>
                </a:outerShdw>
              </a:effectLst>
            </a:endParaRPr>
          </a:p>
        </p:txBody>
      </p:sp>
      <p:pic>
        <p:nvPicPr>
          <p:cNvPr id="30" name="Resim 29" descr="Ekran Kırpm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903" y="44624"/>
            <a:ext cx="949529" cy="864096"/>
          </a:xfrm>
          <a:prstGeom prst="rect">
            <a:avLst/>
          </a:prstGeom>
        </p:spPr>
      </p:pic>
    </p:spTree>
    <p:extLst>
      <p:ext uri="{BB962C8B-B14F-4D97-AF65-F5344CB8AC3E}">
        <p14:creationId xmlns:p14="http://schemas.microsoft.com/office/powerpoint/2010/main" val="41772641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Dikdörtgen 53"/>
          <p:cNvSpPr/>
          <p:nvPr/>
        </p:nvSpPr>
        <p:spPr>
          <a:xfrm>
            <a:off x="10560496" y="5507546"/>
            <a:ext cx="1631504" cy="1350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dirty="0">
                <a:solidFill>
                  <a:schemeClr val="bg1"/>
                </a:solidFill>
              </a:rPr>
              <a:t>SOSYAL ETKİNLİK MODÜLÜ</a:t>
            </a:r>
          </a:p>
        </p:txBody>
      </p:sp>
      <p:sp>
        <p:nvSpPr>
          <p:cNvPr id="53" name="Title 3"/>
          <p:cNvSpPr>
            <a:spLocks noGrp="1"/>
          </p:cNvSpPr>
          <p:nvPr>
            <p:ph type="title"/>
          </p:nvPr>
        </p:nvSpPr>
        <p:spPr>
          <a:xfrm>
            <a:off x="335360" y="992421"/>
            <a:ext cx="9601200" cy="617612"/>
          </a:xfrm>
        </p:spPr>
        <p:txBody>
          <a:bodyPr vert="horz" lIns="91440" tIns="45720" rIns="91440" bIns="45720" rtlCol="0" anchor="ctr">
            <a:noAutofit/>
          </a:bodyPr>
          <a:lstStyle/>
          <a:p>
            <a:r>
              <a:rPr lang="tr-TR" sz="2000" dirty="0" smtClean="0">
                <a:latin typeface="Times New Roman" panose="02020603050405020304" pitchFamily="18" charset="0"/>
                <a:cs typeface="Times New Roman" panose="02020603050405020304" pitchFamily="18" charset="0"/>
              </a:rPr>
              <a:t>SOSYAL ETKİNLİK MODÜLÜ</a:t>
            </a:r>
            <a:endParaRPr lang="en-US" sz="2000" dirty="0">
              <a:latin typeface="Times New Roman" panose="02020603050405020304" pitchFamily="18" charset="0"/>
              <a:cs typeface="Times New Roman" panose="02020603050405020304" pitchFamily="18" charset="0"/>
            </a:endParaRPr>
          </a:p>
        </p:txBody>
      </p:sp>
      <p:sp>
        <p:nvSpPr>
          <p:cNvPr id="27" name="Rectangle 38"/>
          <p:cNvSpPr/>
          <p:nvPr/>
        </p:nvSpPr>
        <p:spPr>
          <a:xfrm>
            <a:off x="933513" y="1628800"/>
            <a:ext cx="10491076" cy="461665"/>
          </a:xfrm>
          <a:prstGeom prst="rect">
            <a:avLst/>
          </a:prstGeom>
          <a:noFill/>
        </p:spPr>
        <p:txBody>
          <a:bodyPr wrap="square">
            <a:spAutoFit/>
          </a:bodyPr>
          <a:lstStyle/>
          <a:p>
            <a:r>
              <a:rPr lang="tr-TR" sz="2400" b="1" dirty="0" smtClean="0">
                <a:solidFill>
                  <a:schemeClr val="accent1"/>
                </a:solidFill>
              </a:rPr>
              <a:t>Okul kulüp tanımlama ekranı modül görünümü</a:t>
            </a:r>
            <a:endParaRPr lang="en-US" sz="2400" b="1" dirty="0">
              <a:solidFill>
                <a:schemeClr val="accent1"/>
              </a:solidFill>
            </a:endParaRPr>
          </a:p>
        </p:txBody>
      </p:sp>
      <p:sp>
        <p:nvSpPr>
          <p:cNvPr id="32" name="Oval 31"/>
          <p:cNvSpPr/>
          <p:nvPr/>
        </p:nvSpPr>
        <p:spPr>
          <a:xfrm>
            <a:off x="636692" y="1700808"/>
            <a:ext cx="341752" cy="341752"/>
          </a:xfrm>
          <a:prstGeom prst="ellipse">
            <a:avLst/>
          </a:prstGeom>
          <a:solidFill>
            <a:srgbClr val="005C8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b="1" cap="small" dirty="0" smtClean="0">
                <a:solidFill>
                  <a:prstClr val="white"/>
                </a:solidFill>
                <a:effectLst>
                  <a:outerShdw blurRad="25400" dist="38100" dir="2700000" algn="tl">
                    <a:srgbClr val="000000">
                      <a:alpha val="70000"/>
                    </a:srgbClr>
                  </a:outerShdw>
                </a:effectLst>
                <a:cs typeface="Arial" pitchFamily="34" charset="0"/>
              </a:rPr>
              <a:t>1</a:t>
            </a:r>
            <a:endParaRPr lang="en-US" b="1" cap="small" dirty="0">
              <a:solidFill>
                <a:prstClr val="white"/>
              </a:solidFill>
              <a:effectLst>
                <a:outerShdw blurRad="25400" dist="38100" dir="2700000" algn="tl">
                  <a:srgbClr val="000000">
                    <a:alpha val="70000"/>
                  </a:srgbClr>
                </a:outerShdw>
              </a:effectLst>
              <a:cs typeface="Arial" pitchFamily="34" charset="0"/>
            </a:endParaRPr>
          </a:p>
        </p:txBody>
      </p:sp>
      <p:sp>
        <p:nvSpPr>
          <p:cNvPr id="3" name="Slayt Numarası Yer Tutucusu 2"/>
          <p:cNvSpPr>
            <a:spLocks noGrp="1"/>
          </p:cNvSpPr>
          <p:nvPr>
            <p:ph type="sldNum" sz="quarter" idx="12"/>
          </p:nvPr>
        </p:nvSpPr>
        <p:spPr/>
        <p:txBody>
          <a:bodyPr/>
          <a:lstStyle/>
          <a:p>
            <a:fld id="{F68327C5-B821-4FE9-A59A-A60D9EB59A9A}" type="slidenum">
              <a:rPr lang="en-US" smtClean="0"/>
              <a:pPr/>
              <a:t>32</a:t>
            </a:fld>
            <a:endParaRPr lang="en-US" dirty="0"/>
          </a:p>
        </p:txBody>
      </p:sp>
      <p:pic>
        <p:nvPicPr>
          <p:cNvPr id="4" name="Resim 3"/>
          <p:cNvPicPr>
            <a:picLocks noChangeAspect="1"/>
          </p:cNvPicPr>
          <p:nvPr/>
        </p:nvPicPr>
        <p:blipFill rotWithShape="1">
          <a:blip r:embed="rId3"/>
          <a:srcRect t="9970" r="11083" b="9422"/>
          <a:stretch/>
        </p:blipFill>
        <p:spPr>
          <a:xfrm>
            <a:off x="1101972" y="2037525"/>
            <a:ext cx="10034588" cy="4680520"/>
          </a:xfrm>
          <a:prstGeom prst="rect">
            <a:avLst/>
          </a:prstGeom>
          <a:ln>
            <a:solidFill>
              <a:srgbClr val="FF0000"/>
            </a:solidFill>
          </a:ln>
        </p:spPr>
      </p:pic>
    </p:spTree>
    <p:extLst>
      <p:ext uri="{BB962C8B-B14F-4D97-AF65-F5344CB8AC3E}">
        <p14:creationId xmlns:p14="http://schemas.microsoft.com/office/powerpoint/2010/main" val="23594636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Dikdörtgen 53"/>
          <p:cNvSpPr/>
          <p:nvPr/>
        </p:nvSpPr>
        <p:spPr>
          <a:xfrm>
            <a:off x="10560496" y="5507546"/>
            <a:ext cx="1631504" cy="1350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4" name="Group 43"/>
          <p:cNvGrpSpPr/>
          <p:nvPr/>
        </p:nvGrpSpPr>
        <p:grpSpPr>
          <a:xfrm>
            <a:off x="1984795" y="3224783"/>
            <a:ext cx="2880320" cy="2862595"/>
            <a:chOff x="4092253" y="1838975"/>
            <a:chExt cx="3961788" cy="3970156"/>
          </a:xfrm>
        </p:grpSpPr>
        <p:sp>
          <p:nvSpPr>
            <p:cNvPr id="45" name="Shape 2021"/>
            <p:cNvSpPr/>
            <p:nvPr/>
          </p:nvSpPr>
          <p:spPr>
            <a:xfrm>
              <a:off x="5671528" y="3836603"/>
              <a:ext cx="2382513" cy="1972528"/>
            </a:xfrm>
            <a:custGeom>
              <a:avLst/>
              <a:gdLst/>
              <a:ahLst/>
              <a:cxnLst>
                <a:cxn ang="0">
                  <a:pos x="wd2" y="hd2"/>
                </a:cxn>
                <a:cxn ang="5400000">
                  <a:pos x="wd2" y="hd2"/>
                </a:cxn>
                <a:cxn ang="10800000">
                  <a:pos x="wd2" y="hd2"/>
                </a:cxn>
                <a:cxn ang="16200000">
                  <a:pos x="wd2" y="hd2"/>
                </a:cxn>
              </a:cxnLst>
              <a:rect l="0" t="0" r="r" b="b"/>
              <a:pathLst>
                <a:path w="21600" h="21600" extrusionOk="0">
                  <a:moveTo>
                    <a:pt x="3560" y="9082"/>
                  </a:moveTo>
                  <a:cubicBezTo>
                    <a:pt x="5629" y="9082"/>
                    <a:pt x="7457" y="8209"/>
                    <a:pt x="8900" y="6404"/>
                  </a:cubicBezTo>
                  <a:cubicBezTo>
                    <a:pt x="10391" y="4658"/>
                    <a:pt x="11113" y="2504"/>
                    <a:pt x="11161" y="0"/>
                  </a:cubicBezTo>
                  <a:cubicBezTo>
                    <a:pt x="13181" y="0"/>
                    <a:pt x="13181" y="0"/>
                    <a:pt x="13181" y="0"/>
                  </a:cubicBezTo>
                  <a:cubicBezTo>
                    <a:pt x="13181" y="0"/>
                    <a:pt x="13181" y="58"/>
                    <a:pt x="13181" y="58"/>
                  </a:cubicBezTo>
                  <a:cubicBezTo>
                    <a:pt x="12796" y="524"/>
                    <a:pt x="12604" y="1106"/>
                    <a:pt x="12604" y="1747"/>
                  </a:cubicBezTo>
                  <a:cubicBezTo>
                    <a:pt x="12604" y="2387"/>
                    <a:pt x="12796" y="2969"/>
                    <a:pt x="13181" y="3377"/>
                  </a:cubicBezTo>
                  <a:cubicBezTo>
                    <a:pt x="13566" y="3843"/>
                    <a:pt x="13999" y="4075"/>
                    <a:pt x="14528" y="4075"/>
                  </a:cubicBezTo>
                  <a:cubicBezTo>
                    <a:pt x="15106" y="4075"/>
                    <a:pt x="15539" y="3843"/>
                    <a:pt x="15923" y="3377"/>
                  </a:cubicBezTo>
                  <a:cubicBezTo>
                    <a:pt x="16308" y="2969"/>
                    <a:pt x="16501" y="2387"/>
                    <a:pt x="16501" y="1747"/>
                  </a:cubicBezTo>
                  <a:cubicBezTo>
                    <a:pt x="16501" y="1106"/>
                    <a:pt x="16308" y="524"/>
                    <a:pt x="15923" y="58"/>
                  </a:cubicBezTo>
                  <a:cubicBezTo>
                    <a:pt x="15923" y="58"/>
                    <a:pt x="15875" y="0"/>
                    <a:pt x="15875" y="0"/>
                  </a:cubicBezTo>
                  <a:cubicBezTo>
                    <a:pt x="18665" y="0"/>
                    <a:pt x="18665" y="0"/>
                    <a:pt x="18665" y="0"/>
                  </a:cubicBezTo>
                  <a:cubicBezTo>
                    <a:pt x="18665" y="640"/>
                    <a:pt x="18665" y="1281"/>
                    <a:pt x="18617" y="1863"/>
                  </a:cubicBezTo>
                  <a:cubicBezTo>
                    <a:pt x="21600" y="3843"/>
                    <a:pt x="21600" y="3843"/>
                    <a:pt x="21600" y="3843"/>
                  </a:cubicBezTo>
                  <a:cubicBezTo>
                    <a:pt x="21456" y="4949"/>
                    <a:pt x="21215" y="5997"/>
                    <a:pt x="20927" y="7045"/>
                  </a:cubicBezTo>
                  <a:cubicBezTo>
                    <a:pt x="17415" y="7278"/>
                    <a:pt x="17415" y="7278"/>
                    <a:pt x="17415" y="7278"/>
                  </a:cubicBezTo>
                  <a:cubicBezTo>
                    <a:pt x="16982" y="8442"/>
                    <a:pt x="16453" y="9548"/>
                    <a:pt x="15779" y="10654"/>
                  </a:cubicBezTo>
                  <a:cubicBezTo>
                    <a:pt x="17559" y="14148"/>
                    <a:pt x="17559" y="14148"/>
                    <a:pt x="17559" y="14148"/>
                  </a:cubicBezTo>
                  <a:cubicBezTo>
                    <a:pt x="17222" y="14613"/>
                    <a:pt x="16886" y="15021"/>
                    <a:pt x="16549" y="15487"/>
                  </a:cubicBezTo>
                  <a:cubicBezTo>
                    <a:pt x="16164" y="15894"/>
                    <a:pt x="15827" y="16302"/>
                    <a:pt x="15442" y="16709"/>
                  </a:cubicBezTo>
                  <a:cubicBezTo>
                    <a:pt x="12508" y="14613"/>
                    <a:pt x="12508" y="14613"/>
                    <a:pt x="12508" y="14613"/>
                  </a:cubicBezTo>
                  <a:cubicBezTo>
                    <a:pt x="11594" y="15429"/>
                    <a:pt x="10680" y="16069"/>
                    <a:pt x="9718" y="16593"/>
                  </a:cubicBezTo>
                  <a:cubicBezTo>
                    <a:pt x="9718" y="20727"/>
                    <a:pt x="9718" y="20727"/>
                    <a:pt x="9718" y="20727"/>
                  </a:cubicBezTo>
                  <a:cubicBezTo>
                    <a:pt x="8804" y="21134"/>
                    <a:pt x="7890" y="21425"/>
                    <a:pt x="6927" y="21600"/>
                  </a:cubicBezTo>
                  <a:cubicBezTo>
                    <a:pt x="5196" y="17990"/>
                    <a:pt x="5196" y="17990"/>
                    <a:pt x="5196" y="17990"/>
                  </a:cubicBezTo>
                  <a:cubicBezTo>
                    <a:pt x="4666" y="18049"/>
                    <a:pt x="4137" y="18107"/>
                    <a:pt x="3656" y="18107"/>
                  </a:cubicBezTo>
                  <a:cubicBezTo>
                    <a:pt x="3608" y="18107"/>
                    <a:pt x="3608" y="18107"/>
                    <a:pt x="3560" y="18107"/>
                  </a:cubicBezTo>
                  <a:cubicBezTo>
                    <a:pt x="3560" y="14439"/>
                    <a:pt x="3560" y="14439"/>
                    <a:pt x="3560" y="14439"/>
                  </a:cubicBezTo>
                  <a:cubicBezTo>
                    <a:pt x="3512" y="14555"/>
                    <a:pt x="3416" y="14672"/>
                    <a:pt x="3319" y="14788"/>
                  </a:cubicBezTo>
                  <a:cubicBezTo>
                    <a:pt x="2935" y="15254"/>
                    <a:pt x="2453" y="15487"/>
                    <a:pt x="1924" y="15487"/>
                  </a:cubicBezTo>
                  <a:cubicBezTo>
                    <a:pt x="1395" y="15487"/>
                    <a:pt x="914" y="15254"/>
                    <a:pt x="529" y="14788"/>
                  </a:cubicBezTo>
                  <a:cubicBezTo>
                    <a:pt x="192" y="14381"/>
                    <a:pt x="0" y="13798"/>
                    <a:pt x="0" y="13158"/>
                  </a:cubicBezTo>
                  <a:cubicBezTo>
                    <a:pt x="0" y="12518"/>
                    <a:pt x="192" y="11935"/>
                    <a:pt x="529" y="11470"/>
                  </a:cubicBezTo>
                  <a:cubicBezTo>
                    <a:pt x="914" y="11004"/>
                    <a:pt x="1395" y="10771"/>
                    <a:pt x="1924" y="10771"/>
                  </a:cubicBezTo>
                  <a:cubicBezTo>
                    <a:pt x="2453" y="10771"/>
                    <a:pt x="2935" y="11004"/>
                    <a:pt x="3319" y="11470"/>
                  </a:cubicBezTo>
                  <a:cubicBezTo>
                    <a:pt x="3416" y="11586"/>
                    <a:pt x="3512" y="11702"/>
                    <a:pt x="3560" y="11819"/>
                  </a:cubicBezTo>
                  <a:lnTo>
                    <a:pt x="3560" y="9082"/>
                  </a:lnTo>
                  <a:close/>
                </a:path>
              </a:pathLst>
            </a:custGeom>
            <a:solidFill>
              <a:schemeClr val="bg1">
                <a:lumMod val="85000"/>
              </a:schemeClr>
            </a:solidFill>
            <a:ln w="12700" cap="flat">
              <a:noFill/>
              <a:miter lim="400000"/>
            </a:ln>
            <a:effectLst/>
          </p:spPr>
          <p:txBody>
            <a:bodyPr wrap="square" lIns="45719" tIns="45719" rIns="45719" bIns="45719" numCol="1" anchor="t">
              <a:noAutofit/>
            </a:bodyPr>
            <a:lstStyle/>
            <a:p>
              <a:endParaRPr/>
            </a:p>
          </p:txBody>
        </p:sp>
        <p:sp>
          <p:nvSpPr>
            <p:cNvPr id="46" name="Shape 2024"/>
            <p:cNvSpPr/>
            <p:nvPr/>
          </p:nvSpPr>
          <p:spPr>
            <a:xfrm>
              <a:off x="6064776" y="1838975"/>
              <a:ext cx="1982988" cy="2369963"/>
            </a:xfrm>
            <a:custGeom>
              <a:avLst/>
              <a:gdLst/>
              <a:ahLst/>
              <a:cxnLst>
                <a:cxn ang="0">
                  <a:pos x="wd2" y="hd2"/>
                </a:cxn>
                <a:cxn ang="5400000">
                  <a:pos x="wd2" y="hd2"/>
                </a:cxn>
                <a:cxn ang="10800000">
                  <a:pos x="wd2" y="hd2"/>
                </a:cxn>
                <a:cxn ang="16200000">
                  <a:pos x="wd2" y="hd2"/>
                </a:cxn>
              </a:cxnLst>
              <a:rect l="0" t="0" r="r" b="b"/>
              <a:pathLst>
                <a:path w="21600" h="21600" extrusionOk="0">
                  <a:moveTo>
                    <a:pt x="18135" y="18210"/>
                  </a:moveTo>
                  <a:cubicBezTo>
                    <a:pt x="14785" y="18210"/>
                    <a:pt x="14785" y="18210"/>
                    <a:pt x="14785" y="18210"/>
                  </a:cubicBezTo>
                  <a:cubicBezTo>
                    <a:pt x="14785" y="18210"/>
                    <a:pt x="14843" y="18258"/>
                    <a:pt x="14843" y="18258"/>
                  </a:cubicBezTo>
                  <a:cubicBezTo>
                    <a:pt x="15305" y="18646"/>
                    <a:pt x="15536" y="19130"/>
                    <a:pt x="15536" y="19663"/>
                  </a:cubicBezTo>
                  <a:cubicBezTo>
                    <a:pt x="15536" y="20196"/>
                    <a:pt x="15305" y="20680"/>
                    <a:pt x="14843" y="21019"/>
                  </a:cubicBezTo>
                  <a:cubicBezTo>
                    <a:pt x="14381" y="21406"/>
                    <a:pt x="13861" y="21600"/>
                    <a:pt x="13168" y="21600"/>
                  </a:cubicBezTo>
                  <a:cubicBezTo>
                    <a:pt x="12533" y="21600"/>
                    <a:pt x="12013" y="21406"/>
                    <a:pt x="11551" y="21019"/>
                  </a:cubicBezTo>
                  <a:cubicBezTo>
                    <a:pt x="11089" y="20680"/>
                    <a:pt x="10858" y="20196"/>
                    <a:pt x="10858" y="19663"/>
                  </a:cubicBezTo>
                  <a:cubicBezTo>
                    <a:pt x="10858" y="19130"/>
                    <a:pt x="11089" y="18646"/>
                    <a:pt x="11551" y="18258"/>
                  </a:cubicBezTo>
                  <a:cubicBezTo>
                    <a:pt x="11551" y="18258"/>
                    <a:pt x="11551" y="18210"/>
                    <a:pt x="11551" y="18210"/>
                  </a:cubicBezTo>
                  <a:cubicBezTo>
                    <a:pt x="9125" y="18210"/>
                    <a:pt x="9125" y="18210"/>
                    <a:pt x="9125" y="18210"/>
                  </a:cubicBezTo>
                  <a:cubicBezTo>
                    <a:pt x="9125" y="18210"/>
                    <a:pt x="9125" y="18161"/>
                    <a:pt x="9125" y="18113"/>
                  </a:cubicBezTo>
                  <a:cubicBezTo>
                    <a:pt x="9125" y="16030"/>
                    <a:pt x="8201" y="14190"/>
                    <a:pt x="6411" y="12737"/>
                  </a:cubicBezTo>
                  <a:cubicBezTo>
                    <a:pt x="4678" y="11236"/>
                    <a:pt x="2483" y="10461"/>
                    <a:pt x="0" y="10461"/>
                  </a:cubicBezTo>
                  <a:cubicBezTo>
                    <a:pt x="0" y="8282"/>
                    <a:pt x="0" y="8282"/>
                    <a:pt x="0" y="8282"/>
                  </a:cubicBezTo>
                  <a:cubicBezTo>
                    <a:pt x="58" y="8378"/>
                    <a:pt x="116" y="8427"/>
                    <a:pt x="173" y="8475"/>
                  </a:cubicBezTo>
                  <a:cubicBezTo>
                    <a:pt x="635" y="8863"/>
                    <a:pt x="1213" y="9057"/>
                    <a:pt x="1848" y="9057"/>
                  </a:cubicBezTo>
                  <a:cubicBezTo>
                    <a:pt x="2483" y="9057"/>
                    <a:pt x="3061" y="8863"/>
                    <a:pt x="3523" y="8475"/>
                  </a:cubicBezTo>
                  <a:cubicBezTo>
                    <a:pt x="3985" y="8088"/>
                    <a:pt x="4216" y="7652"/>
                    <a:pt x="4216" y="7071"/>
                  </a:cubicBezTo>
                  <a:cubicBezTo>
                    <a:pt x="4216" y="6538"/>
                    <a:pt x="3985" y="6102"/>
                    <a:pt x="3523" y="5715"/>
                  </a:cubicBezTo>
                  <a:cubicBezTo>
                    <a:pt x="3061" y="5327"/>
                    <a:pt x="2483" y="5134"/>
                    <a:pt x="1848" y="5134"/>
                  </a:cubicBezTo>
                  <a:cubicBezTo>
                    <a:pt x="1213" y="5134"/>
                    <a:pt x="635" y="5327"/>
                    <a:pt x="173" y="5715"/>
                  </a:cubicBezTo>
                  <a:cubicBezTo>
                    <a:pt x="116" y="5763"/>
                    <a:pt x="58" y="5812"/>
                    <a:pt x="0" y="5909"/>
                  </a:cubicBezTo>
                  <a:cubicBezTo>
                    <a:pt x="0" y="2954"/>
                    <a:pt x="0" y="2954"/>
                    <a:pt x="0" y="2954"/>
                  </a:cubicBezTo>
                  <a:cubicBezTo>
                    <a:pt x="58" y="2954"/>
                    <a:pt x="58" y="2954"/>
                    <a:pt x="116" y="2954"/>
                  </a:cubicBezTo>
                  <a:cubicBezTo>
                    <a:pt x="693" y="2954"/>
                    <a:pt x="1271" y="2954"/>
                    <a:pt x="1848" y="3003"/>
                  </a:cubicBezTo>
                  <a:cubicBezTo>
                    <a:pt x="3870" y="0"/>
                    <a:pt x="3870" y="0"/>
                    <a:pt x="3870" y="0"/>
                  </a:cubicBezTo>
                  <a:cubicBezTo>
                    <a:pt x="5025" y="194"/>
                    <a:pt x="6180" y="387"/>
                    <a:pt x="7277" y="726"/>
                  </a:cubicBezTo>
                  <a:cubicBezTo>
                    <a:pt x="7277" y="4165"/>
                    <a:pt x="7277" y="4165"/>
                    <a:pt x="7277" y="4165"/>
                  </a:cubicBezTo>
                  <a:cubicBezTo>
                    <a:pt x="8490" y="4601"/>
                    <a:pt x="9645" y="5134"/>
                    <a:pt x="10742" y="5812"/>
                  </a:cubicBezTo>
                  <a:cubicBezTo>
                    <a:pt x="14207" y="4068"/>
                    <a:pt x="14207" y="4068"/>
                    <a:pt x="14207" y="4068"/>
                  </a:cubicBezTo>
                  <a:cubicBezTo>
                    <a:pt x="14670" y="4407"/>
                    <a:pt x="15132" y="4746"/>
                    <a:pt x="15594" y="5134"/>
                  </a:cubicBezTo>
                  <a:cubicBezTo>
                    <a:pt x="15940" y="5473"/>
                    <a:pt x="16287" y="5763"/>
                    <a:pt x="16633" y="6102"/>
                  </a:cubicBezTo>
                  <a:cubicBezTo>
                    <a:pt x="14554" y="9008"/>
                    <a:pt x="14554" y="9008"/>
                    <a:pt x="14554" y="9008"/>
                  </a:cubicBezTo>
                  <a:cubicBezTo>
                    <a:pt x="15363" y="9880"/>
                    <a:pt x="16056" y="10848"/>
                    <a:pt x="16633" y="11817"/>
                  </a:cubicBezTo>
                  <a:cubicBezTo>
                    <a:pt x="20734" y="11817"/>
                    <a:pt x="20734" y="11817"/>
                    <a:pt x="20734" y="11817"/>
                  </a:cubicBezTo>
                  <a:cubicBezTo>
                    <a:pt x="21080" y="12737"/>
                    <a:pt x="21369" y="13657"/>
                    <a:pt x="21600" y="14578"/>
                  </a:cubicBezTo>
                  <a:cubicBezTo>
                    <a:pt x="18077" y="16515"/>
                    <a:pt x="18077" y="16515"/>
                    <a:pt x="18077" y="16515"/>
                  </a:cubicBezTo>
                  <a:cubicBezTo>
                    <a:pt x="18135" y="17048"/>
                    <a:pt x="18135" y="17580"/>
                    <a:pt x="18135" y="18113"/>
                  </a:cubicBezTo>
                  <a:cubicBezTo>
                    <a:pt x="18135" y="18161"/>
                    <a:pt x="18135" y="18161"/>
                    <a:pt x="18135" y="18210"/>
                  </a:cubicBezTo>
                  <a:close/>
                </a:path>
              </a:pathLst>
            </a:custGeom>
            <a:solidFill>
              <a:srgbClr val="F39C12"/>
            </a:solidFill>
            <a:ln w="12700" cap="flat">
              <a:noFill/>
              <a:miter lim="400000"/>
            </a:ln>
            <a:effectLst/>
          </p:spPr>
          <p:txBody>
            <a:bodyPr wrap="square" lIns="45719" tIns="45719" rIns="45719" bIns="45719" numCol="1" anchor="t">
              <a:noAutofit/>
            </a:bodyPr>
            <a:lstStyle/>
            <a:p>
              <a:endParaRPr/>
            </a:p>
          </p:txBody>
        </p:sp>
        <p:sp>
          <p:nvSpPr>
            <p:cNvPr id="47" name="Shape 2027"/>
            <p:cNvSpPr/>
            <p:nvPr/>
          </p:nvSpPr>
          <p:spPr>
            <a:xfrm>
              <a:off x="4092254" y="3432893"/>
              <a:ext cx="1972529" cy="2369962"/>
            </a:xfrm>
            <a:custGeom>
              <a:avLst/>
              <a:gdLst/>
              <a:ahLst/>
              <a:cxnLst>
                <a:cxn ang="0">
                  <a:pos x="wd2" y="hd2"/>
                </a:cxn>
                <a:cxn ang="5400000">
                  <a:pos x="wd2" y="hd2"/>
                </a:cxn>
                <a:cxn ang="10800000">
                  <a:pos x="wd2" y="hd2"/>
                </a:cxn>
                <a:cxn ang="16200000">
                  <a:pos x="wd2" y="hd2"/>
                </a:cxn>
              </a:cxnLst>
              <a:rect l="0" t="0" r="r" b="b"/>
              <a:pathLst>
                <a:path w="21600" h="21600" extrusionOk="0">
                  <a:moveTo>
                    <a:pt x="21600" y="11236"/>
                  </a:moveTo>
                  <a:cubicBezTo>
                    <a:pt x="21600" y="13512"/>
                    <a:pt x="21600" y="13512"/>
                    <a:pt x="21600" y="13512"/>
                  </a:cubicBezTo>
                  <a:cubicBezTo>
                    <a:pt x="21542" y="13415"/>
                    <a:pt x="21426" y="13318"/>
                    <a:pt x="21310" y="13222"/>
                  </a:cubicBezTo>
                  <a:cubicBezTo>
                    <a:pt x="20845" y="12834"/>
                    <a:pt x="20265" y="12640"/>
                    <a:pt x="19626" y="12640"/>
                  </a:cubicBezTo>
                  <a:cubicBezTo>
                    <a:pt x="18987" y="12640"/>
                    <a:pt x="18406" y="12834"/>
                    <a:pt x="17942" y="13222"/>
                  </a:cubicBezTo>
                  <a:cubicBezTo>
                    <a:pt x="17535" y="13609"/>
                    <a:pt x="17303" y="14093"/>
                    <a:pt x="17303" y="14626"/>
                  </a:cubicBezTo>
                  <a:cubicBezTo>
                    <a:pt x="17303" y="15159"/>
                    <a:pt x="17535" y="15643"/>
                    <a:pt x="17942" y="15982"/>
                  </a:cubicBezTo>
                  <a:cubicBezTo>
                    <a:pt x="18406" y="16370"/>
                    <a:pt x="18987" y="16563"/>
                    <a:pt x="19626" y="16563"/>
                  </a:cubicBezTo>
                  <a:cubicBezTo>
                    <a:pt x="20265" y="16563"/>
                    <a:pt x="20845" y="16370"/>
                    <a:pt x="21310" y="15982"/>
                  </a:cubicBezTo>
                  <a:cubicBezTo>
                    <a:pt x="21426" y="15885"/>
                    <a:pt x="21542" y="15788"/>
                    <a:pt x="21600" y="15691"/>
                  </a:cubicBezTo>
                  <a:cubicBezTo>
                    <a:pt x="21600" y="18743"/>
                    <a:pt x="21600" y="18743"/>
                    <a:pt x="21600" y="18743"/>
                  </a:cubicBezTo>
                  <a:cubicBezTo>
                    <a:pt x="20961" y="18743"/>
                    <a:pt x="20381" y="18694"/>
                    <a:pt x="19742" y="18646"/>
                  </a:cubicBezTo>
                  <a:cubicBezTo>
                    <a:pt x="17535" y="21600"/>
                    <a:pt x="17535" y="21600"/>
                    <a:pt x="17535" y="21600"/>
                  </a:cubicBezTo>
                  <a:cubicBezTo>
                    <a:pt x="16316" y="21455"/>
                    <a:pt x="15155" y="21164"/>
                    <a:pt x="14052" y="20825"/>
                  </a:cubicBezTo>
                  <a:cubicBezTo>
                    <a:pt x="14342" y="17483"/>
                    <a:pt x="14342" y="17483"/>
                    <a:pt x="14342" y="17483"/>
                  </a:cubicBezTo>
                  <a:cubicBezTo>
                    <a:pt x="13065" y="16999"/>
                    <a:pt x="11845" y="16370"/>
                    <a:pt x="10684" y="15643"/>
                  </a:cubicBezTo>
                  <a:cubicBezTo>
                    <a:pt x="7490" y="17580"/>
                    <a:pt x="7490" y="17580"/>
                    <a:pt x="7490" y="17580"/>
                  </a:cubicBezTo>
                  <a:cubicBezTo>
                    <a:pt x="7026" y="17241"/>
                    <a:pt x="6561" y="16902"/>
                    <a:pt x="6155" y="16563"/>
                  </a:cubicBezTo>
                  <a:cubicBezTo>
                    <a:pt x="5632" y="16127"/>
                    <a:pt x="5168" y="15740"/>
                    <a:pt x="4761" y="15304"/>
                  </a:cubicBezTo>
                  <a:cubicBezTo>
                    <a:pt x="6852" y="12301"/>
                    <a:pt x="6852" y="12301"/>
                    <a:pt x="6852" y="12301"/>
                  </a:cubicBezTo>
                  <a:cubicBezTo>
                    <a:pt x="6097" y="11478"/>
                    <a:pt x="5516" y="10606"/>
                    <a:pt x="4994" y="9638"/>
                  </a:cubicBezTo>
                  <a:cubicBezTo>
                    <a:pt x="871" y="9638"/>
                    <a:pt x="871" y="9638"/>
                    <a:pt x="871" y="9638"/>
                  </a:cubicBezTo>
                  <a:cubicBezTo>
                    <a:pt x="465" y="8717"/>
                    <a:pt x="232" y="7797"/>
                    <a:pt x="0" y="6829"/>
                  </a:cubicBezTo>
                  <a:cubicBezTo>
                    <a:pt x="3600" y="5037"/>
                    <a:pt x="3600" y="5037"/>
                    <a:pt x="3600" y="5037"/>
                  </a:cubicBezTo>
                  <a:cubicBezTo>
                    <a:pt x="3600" y="4746"/>
                    <a:pt x="3542" y="4407"/>
                    <a:pt x="3542" y="4068"/>
                  </a:cubicBezTo>
                  <a:cubicBezTo>
                    <a:pt x="3542" y="3971"/>
                    <a:pt x="3542" y="3826"/>
                    <a:pt x="3542" y="3681"/>
                  </a:cubicBezTo>
                  <a:cubicBezTo>
                    <a:pt x="6852" y="3681"/>
                    <a:pt x="6852" y="3681"/>
                    <a:pt x="6852" y="3681"/>
                  </a:cubicBezTo>
                  <a:cubicBezTo>
                    <a:pt x="6677" y="3584"/>
                    <a:pt x="6503" y="3487"/>
                    <a:pt x="6329" y="3342"/>
                  </a:cubicBezTo>
                  <a:cubicBezTo>
                    <a:pt x="5865" y="2954"/>
                    <a:pt x="5632" y="2518"/>
                    <a:pt x="5632" y="1986"/>
                  </a:cubicBezTo>
                  <a:cubicBezTo>
                    <a:pt x="5632" y="1404"/>
                    <a:pt x="5865" y="969"/>
                    <a:pt x="6329" y="581"/>
                  </a:cubicBezTo>
                  <a:cubicBezTo>
                    <a:pt x="6794" y="194"/>
                    <a:pt x="7374" y="0"/>
                    <a:pt x="8013" y="0"/>
                  </a:cubicBezTo>
                  <a:cubicBezTo>
                    <a:pt x="8652" y="0"/>
                    <a:pt x="9232" y="194"/>
                    <a:pt x="9697" y="581"/>
                  </a:cubicBezTo>
                  <a:cubicBezTo>
                    <a:pt x="10161" y="969"/>
                    <a:pt x="10394" y="1404"/>
                    <a:pt x="10394" y="1986"/>
                  </a:cubicBezTo>
                  <a:cubicBezTo>
                    <a:pt x="10394" y="2518"/>
                    <a:pt x="10161" y="2954"/>
                    <a:pt x="9697" y="3342"/>
                  </a:cubicBezTo>
                  <a:cubicBezTo>
                    <a:pt x="9523" y="3487"/>
                    <a:pt x="9348" y="3584"/>
                    <a:pt x="9174" y="3681"/>
                  </a:cubicBezTo>
                  <a:cubicBezTo>
                    <a:pt x="12426" y="3681"/>
                    <a:pt x="12426" y="3681"/>
                    <a:pt x="12426" y="3681"/>
                  </a:cubicBezTo>
                  <a:cubicBezTo>
                    <a:pt x="12426" y="5763"/>
                    <a:pt x="13297" y="7555"/>
                    <a:pt x="15097" y="9008"/>
                  </a:cubicBezTo>
                  <a:cubicBezTo>
                    <a:pt x="16897" y="10509"/>
                    <a:pt x="19045" y="11236"/>
                    <a:pt x="21600" y="11236"/>
                  </a:cubicBezTo>
                  <a:cubicBezTo>
                    <a:pt x="21600" y="11236"/>
                    <a:pt x="21600" y="11236"/>
                    <a:pt x="21600" y="11236"/>
                  </a:cubicBezTo>
                  <a:close/>
                </a:path>
              </a:pathLst>
            </a:custGeom>
            <a:solidFill>
              <a:schemeClr val="bg1">
                <a:lumMod val="85000"/>
              </a:schemeClr>
            </a:solidFill>
            <a:ln w="12700" cap="flat">
              <a:noFill/>
              <a:miter lim="400000"/>
            </a:ln>
            <a:effectLst/>
          </p:spPr>
          <p:txBody>
            <a:bodyPr wrap="square" lIns="45719" tIns="45719" rIns="45719" bIns="45719" numCol="1" anchor="t">
              <a:noAutofit/>
            </a:bodyPr>
            <a:lstStyle/>
            <a:p>
              <a:endParaRPr/>
            </a:p>
          </p:txBody>
        </p:sp>
        <p:sp>
          <p:nvSpPr>
            <p:cNvPr id="48" name="Shape 2030"/>
            <p:cNvSpPr/>
            <p:nvPr/>
          </p:nvSpPr>
          <p:spPr>
            <a:xfrm>
              <a:off x="4092253" y="1845253"/>
              <a:ext cx="2359504" cy="1991353"/>
            </a:xfrm>
            <a:custGeom>
              <a:avLst/>
              <a:gdLst/>
              <a:ahLst/>
              <a:cxnLst>
                <a:cxn ang="0">
                  <a:pos x="wd2" y="hd2"/>
                </a:cxn>
                <a:cxn ang="5400000">
                  <a:pos x="wd2" y="hd2"/>
                </a:cxn>
                <a:cxn ang="10800000">
                  <a:pos x="wd2" y="hd2"/>
                </a:cxn>
                <a:cxn ang="16200000">
                  <a:pos x="wd2" y="hd2"/>
                </a:cxn>
              </a:cxnLst>
              <a:rect l="0" t="0" r="r" b="b"/>
              <a:pathLst>
                <a:path w="21600" h="21600" extrusionOk="0">
                  <a:moveTo>
                    <a:pt x="18057" y="12384"/>
                  </a:moveTo>
                  <a:cubicBezTo>
                    <a:pt x="18057" y="12384"/>
                    <a:pt x="18057" y="12384"/>
                    <a:pt x="18057" y="12384"/>
                  </a:cubicBezTo>
                  <a:cubicBezTo>
                    <a:pt x="15921" y="12384"/>
                    <a:pt x="14125" y="13306"/>
                    <a:pt x="12620" y="15091"/>
                  </a:cubicBezTo>
                  <a:cubicBezTo>
                    <a:pt x="11116" y="16819"/>
                    <a:pt x="10387" y="19008"/>
                    <a:pt x="10387" y="21485"/>
                  </a:cubicBezTo>
                  <a:cubicBezTo>
                    <a:pt x="10387" y="21542"/>
                    <a:pt x="10387" y="21600"/>
                    <a:pt x="10387" y="21600"/>
                  </a:cubicBezTo>
                  <a:cubicBezTo>
                    <a:pt x="7669" y="21600"/>
                    <a:pt x="7669" y="21600"/>
                    <a:pt x="7669" y="21600"/>
                  </a:cubicBezTo>
                  <a:cubicBezTo>
                    <a:pt x="7815" y="21485"/>
                    <a:pt x="7960" y="21370"/>
                    <a:pt x="8106" y="21197"/>
                  </a:cubicBezTo>
                  <a:cubicBezTo>
                    <a:pt x="8494" y="20736"/>
                    <a:pt x="8689" y="20218"/>
                    <a:pt x="8689" y="19584"/>
                  </a:cubicBezTo>
                  <a:cubicBezTo>
                    <a:pt x="8689" y="18893"/>
                    <a:pt x="8494" y="18374"/>
                    <a:pt x="8106" y="17914"/>
                  </a:cubicBezTo>
                  <a:cubicBezTo>
                    <a:pt x="7718" y="17453"/>
                    <a:pt x="7232" y="17222"/>
                    <a:pt x="6698" y="17222"/>
                  </a:cubicBezTo>
                  <a:cubicBezTo>
                    <a:pt x="6164" y="17222"/>
                    <a:pt x="5679" y="17453"/>
                    <a:pt x="5291" y="17914"/>
                  </a:cubicBezTo>
                  <a:cubicBezTo>
                    <a:pt x="4902" y="18374"/>
                    <a:pt x="4708" y="18893"/>
                    <a:pt x="4708" y="19584"/>
                  </a:cubicBezTo>
                  <a:cubicBezTo>
                    <a:pt x="4708" y="20218"/>
                    <a:pt x="4902" y="20736"/>
                    <a:pt x="5291" y="21197"/>
                  </a:cubicBezTo>
                  <a:cubicBezTo>
                    <a:pt x="5436" y="21370"/>
                    <a:pt x="5582" y="21485"/>
                    <a:pt x="5728" y="21600"/>
                  </a:cubicBezTo>
                  <a:cubicBezTo>
                    <a:pt x="2961" y="21600"/>
                    <a:pt x="2961" y="21600"/>
                    <a:pt x="2961" y="21600"/>
                  </a:cubicBezTo>
                  <a:cubicBezTo>
                    <a:pt x="2961" y="21542"/>
                    <a:pt x="2961" y="21542"/>
                    <a:pt x="2961" y="21485"/>
                  </a:cubicBezTo>
                  <a:cubicBezTo>
                    <a:pt x="2961" y="21370"/>
                    <a:pt x="2961" y="21254"/>
                    <a:pt x="2961" y="21139"/>
                  </a:cubicBezTo>
                  <a:cubicBezTo>
                    <a:pt x="2961" y="20678"/>
                    <a:pt x="3009" y="20160"/>
                    <a:pt x="3009" y="19699"/>
                  </a:cubicBezTo>
                  <a:cubicBezTo>
                    <a:pt x="0" y="17683"/>
                    <a:pt x="0" y="17683"/>
                    <a:pt x="0" y="17683"/>
                  </a:cubicBezTo>
                  <a:cubicBezTo>
                    <a:pt x="194" y="16416"/>
                    <a:pt x="437" y="15149"/>
                    <a:pt x="825" y="13997"/>
                  </a:cubicBezTo>
                  <a:cubicBezTo>
                    <a:pt x="4174" y="14227"/>
                    <a:pt x="4174" y="14227"/>
                    <a:pt x="4174" y="14227"/>
                  </a:cubicBezTo>
                  <a:cubicBezTo>
                    <a:pt x="4611" y="13075"/>
                    <a:pt x="5145" y="12038"/>
                    <a:pt x="5776" y="11002"/>
                  </a:cubicBezTo>
                  <a:cubicBezTo>
                    <a:pt x="4126" y="7315"/>
                    <a:pt x="4126" y="7315"/>
                    <a:pt x="4126" y="7315"/>
                  </a:cubicBezTo>
                  <a:cubicBezTo>
                    <a:pt x="4466" y="6912"/>
                    <a:pt x="4805" y="6451"/>
                    <a:pt x="5145" y="6048"/>
                  </a:cubicBezTo>
                  <a:cubicBezTo>
                    <a:pt x="5485" y="5645"/>
                    <a:pt x="5825" y="5242"/>
                    <a:pt x="6213" y="4838"/>
                  </a:cubicBezTo>
                  <a:cubicBezTo>
                    <a:pt x="9125" y="6912"/>
                    <a:pt x="9125" y="6912"/>
                    <a:pt x="9125" y="6912"/>
                  </a:cubicBezTo>
                  <a:cubicBezTo>
                    <a:pt x="9999" y="6163"/>
                    <a:pt x="10873" y="5530"/>
                    <a:pt x="11795" y="5069"/>
                  </a:cubicBezTo>
                  <a:cubicBezTo>
                    <a:pt x="11795" y="922"/>
                    <a:pt x="11795" y="922"/>
                    <a:pt x="11795" y="922"/>
                  </a:cubicBezTo>
                  <a:cubicBezTo>
                    <a:pt x="12717" y="518"/>
                    <a:pt x="13737" y="230"/>
                    <a:pt x="14707" y="0"/>
                  </a:cubicBezTo>
                  <a:cubicBezTo>
                    <a:pt x="16455" y="3571"/>
                    <a:pt x="16455" y="3571"/>
                    <a:pt x="16455" y="3571"/>
                  </a:cubicBezTo>
                  <a:cubicBezTo>
                    <a:pt x="16989" y="3514"/>
                    <a:pt x="17523" y="3456"/>
                    <a:pt x="18057" y="3456"/>
                  </a:cubicBezTo>
                  <a:cubicBezTo>
                    <a:pt x="18057" y="6970"/>
                    <a:pt x="18057" y="6970"/>
                    <a:pt x="18057" y="6970"/>
                  </a:cubicBezTo>
                  <a:cubicBezTo>
                    <a:pt x="18105" y="6854"/>
                    <a:pt x="18154" y="6797"/>
                    <a:pt x="18202" y="6739"/>
                  </a:cubicBezTo>
                  <a:cubicBezTo>
                    <a:pt x="18591" y="6278"/>
                    <a:pt x="19076" y="6048"/>
                    <a:pt x="19610" y="6048"/>
                  </a:cubicBezTo>
                  <a:cubicBezTo>
                    <a:pt x="20144" y="6048"/>
                    <a:pt x="20629" y="6278"/>
                    <a:pt x="21018" y="6739"/>
                  </a:cubicBezTo>
                  <a:cubicBezTo>
                    <a:pt x="21406" y="7200"/>
                    <a:pt x="21600" y="7718"/>
                    <a:pt x="21600" y="8352"/>
                  </a:cubicBezTo>
                  <a:cubicBezTo>
                    <a:pt x="21600" y="9043"/>
                    <a:pt x="21406" y="9562"/>
                    <a:pt x="21018" y="10022"/>
                  </a:cubicBezTo>
                  <a:cubicBezTo>
                    <a:pt x="20629" y="10483"/>
                    <a:pt x="20144" y="10714"/>
                    <a:pt x="19610" y="10714"/>
                  </a:cubicBezTo>
                  <a:cubicBezTo>
                    <a:pt x="19076" y="10714"/>
                    <a:pt x="18591" y="10483"/>
                    <a:pt x="18202" y="10022"/>
                  </a:cubicBezTo>
                  <a:cubicBezTo>
                    <a:pt x="18154" y="9965"/>
                    <a:pt x="18105" y="9907"/>
                    <a:pt x="18057" y="9792"/>
                  </a:cubicBezTo>
                  <a:lnTo>
                    <a:pt x="18057" y="12384"/>
                  </a:lnTo>
                  <a:close/>
                </a:path>
              </a:pathLst>
            </a:custGeom>
            <a:solidFill>
              <a:schemeClr val="bg1">
                <a:lumMod val="85000"/>
              </a:schemeClr>
            </a:solidFill>
            <a:ln w="12700" cap="flat">
              <a:noFill/>
              <a:miter lim="400000"/>
            </a:ln>
            <a:effectLst/>
          </p:spPr>
          <p:txBody>
            <a:bodyPr wrap="square" lIns="45719" tIns="45719" rIns="45719" bIns="45719" numCol="1" anchor="t">
              <a:noAutofit/>
            </a:bodyPr>
            <a:lstStyle/>
            <a:p>
              <a:endParaRPr/>
            </a:p>
          </p:txBody>
        </p:sp>
      </p:grpSp>
      <p:sp>
        <p:nvSpPr>
          <p:cNvPr id="31"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dirty="0">
                <a:solidFill>
                  <a:schemeClr val="bg1"/>
                </a:solidFill>
              </a:rPr>
              <a:t>SOSYAL ETKİNLİK MODÜLÜ</a:t>
            </a:r>
          </a:p>
        </p:txBody>
      </p:sp>
      <p:sp>
        <p:nvSpPr>
          <p:cNvPr id="53" name="Title 3"/>
          <p:cNvSpPr>
            <a:spLocks noGrp="1"/>
          </p:cNvSpPr>
          <p:nvPr>
            <p:ph type="title"/>
          </p:nvPr>
        </p:nvSpPr>
        <p:spPr>
          <a:xfrm>
            <a:off x="335360" y="992421"/>
            <a:ext cx="9601200" cy="617612"/>
          </a:xfrm>
        </p:spPr>
        <p:txBody>
          <a:bodyPr vert="horz" lIns="91440" tIns="45720" rIns="91440" bIns="45720" rtlCol="0" anchor="ctr">
            <a:noAutofit/>
          </a:bodyPr>
          <a:lstStyle/>
          <a:p>
            <a:r>
              <a:rPr lang="tr-TR" sz="2000" dirty="0" smtClean="0">
                <a:latin typeface="Times New Roman" panose="02020603050405020304" pitchFamily="18" charset="0"/>
                <a:cs typeface="Times New Roman" panose="02020603050405020304" pitchFamily="18" charset="0"/>
              </a:rPr>
              <a:t>SOSYAL ETKİNLİK MODÜLÜ</a:t>
            </a:r>
            <a:endParaRPr lang="en-US" sz="2000" dirty="0">
              <a:latin typeface="Times New Roman" panose="02020603050405020304" pitchFamily="18" charset="0"/>
              <a:cs typeface="Times New Roman" panose="02020603050405020304" pitchFamily="18" charset="0"/>
            </a:endParaRPr>
          </a:p>
        </p:txBody>
      </p:sp>
      <p:sp>
        <p:nvSpPr>
          <p:cNvPr id="60" name="Rectangle 38"/>
          <p:cNvSpPr/>
          <p:nvPr/>
        </p:nvSpPr>
        <p:spPr>
          <a:xfrm>
            <a:off x="2841245" y="4243670"/>
            <a:ext cx="1202781" cy="923330"/>
          </a:xfrm>
          <a:prstGeom prst="rect">
            <a:avLst/>
          </a:prstGeom>
          <a:noFill/>
        </p:spPr>
        <p:txBody>
          <a:bodyPr wrap="square">
            <a:spAutoFit/>
          </a:bodyPr>
          <a:lstStyle/>
          <a:p>
            <a:pPr algn="ctr"/>
            <a:r>
              <a:rPr lang="tr-TR" b="1" dirty="0" smtClean="0">
                <a:solidFill>
                  <a:schemeClr val="tx2">
                    <a:lumMod val="50000"/>
                  </a:schemeClr>
                </a:solidFill>
              </a:rPr>
              <a:t>Sosyal Etkinlik</a:t>
            </a:r>
          </a:p>
          <a:p>
            <a:pPr algn="ctr"/>
            <a:r>
              <a:rPr lang="tr-TR" b="1" dirty="0" smtClean="0">
                <a:solidFill>
                  <a:schemeClr val="tx2">
                    <a:lumMod val="50000"/>
                  </a:schemeClr>
                </a:solidFill>
              </a:rPr>
              <a:t>Modülü</a:t>
            </a:r>
            <a:endParaRPr lang="en-US" b="1" dirty="0">
              <a:solidFill>
                <a:schemeClr val="tx2">
                  <a:lumMod val="50000"/>
                </a:schemeClr>
              </a:solidFill>
            </a:endParaRPr>
          </a:p>
        </p:txBody>
      </p:sp>
      <p:sp>
        <p:nvSpPr>
          <p:cNvPr id="61" name="Oval 60"/>
          <p:cNvSpPr/>
          <p:nvPr/>
        </p:nvSpPr>
        <p:spPr>
          <a:xfrm>
            <a:off x="2392963" y="3708919"/>
            <a:ext cx="261122" cy="260105"/>
          </a:xfrm>
          <a:prstGeom prst="ellipse">
            <a:avLst/>
          </a:prstGeom>
          <a:solidFill>
            <a:schemeClr val="bg1">
              <a:lumMod val="6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b="1" cap="small" dirty="0" smtClean="0">
                <a:solidFill>
                  <a:prstClr val="white"/>
                </a:solidFill>
                <a:effectLst>
                  <a:outerShdw blurRad="25400" dist="38100" dir="2700000" algn="tl">
                    <a:srgbClr val="000000">
                      <a:alpha val="70000"/>
                    </a:srgbClr>
                  </a:outerShdw>
                </a:effectLst>
                <a:cs typeface="Arial" pitchFamily="34" charset="0"/>
              </a:rPr>
              <a:t>1</a:t>
            </a:r>
            <a:endParaRPr lang="en-US" b="1" cap="small" dirty="0">
              <a:solidFill>
                <a:prstClr val="white"/>
              </a:solidFill>
              <a:effectLst>
                <a:outerShdw blurRad="25400" dist="38100" dir="2700000" algn="tl">
                  <a:srgbClr val="000000">
                    <a:alpha val="70000"/>
                  </a:srgbClr>
                </a:outerShdw>
              </a:effectLst>
              <a:cs typeface="Arial" pitchFamily="34" charset="0"/>
            </a:endParaRPr>
          </a:p>
        </p:txBody>
      </p:sp>
      <p:sp>
        <p:nvSpPr>
          <p:cNvPr id="63" name="Oval 62"/>
          <p:cNvSpPr/>
          <p:nvPr/>
        </p:nvSpPr>
        <p:spPr>
          <a:xfrm>
            <a:off x="2431565" y="5343671"/>
            <a:ext cx="261122" cy="260105"/>
          </a:xfrm>
          <a:prstGeom prst="ellipse">
            <a:avLst/>
          </a:prstGeom>
          <a:solidFill>
            <a:schemeClr val="bg1">
              <a:lumMod val="6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tr-TR" b="1" cap="small" dirty="0" smtClean="0">
                <a:solidFill>
                  <a:prstClr val="white"/>
                </a:solidFill>
                <a:effectLst>
                  <a:outerShdw blurRad="25400" dist="38100" dir="2700000" algn="tl">
                    <a:srgbClr val="000000">
                      <a:alpha val="70000"/>
                    </a:srgbClr>
                  </a:outerShdw>
                </a:effectLst>
                <a:cs typeface="Arial" pitchFamily="34" charset="0"/>
              </a:rPr>
              <a:t>4</a:t>
            </a:r>
            <a:endParaRPr lang="en-US" b="1" cap="small" dirty="0">
              <a:solidFill>
                <a:prstClr val="white"/>
              </a:solidFill>
              <a:effectLst>
                <a:outerShdw blurRad="25400" dist="38100" dir="2700000" algn="tl">
                  <a:srgbClr val="000000">
                    <a:alpha val="70000"/>
                  </a:srgbClr>
                </a:outerShdw>
              </a:effectLst>
              <a:cs typeface="Arial" pitchFamily="34" charset="0"/>
            </a:endParaRPr>
          </a:p>
        </p:txBody>
      </p:sp>
      <p:sp>
        <p:nvSpPr>
          <p:cNvPr id="65" name="Oval 64"/>
          <p:cNvSpPr/>
          <p:nvPr/>
        </p:nvSpPr>
        <p:spPr>
          <a:xfrm>
            <a:off x="4142555" y="3708919"/>
            <a:ext cx="261122" cy="260105"/>
          </a:xfrm>
          <a:prstGeom prst="ellipse">
            <a:avLst/>
          </a:prstGeom>
          <a:solidFill>
            <a:schemeClr val="accent4">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tr-TR" b="1" cap="small" dirty="0" smtClean="0">
                <a:solidFill>
                  <a:prstClr val="white"/>
                </a:solidFill>
                <a:effectLst>
                  <a:outerShdw blurRad="25400" dist="38100" dir="2700000" algn="tl">
                    <a:srgbClr val="000000">
                      <a:alpha val="70000"/>
                    </a:srgbClr>
                  </a:outerShdw>
                </a:effectLst>
                <a:cs typeface="Arial" pitchFamily="34" charset="0"/>
              </a:rPr>
              <a:t>2</a:t>
            </a:r>
            <a:endParaRPr lang="en-US" b="1" cap="small" dirty="0">
              <a:solidFill>
                <a:prstClr val="white"/>
              </a:solidFill>
              <a:effectLst>
                <a:outerShdw blurRad="25400" dist="38100" dir="2700000" algn="tl">
                  <a:srgbClr val="000000">
                    <a:alpha val="70000"/>
                  </a:srgbClr>
                </a:outerShdw>
              </a:effectLst>
              <a:cs typeface="Arial" pitchFamily="34" charset="0"/>
            </a:endParaRPr>
          </a:p>
        </p:txBody>
      </p:sp>
      <p:sp>
        <p:nvSpPr>
          <p:cNvPr id="67" name="Oval 66"/>
          <p:cNvSpPr/>
          <p:nvPr/>
        </p:nvSpPr>
        <p:spPr>
          <a:xfrm>
            <a:off x="4142555" y="5341634"/>
            <a:ext cx="261122" cy="260105"/>
          </a:xfrm>
          <a:prstGeom prst="ellipse">
            <a:avLst/>
          </a:prstGeom>
          <a:solidFill>
            <a:schemeClr val="bg1">
              <a:lumMod val="6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tr-TR" b="1" cap="small" dirty="0" smtClean="0">
                <a:solidFill>
                  <a:prstClr val="white"/>
                </a:solidFill>
                <a:effectLst>
                  <a:outerShdw blurRad="25400" dist="38100" dir="2700000" algn="tl">
                    <a:srgbClr val="000000">
                      <a:alpha val="70000"/>
                    </a:srgbClr>
                  </a:outerShdw>
                </a:effectLst>
                <a:cs typeface="Arial" pitchFamily="34" charset="0"/>
              </a:rPr>
              <a:t>3</a:t>
            </a:r>
            <a:endParaRPr lang="en-US" b="1" cap="small" dirty="0">
              <a:solidFill>
                <a:prstClr val="white"/>
              </a:solidFill>
              <a:effectLst>
                <a:outerShdw blurRad="25400" dist="38100" dir="2700000" algn="tl">
                  <a:srgbClr val="000000">
                    <a:alpha val="70000"/>
                  </a:srgbClr>
                </a:outerShdw>
              </a:effectLst>
              <a:cs typeface="Arial" pitchFamily="34" charset="0"/>
            </a:endParaRPr>
          </a:p>
        </p:txBody>
      </p:sp>
      <p:graphicFrame>
        <p:nvGraphicFramePr>
          <p:cNvPr id="58" name="Diagram 18"/>
          <p:cNvGraphicFramePr/>
          <p:nvPr>
            <p:extLst>
              <p:ext uri="{D42A27DB-BD31-4B8C-83A1-F6EECF244321}">
                <p14:modId xmlns:p14="http://schemas.microsoft.com/office/powerpoint/2010/main" val="4060961889"/>
              </p:ext>
            </p:extLst>
          </p:nvPr>
        </p:nvGraphicFramePr>
        <p:xfrm>
          <a:off x="4865115" y="3112575"/>
          <a:ext cx="6680184" cy="3070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3" name="Group 31"/>
          <p:cNvGrpSpPr/>
          <p:nvPr/>
        </p:nvGrpSpPr>
        <p:grpSpPr>
          <a:xfrm>
            <a:off x="547792" y="1628800"/>
            <a:ext cx="11380856" cy="1649386"/>
            <a:chOff x="203099" y="4321481"/>
            <a:chExt cx="3362429" cy="1649386"/>
          </a:xfrm>
        </p:grpSpPr>
        <p:sp>
          <p:nvSpPr>
            <p:cNvPr id="24" name="Rectangle 32"/>
            <p:cNvSpPr/>
            <p:nvPr/>
          </p:nvSpPr>
          <p:spPr>
            <a:xfrm>
              <a:off x="316358" y="4321481"/>
              <a:ext cx="3249170" cy="461665"/>
            </a:xfrm>
            <a:prstGeom prst="rect">
              <a:avLst/>
            </a:prstGeom>
            <a:noFill/>
          </p:spPr>
          <p:txBody>
            <a:bodyPr wrap="square">
              <a:spAutoFit/>
            </a:bodyPr>
            <a:lstStyle/>
            <a:p>
              <a:r>
                <a:rPr lang="tr-TR" sz="2400" b="1" dirty="0" smtClean="0">
                  <a:solidFill>
                    <a:schemeClr val="accent4"/>
                  </a:solidFill>
                </a:rPr>
                <a:t>Öğrenci Kulüp Tanımlama</a:t>
              </a:r>
              <a:endParaRPr lang="en-US" sz="2400" b="1" dirty="0">
                <a:solidFill>
                  <a:schemeClr val="accent4"/>
                </a:solidFill>
              </a:endParaRPr>
            </a:p>
          </p:txBody>
        </p:sp>
        <p:sp>
          <p:nvSpPr>
            <p:cNvPr id="25" name="Rectangle 33"/>
            <p:cNvSpPr/>
            <p:nvPr/>
          </p:nvSpPr>
          <p:spPr>
            <a:xfrm>
              <a:off x="203099" y="4770538"/>
              <a:ext cx="3249170" cy="1200329"/>
            </a:xfrm>
            <a:prstGeom prst="rect">
              <a:avLst/>
            </a:prstGeom>
          </p:spPr>
          <p:txBody>
            <a:bodyPr wrap="square">
              <a:spAutoFit/>
            </a:bodyPr>
            <a:lstStyle/>
            <a:p>
              <a:pPr lvl="0" algn="just"/>
              <a:r>
                <a:rPr lang="en-US" sz="2400" dirty="0" err="1">
                  <a:solidFill>
                    <a:srgbClr val="95A5A6">
                      <a:lumMod val="75000"/>
                    </a:srgbClr>
                  </a:solidFill>
                </a:rPr>
                <a:t>Öğrencilerin</a:t>
              </a:r>
              <a:r>
                <a:rPr lang="en-US" sz="2400" dirty="0">
                  <a:solidFill>
                    <a:srgbClr val="95A5A6">
                      <a:lumMod val="75000"/>
                    </a:srgbClr>
                  </a:solidFill>
                </a:rPr>
                <a:t> </a:t>
              </a:r>
              <a:r>
                <a:rPr lang="en-US" sz="2400" dirty="0" err="1">
                  <a:solidFill>
                    <a:srgbClr val="95A5A6">
                      <a:lumMod val="75000"/>
                    </a:srgbClr>
                  </a:solidFill>
                </a:rPr>
                <a:t>kulüp</a:t>
              </a:r>
              <a:r>
                <a:rPr lang="en-US" sz="2400" dirty="0">
                  <a:solidFill>
                    <a:srgbClr val="95A5A6">
                      <a:lumMod val="75000"/>
                    </a:srgbClr>
                  </a:solidFill>
                </a:rPr>
                <a:t> </a:t>
              </a:r>
              <a:r>
                <a:rPr lang="en-US" sz="2400" dirty="0" err="1">
                  <a:solidFill>
                    <a:srgbClr val="95A5A6">
                      <a:lumMod val="75000"/>
                    </a:srgbClr>
                  </a:solidFill>
                </a:rPr>
                <a:t>bilgilerinin</a:t>
              </a:r>
              <a:r>
                <a:rPr lang="en-US" sz="2400" dirty="0">
                  <a:solidFill>
                    <a:srgbClr val="95A5A6">
                      <a:lumMod val="75000"/>
                    </a:srgbClr>
                  </a:solidFill>
                </a:rPr>
                <a:t> </a:t>
              </a:r>
              <a:r>
                <a:rPr lang="en-US" sz="2400" dirty="0" err="1">
                  <a:solidFill>
                    <a:srgbClr val="95A5A6">
                      <a:lumMod val="75000"/>
                    </a:srgbClr>
                  </a:solidFill>
                </a:rPr>
                <a:t>yer</a:t>
              </a:r>
              <a:r>
                <a:rPr lang="en-US" sz="2400" dirty="0">
                  <a:solidFill>
                    <a:srgbClr val="95A5A6">
                      <a:lumMod val="75000"/>
                    </a:srgbClr>
                  </a:solidFill>
                </a:rPr>
                <a:t> </a:t>
              </a:r>
              <a:r>
                <a:rPr lang="en-US" sz="2400" dirty="0" err="1">
                  <a:solidFill>
                    <a:srgbClr val="95A5A6">
                      <a:lumMod val="75000"/>
                    </a:srgbClr>
                  </a:solidFill>
                </a:rPr>
                <a:t>aldığı</a:t>
              </a:r>
              <a:r>
                <a:rPr lang="en-US" sz="2400" dirty="0">
                  <a:solidFill>
                    <a:srgbClr val="95A5A6">
                      <a:lumMod val="75000"/>
                    </a:srgbClr>
                  </a:solidFill>
                </a:rPr>
                <a:t> </a:t>
              </a:r>
              <a:r>
                <a:rPr lang="en-US" sz="2400" dirty="0" err="1">
                  <a:solidFill>
                    <a:srgbClr val="95A5A6">
                      <a:lumMod val="75000"/>
                    </a:srgbClr>
                  </a:solidFill>
                </a:rPr>
                <a:t>ekrandır</a:t>
              </a:r>
              <a:r>
                <a:rPr lang="en-US" sz="2400" dirty="0">
                  <a:solidFill>
                    <a:srgbClr val="95A5A6">
                      <a:lumMod val="75000"/>
                    </a:srgbClr>
                  </a:solidFill>
                </a:rPr>
                <a:t>. </a:t>
              </a:r>
              <a:r>
                <a:rPr lang="en-US" sz="2400" dirty="0" err="1">
                  <a:solidFill>
                    <a:srgbClr val="95A5A6">
                      <a:lumMod val="75000"/>
                    </a:srgbClr>
                  </a:solidFill>
                </a:rPr>
                <a:t>Sınıf</a:t>
              </a:r>
              <a:r>
                <a:rPr lang="en-US" sz="2400" dirty="0">
                  <a:solidFill>
                    <a:srgbClr val="95A5A6">
                      <a:lumMod val="75000"/>
                    </a:srgbClr>
                  </a:solidFill>
                </a:rPr>
                <a:t> </a:t>
              </a:r>
              <a:r>
                <a:rPr lang="en-US" sz="2400" dirty="0" err="1">
                  <a:solidFill>
                    <a:srgbClr val="95A5A6">
                      <a:lumMod val="75000"/>
                    </a:srgbClr>
                  </a:solidFill>
                </a:rPr>
                <a:t>şube</a:t>
              </a:r>
              <a:r>
                <a:rPr lang="en-US" sz="2400" dirty="0">
                  <a:solidFill>
                    <a:srgbClr val="95A5A6">
                      <a:lumMod val="75000"/>
                    </a:srgbClr>
                  </a:solidFill>
                </a:rPr>
                <a:t>/</a:t>
              </a:r>
              <a:r>
                <a:rPr lang="en-US" sz="2400" dirty="0" err="1">
                  <a:solidFill>
                    <a:srgbClr val="95A5A6">
                      <a:lumMod val="75000"/>
                    </a:srgbClr>
                  </a:solidFill>
                </a:rPr>
                <a:t>rehber</a:t>
              </a:r>
              <a:r>
                <a:rPr lang="en-US" sz="2400" dirty="0">
                  <a:solidFill>
                    <a:srgbClr val="95A5A6">
                      <a:lumMod val="75000"/>
                    </a:srgbClr>
                  </a:solidFill>
                </a:rPr>
                <a:t> </a:t>
              </a:r>
              <a:r>
                <a:rPr lang="en-US" sz="2400" dirty="0" err="1">
                  <a:solidFill>
                    <a:srgbClr val="95A5A6">
                      <a:lumMod val="75000"/>
                    </a:srgbClr>
                  </a:solidFill>
                </a:rPr>
                <a:t>öğretmeni</a:t>
              </a:r>
              <a:r>
                <a:rPr lang="en-US" sz="2400" dirty="0">
                  <a:solidFill>
                    <a:srgbClr val="95A5A6">
                      <a:lumMod val="75000"/>
                    </a:srgbClr>
                  </a:solidFill>
                </a:rPr>
                <a:t> </a:t>
              </a:r>
              <a:r>
                <a:rPr lang="en-US" sz="2400" dirty="0" err="1">
                  <a:solidFill>
                    <a:srgbClr val="95A5A6">
                      <a:lumMod val="75000"/>
                    </a:srgbClr>
                  </a:solidFill>
                </a:rPr>
                <a:t>tarafından</a:t>
              </a:r>
              <a:r>
                <a:rPr lang="en-US" sz="2400" dirty="0">
                  <a:solidFill>
                    <a:srgbClr val="95A5A6">
                      <a:lumMod val="75000"/>
                    </a:srgbClr>
                  </a:solidFill>
                </a:rPr>
                <a:t> </a:t>
              </a:r>
              <a:r>
                <a:rPr lang="en-US" sz="2400" dirty="0" err="1">
                  <a:solidFill>
                    <a:srgbClr val="95A5A6">
                      <a:lumMod val="75000"/>
                    </a:srgbClr>
                  </a:solidFill>
                </a:rPr>
                <a:t>öğrencilerin</a:t>
              </a:r>
              <a:r>
                <a:rPr lang="en-US" sz="2400" dirty="0">
                  <a:solidFill>
                    <a:srgbClr val="95A5A6">
                      <a:lumMod val="75000"/>
                    </a:srgbClr>
                  </a:solidFill>
                </a:rPr>
                <a:t> </a:t>
              </a:r>
              <a:r>
                <a:rPr lang="en-US" sz="2400" dirty="0" err="1">
                  <a:solidFill>
                    <a:srgbClr val="95A5A6">
                      <a:lumMod val="75000"/>
                    </a:srgbClr>
                  </a:solidFill>
                </a:rPr>
                <a:t>ilgi</a:t>
              </a:r>
              <a:r>
                <a:rPr lang="en-US" sz="2400" dirty="0">
                  <a:solidFill>
                    <a:srgbClr val="95A5A6">
                      <a:lumMod val="75000"/>
                    </a:srgbClr>
                  </a:solidFill>
                </a:rPr>
                <a:t> </a:t>
              </a:r>
              <a:r>
                <a:rPr lang="en-US" sz="2400" dirty="0" err="1">
                  <a:solidFill>
                    <a:srgbClr val="95A5A6">
                      <a:lumMod val="75000"/>
                    </a:srgbClr>
                  </a:solidFill>
                </a:rPr>
                <a:t>ve</a:t>
              </a:r>
              <a:r>
                <a:rPr lang="en-US" sz="2400" dirty="0">
                  <a:solidFill>
                    <a:srgbClr val="95A5A6">
                      <a:lumMod val="75000"/>
                    </a:srgbClr>
                  </a:solidFill>
                </a:rPr>
                <a:t> </a:t>
              </a:r>
              <a:r>
                <a:rPr lang="en-US" sz="2400" dirty="0" err="1">
                  <a:solidFill>
                    <a:srgbClr val="95A5A6">
                      <a:lumMod val="75000"/>
                    </a:srgbClr>
                  </a:solidFill>
                </a:rPr>
                <a:t>isteklerine</a:t>
              </a:r>
              <a:r>
                <a:rPr lang="en-US" sz="2400" dirty="0">
                  <a:solidFill>
                    <a:srgbClr val="95A5A6">
                      <a:lumMod val="75000"/>
                    </a:srgbClr>
                  </a:solidFill>
                </a:rPr>
                <a:t> </a:t>
              </a:r>
              <a:r>
                <a:rPr lang="en-US" sz="2400" dirty="0" err="1">
                  <a:solidFill>
                    <a:srgbClr val="95A5A6">
                      <a:lumMod val="75000"/>
                    </a:srgbClr>
                  </a:solidFill>
                </a:rPr>
                <a:t>göre</a:t>
              </a:r>
              <a:r>
                <a:rPr lang="en-US" sz="2400" dirty="0">
                  <a:solidFill>
                    <a:srgbClr val="95A5A6">
                      <a:lumMod val="75000"/>
                    </a:srgbClr>
                  </a:solidFill>
                </a:rPr>
                <a:t> </a:t>
              </a:r>
              <a:r>
                <a:rPr lang="en-US" sz="2400" dirty="0" err="1">
                  <a:solidFill>
                    <a:srgbClr val="95A5A6">
                      <a:lumMod val="75000"/>
                    </a:srgbClr>
                  </a:solidFill>
                </a:rPr>
                <a:t>öğrencilerin</a:t>
              </a:r>
              <a:r>
                <a:rPr lang="en-US" sz="2400" dirty="0">
                  <a:solidFill>
                    <a:srgbClr val="95A5A6">
                      <a:lumMod val="75000"/>
                    </a:srgbClr>
                  </a:solidFill>
                </a:rPr>
                <a:t> </a:t>
              </a:r>
              <a:r>
                <a:rPr lang="en-US" sz="2400" dirty="0" err="1">
                  <a:solidFill>
                    <a:srgbClr val="95A5A6">
                      <a:lumMod val="75000"/>
                    </a:srgbClr>
                  </a:solidFill>
                </a:rPr>
                <a:t>kulüpleri</a:t>
              </a:r>
              <a:r>
                <a:rPr lang="en-US" sz="2400" dirty="0">
                  <a:solidFill>
                    <a:srgbClr val="95A5A6">
                      <a:lumMod val="75000"/>
                    </a:srgbClr>
                  </a:solidFill>
                </a:rPr>
                <a:t> </a:t>
              </a:r>
              <a:r>
                <a:rPr lang="en-US" sz="2400" dirty="0" err="1">
                  <a:solidFill>
                    <a:srgbClr val="95A5A6">
                      <a:lumMod val="75000"/>
                    </a:srgbClr>
                  </a:solidFill>
                </a:rPr>
                <a:t>belirlenerek</a:t>
              </a:r>
              <a:r>
                <a:rPr lang="en-US" sz="2400" dirty="0">
                  <a:solidFill>
                    <a:srgbClr val="95A5A6">
                      <a:lumMod val="75000"/>
                    </a:srgbClr>
                  </a:solidFill>
                </a:rPr>
                <a:t> </a:t>
              </a:r>
              <a:r>
                <a:rPr lang="en-US" sz="2400" dirty="0" err="1">
                  <a:solidFill>
                    <a:srgbClr val="95A5A6">
                      <a:lumMod val="75000"/>
                    </a:srgbClr>
                  </a:solidFill>
                </a:rPr>
                <a:t>bu</a:t>
              </a:r>
              <a:r>
                <a:rPr lang="en-US" sz="2400" dirty="0">
                  <a:solidFill>
                    <a:srgbClr val="95A5A6">
                      <a:lumMod val="75000"/>
                    </a:srgbClr>
                  </a:solidFill>
                </a:rPr>
                <a:t> </a:t>
              </a:r>
              <a:r>
                <a:rPr lang="en-US" sz="2400" dirty="0" err="1">
                  <a:solidFill>
                    <a:srgbClr val="95A5A6">
                      <a:lumMod val="75000"/>
                    </a:srgbClr>
                  </a:solidFill>
                </a:rPr>
                <a:t>ekrana</a:t>
              </a:r>
              <a:r>
                <a:rPr lang="en-US" sz="2400" dirty="0">
                  <a:solidFill>
                    <a:srgbClr val="95A5A6">
                      <a:lumMod val="75000"/>
                    </a:srgbClr>
                  </a:solidFill>
                </a:rPr>
                <a:t> </a:t>
              </a:r>
              <a:r>
                <a:rPr lang="en-US" sz="2400" dirty="0" err="1">
                  <a:solidFill>
                    <a:srgbClr val="95A5A6">
                      <a:lumMod val="75000"/>
                    </a:srgbClr>
                  </a:solidFill>
                </a:rPr>
                <a:t>işlen</a:t>
              </a:r>
              <a:r>
                <a:rPr lang="tr-TR" sz="2400" dirty="0">
                  <a:solidFill>
                    <a:srgbClr val="95A5A6">
                      <a:lumMod val="75000"/>
                    </a:srgbClr>
                  </a:solidFill>
                </a:rPr>
                <a:t>ir.</a:t>
              </a:r>
            </a:p>
          </p:txBody>
        </p:sp>
      </p:grpSp>
      <p:sp>
        <p:nvSpPr>
          <p:cNvPr id="33" name="Oval 32"/>
          <p:cNvSpPr/>
          <p:nvPr/>
        </p:nvSpPr>
        <p:spPr>
          <a:xfrm>
            <a:off x="526424" y="1686154"/>
            <a:ext cx="341752" cy="341752"/>
          </a:xfrm>
          <a:prstGeom prst="ellipse">
            <a:avLst/>
          </a:prstGeom>
          <a:solidFill>
            <a:schemeClr val="accent4">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tr-TR" b="1" cap="small" dirty="0" smtClean="0">
                <a:solidFill>
                  <a:prstClr val="white"/>
                </a:solidFill>
                <a:effectLst>
                  <a:outerShdw blurRad="25400" dist="38100" dir="2700000" algn="tl">
                    <a:srgbClr val="000000">
                      <a:alpha val="70000"/>
                    </a:srgbClr>
                  </a:outerShdw>
                </a:effectLst>
                <a:cs typeface="Arial" pitchFamily="34" charset="0"/>
              </a:rPr>
              <a:t>2</a:t>
            </a:r>
            <a:endParaRPr lang="en-US" b="1" cap="small" dirty="0">
              <a:solidFill>
                <a:prstClr val="white"/>
              </a:solidFill>
              <a:effectLst>
                <a:outerShdw blurRad="25400" dist="38100" dir="2700000" algn="tl">
                  <a:srgbClr val="000000">
                    <a:alpha val="70000"/>
                  </a:srgbClr>
                </a:outerShdw>
              </a:effectLst>
              <a:cs typeface="Arial" pitchFamily="34" charset="0"/>
            </a:endParaRPr>
          </a:p>
        </p:txBody>
      </p:sp>
      <p:sp>
        <p:nvSpPr>
          <p:cNvPr id="3" name="Slayt Numarası Yer Tutucusu 2"/>
          <p:cNvSpPr>
            <a:spLocks noGrp="1"/>
          </p:cNvSpPr>
          <p:nvPr>
            <p:ph type="sldNum" sz="quarter" idx="12"/>
          </p:nvPr>
        </p:nvSpPr>
        <p:spPr/>
        <p:txBody>
          <a:bodyPr/>
          <a:lstStyle/>
          <a:p>
            <a:fld id="{F68327C5-B821-4FE9-A59A-A60D9EB59A9A}" type="slidenum">
              <a:rPr lang="en-US" smtClean="0"/>
              <a:pPr/>
              <a:t>33</a:t>
            </a:fld>
            <a:endParaRPr lang="en-US" dirty="0"/>
          </a:p>
        </p:txBody>
      </p:sp>
      <p:sp>
        <p:nvSpPr>
          <p:cNvPr id="27" name="Dikdörtgen 26"/>
          <p:cNvSpPr/>
          <p:nvPr/>
        </p:nvSpPr>
        <p:spPr>
          <a:xfrm>
            <a:off x="0" y="0"/>
            <a:ext cx="12192000" cy="90872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solidFill>
                <a:srgbClr val="C00000"/>
              </a:solidFill>
            </a:endParaRPr>
          </a:p>
        </p:txBody>
      </p:sp>
      <p:sp>
        <p:nvSpPr>
          <p:cNvPr id="28"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b="0" cap="none" dirty="0" smtClean="0">
                <a:ln w="0"/>
                <a:solidFill>
                  <a:srgbClr val="D3363C"/>
                </a:solidFill>
                <a:effectLst>
                  <a:outerShdw blurRad="38100" dist="19050" dir="2700000" algn="tl" rotWithShape="0">
                    <a:schemeClr val="dk1">
                      <a:alpha val="40000"/>
                    </a:schemeClr>
                  </a:outerShdw>
                </a:effectLst>
              </a:rPr>
              <a:t>SOSYAL ETKİNLİK MODÜLÜ</a:t>
            </a:r>
            <a:endParaRPr lang="tr-TR" sz="3600" b="0" cap="none" dirty="0">
              <a:ln w="0"/>
              <a:solidFill>
                <a:srgbClr val="D3363C"/>
              </a:solidFill>
              <a:effectLst>
                <a:outerShdw blurRad="38100" dist="19050" dir="2700000" algn="tl" rotWithShape="0">
                  <a:schemeClr val="dk1">
                    <a:alpha val="40000"/>
                  </a:schemeClr>
                </a:outerShdw>
              </a:effectLst>
            </a:endParaRPr>
          </a:p>
        </p:txBody>
      </p:sp>
      <p:pic>
        <p:nvPicPr>
          <p:cNvPr id="30" name="Resim 29" descr="Ekran Kırpm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903" y="44624"/>
            <a:ext cx="949529" cy="864096"/>
          </a:xfrm>
          <a:prstGeom prst="rect">
            <a:avLst/>
          </a:prstGeom>
        </p:spPr>
      </p:pic>
    </p:spTree>
    <p:extLst>
      <p:ext uri="{BB962C8B-B14F-4D97-AF65-F5344CB8AC3E}">
        <p14:creationId xmlns:p14="http://schemas.microsoft.com/office/powerpoint/2010/main" val="22997886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Dikdörtgen 53"/>
          <p:cNvSpPr/>
          <p:nvPr/>
        </p:nvSpPr>
        <p:spPr>
          <a:xfrm>
            <a:off x="10560496" y="5507546"/>
            <a:ext cx="1631504" cy="1350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dirty="0">
                <a:solidFill>
                  <a:schemeClr val="bg1"/>
                </a:solidFill>
              </a:rPr>
              <a:t>SOSYAL ETKİNLİK MODÜLÜ</a:t>
            </a:r>
          </a:p>
        </p:txBody>
      </p:sp>
      <p:sp>
        <p:nvSpPr>
          <p:cNvPr id="53" name="Title 3"/>
          <p:cNvSpPr>
            <a:spLocks noGrp="1"/>
          </p:cNvSpPr>
          <p:nvPr>
            <p:ph type="title"/>
          </p:nvPr>
        </p:nvSpPr>
        <p:spPr>
          <a:xfrm>
            <a:off x="335360" y="992421"/>
            <a:ext cx="9601200" cy="617612"/>
          </a:xfrm>
        </p:spPr>
        <p:txBody>
          <a:bodyPr vert="horz" lIns="91440" tIns="45720" rIns="91440" bIns="45720" rtlCol="0" anchor="ctr">
            <a:noAutofit/>
          </a:bodyPr>
          <a:lstStyle/>
          <a:p>
            <a:r>
              <a:rPr lang="tr-TR" sz="2000" dirty="0" smtClean="0">
                <a:latin typeface="Times New Roman" panose="02020603050405020304" pitchFamily="18" charset="0"/>
                <a:cs typeface="Times New Roman" panose="02020603050405020304" pitchFamily="18" charset="0"/>
              </a:rPr>
              <a:t>SOSYAL ETKİNLİK MODÜLÜ</a:t>
            </a:r>
            <a:endParaRPr lang="en-US" sz="2000" dirty="0">
              <a:latin typeface="Times New Roman" panose="02020603050405020304" pitchFamily="18" charset="0"/>
              <a:cs typeface="Times New Roman" panose="02020603050405020304" pitchFamily="18" charset="0"/>
            </a:endParaRPr>
          </a:p>
        </p:txBody>
      </p:sp>
      <p:sp>
        <p:nvSpPr>
          <p:cNvPr id="24" name="Rectangle 32"/>
          <p:cNvSpPr/>
          <p:nvPr/>
        </p:nvSpPr>
        <p:spPr>
          <a:xfrm>
            <a:off x="931141" y="1628800"/>
            <a:ext cx="10997507" cy="830997"/>
          </a:xfrm>
          <a:prstGeom prst="rect">
            <a:avLst/>
          </a:prstGeom>
          <a:noFill/>
        </p:spPr>
        <p:txBody>
          <a:bodyPr wrap="square">
            <a:spAutoFit/>
          </a:bodyPr>
          <a:lstStyle/>
          <a:p>
            <a:r>
              <a:rPr lang="tr-TR" sz="2400" b="1" dirty="0" smtClean="0">
                <a:solidFill>
                  <a:schemeClr val="accent4"/>
                </a:solidFill>
              </a:rPr>
              <a:t>Öğrenci Kulüp Tanımlama ekranı modül görünümü</a:t>
            </a:r>
          </a:p>
          <a:p>
            <a:endParaRPr lang="en-US" sz="2400" b="1" dirty="0">
              <a:solidFill>
                <a:schemeClr val="accent4"/>
              </a:solidFill>
            </a:endParaRPr>
          </a:p>
        </p:txBody>
      </p:sp>
      <p:sp>
        <p:nvSpPr>
          <p:cNvPr id="33" name="Oval 32"/>
          <p:cNvSpPr/>
          <p:nvPr/>
        </p:nvSpPr>
        <p:spPr>
          <a:xfrm>
            <a:off x="526424" y="1686154"/>
            <a:ext cx="341752" cy="341752"/>
          </a:xfrm>
          <a:prstGeom prst="ellipse">
            <a:avLst/>
          </a:prstGeom>
          <a:solidFill>
            <a:schemeClr val="accent4">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tr-TR" b="1" cap="small" dirty="0" smtClean="0">
                <a:solidFill>
                  <a:prstClr val="white"/>
                </a:solidFill>
                <a:effectLst>
                  <a:outerShdw blurRad="25400" dist="38100" dir="2700000" algn="tl">
                    <a:srgbClr val="000000">
                      <a:alpha val="70000"/>
                    </a:srgbClr>
                  </a:outerShdw>
                </a:effectLst>
                <a:cs typeface="Arial" pitchFamily="34" charset="0"/>
              </a:rPr>
              <a:t>2</a:t>
            </a:r>
            <a:endParaRPr lang="en-US" b="1" cap="small" dirty="0">
              <a:solidFill>
                <a:prstClr val="white"/>
              </a:solidFill>
              <a:effectLst>
                <a:outerShdw blurRad="25400" dist="38100" dir="2700000" algn="tl">
                  <a:srgbClr val="000000">
                    <a:alpha val="70000"/>
                  </a:srgbClr>
                </a:outerShdw>
              </a:effectLst>
              <a:cs typeface="Arial" pitchFamily="34" charset="0"/>
            </a:endParaRPr>
          </a:p>
        </p:txBody>
      </p:sp>
      <p:sp>
        <p:nvSpPr>
          <p:cNvPr id="3" name="Slayt Numarası Yer Tutucusu 2"/>
          <p:cNvSpPr>
            <a:spLocks noGrp="1"/>
          </p:cNvSpPr>
          <p:nvPr>
            <p:ph type="sldNum" sz="quarter" idx="12"/>
          </p:nvPr>
        </p:nvSpPr>
        <p:spPr/>
        <p:txBody>
          <a:bodyPr/>
          <a:lstStyle/>
          <a:p>
            <a:fld id="{F68327C5-B821-4FE9-A59A-A60D9EB59A9A}" type="slidenum">
              <a:rPr lang="en-US" smtClean="0"/>
              <a:pPr/>
              <a:t>34</a:t>
            </a:fld>
            <a:endParaRPr lang="en-US" dirty="0"/>
          </a:p>
        </p:txBody>
      </p:sp>
      <p:pic>
        <p:nvPicPr>
          <p:cNvPr id="2" name="Resim 1"/>
          <p:cNvPicPr>
            <a:picLocks noChangeAspect="1"/>
          </p:cNvPicPr>
          <p:nvPr/>
        </p:nvPicPr>
        <p:blipFill rotWithShape="1">
          <a:blip r:embed="rId3"/>
          <a:srcRect t="7971" r="7640" b="6223"/>
          <a:stretch/>
        </p:blipFill>
        <p:spPr>
          <a:xfrm>
            <a:off x="1055440" y="2027906"/>
            <a:ext cx="10081120" cy="4524497"/>
          </a:xfrm>
          <a:prstGeom prst="rect">
            <a:avLst/>
          </a:prstGeom>
          <a:ln>
            <a:solidFill>
              <a:srgbClr val="FF0000"/>
            </a:solidFill>
          </a:ln>
        </p:spPr>
      </p:pic>
      <p:sp>
        <p:nvSpPr>
          <p:cNvPr id="12" name="Dikdörtgen 11"/>
          <p:cNvSpPr/>
          <p:nvPr/>
        </p:nvSpPr>
        <p:spPr>
          <a:xfrm>
            <a:off x="0" y="0"/>
            <a:ext cx="12192000" cy="90872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solidFill>
                <a:srgbClr val="C00000"/>
              </a:solidFill>
            </a:endParaRPr>
          </a:p>
        </p:txBody>
      </p:sp>
      <p:sp>
        <p:nvSpPr>
          <p:cNvPr id="13"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b="0" cap="none" dirty="0" smtClean="0">
                <a:ln w="0"/>
                <a:solidFill>
                  <a:srgbClr val="D3363C"/>
                </a:solidFill>
                <a:effectLst>
                  <a:outerShdw blurRad="38100" dist="19050" dir="2700000" algn="tl" rotWithShape="0">
                    <a:schemeClr val="dk1">
                      <a:alpha val="40000"/>
                    </a:schemeClr>
                  </a:outerShdw>
                </a:effectLst>
              </a:rPr>
              <a:t>SOSYAL ETKİNLİK MODÜLÜ</a:t>
            </a:r>
            <a:endParaRPr lang="tr-TR" sz="3600" b="0" cap="none" dirty="0">
              <a:ln w="0"/>
              <a:solidFill>
                <a:srgbClr val="D3363C"/>
              </a:solidFill>
              <a:effectLst>
                <a:outerShdw blurRad="38100" dist="19050" dir="2700000" algn="tl" rotWithShape="0">
                  <a:schemeClr val="dk1">
                    <a:alpha val="40000"/>
                  </a:schemeClr>
                </a:outerShdw>
              </a:effectLst>
            </a:endParaRPr>
          </a:p>
        </p:txBody>
      </p:sp>
      <p:pic>
        <p:nvPicPr>
          <p:cNvPr id="14" name="Resim 13" descr="Ekran Kırpm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03" y="44624"/>
            <a:ext cx="949529" cy="864096"/>
          </a:xfrm>
          <a:prstGeom prst="rect">
            <a:avLst/>
          </a:prstGeom>
        </p:spPr>
      </p:pic>
    </p:spTree>
    <p:extLst>
      <p:ext uri="{BB962C8B-B14F-4D97-AF65-F5344CB8AC3E}">
        <p14:creationId xmlns:p14="http://schemas.microsoft.com/office/powerpoint/2010/main" val="10311450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Dikdörtgen 53"/>
          <p:cNvSpPr/>
          <p:nvPr/>
        </p:nvSpPr>
        <p:spPr>
          <a:xfrm>
            <a:off x="10560496" y="5507546"/>
            <a:ext cx="1631504" cy="1350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4" name="Group 43"/>
          <p:cNvGrpSpPr/>
          <p:nvPr/>
        </p:nvGrpSpPr>
        <p:grpSpPr>
          <a:xfrm>
            <a:off x="1984795" y="3224783"/>
            <a:ext cx="2880320" cy="2862595"/>
            <a:chOff x="4092253" y="1838975"/>
            <a:chExt cx="3961788" cy="3970156"/>
          </a:xfrm>
        </p:grpSpPr>
        <p:sp>
          <p:nvSpPr>
            <p:cNvPr id="45" name="Shape 2021"/>
            <p:cNvSpPr/>
            <p:nvPr/>
          </p:nvSpPr>
          <p:spPr>
            <a:xfrm>
              <a:off x="5671528" y="3836603"/>
              <a:ext cx="2382513" cy="1972528"/>
            </a:xfrm>
            <a:custGeom>
              <a:avLst/>
              <a:gdLst/>
              <a:ahLst/>
              <a:cxnLst>
                <a:cxn ang="0">
                  <a:pos x="wd2" y="hd2"/>
                </a:cxn>
                <a:cxn ang="5400000">
                  <a:pos x="wd2" y="hd2"/>
                </a:cxn>
                <a:cxn ang="10800000">
                  <a:pos x="wd2" y="hd2"/>
                </a:cxn>
                <a:cxn ang="16200000">
                  <a:pos x="wd2" y="hd2"/>
                </a:cxn>
              </a:cxnLst>
              <a:rect l="0" t="0" r="r" b="b"/>
              <a:pathLst>
                <a:path w="21600" h="21600" extrusionOk="0">
                  <a:moveTo>
                    <a:pt x="3560" y="9082"/>
                  </a:moveTo>
                  <a:cubicBezTo>
                    <a:pt x="5629" y="9082"/>
                    <a:pt x="7457" y="8209"/>
                    <a:pt x="8900" y="6404"/>
                  </a:cubicBezTo>
                  <a:cubicBezTo>
                    <a:pt x="10391" y="4658"/>
                    <a:pt x="11113" y="2504"/>
                    <a:pt x="11161" y="0"/>
                  </a:cubicBezTo>
                  <a:cubicBezTo>
                    <a:pt x="13181" y="0"/>
                    <a:pt x="13181" y="0"/>
                    <a:pt x="13181" y="0"/>
                  </a:cubicBezTo>
                  <a:cubicBezTo>
                    <a:pt x="13181" y="0"/>
                    <a:pt x="13181" y="58"/>
                    <a:pt x="13181" y="58"/>
                  </a:cubicBezTo>
                  <a:cubicBezTo>
                    <a:pt x="12796" y="524"/>
                    <a:pt x="12604" y="1106"/>
                    <a:pt x="12604" y="1747"/>
                  </a:cubicBezTo>
                  <a:cubicBezTo>
                    <a:pt x="12604" y="2387"/>
                    <a:pt x="12796" y="2969"/>
                    <a:pt x="13181" y="3377"/>
                  </a:cubicBezTo>
                  <a:cubicBezTo>
                    <a:pt x="13566" y="3843"/>
                    <a:pt x="13999" y="4075"/>
                    <a:pt x="14528" y="4075"/>
                  </a:cubicBezTo>
                  <a:cubicBezTo>
                    <a:pt x="15106" y="4075"/>
                    <a:pt x="15539" y="3843"/>
                    <a:pt x="15923" y="3377"/>
                  </a:cubicBezTo>
                  <a:cubicBezTo>
                    <a:pt x="16308" y="2969"/>
                    <a:pt x="16501" y="2387"/>
                    <a:pt x="16501" y="1747"/>
                  </a:cubicBezTo>
                  <a:cubicBezTo>
                    <a:pt x="16501" y="1106"/>
                    <a:pt x="16308" y="524"/>
                    <a:pt x="15923" y="58"/>
                  </a:cubicBezTo>
                  <a:cubicBezTo>
                    <a:pt x="15923" y="58"/>
                    <a:pt x="15875" y="0"/>
                    <a:pt x="15875" y="0"/>
                  </a:cubicBezTo>
                  <a:cubicBezTo>
                    <a:pt x="18665" y="0"/>
                    <a:pt x="18665" y="0"/>
                    <a:pt x="18665" y="0"/>
                  </a:cubicBezTo>
                  <a:cubicBezTo>
                    <a:pt x="18665" y="640"/>
                    <a:pt x="18665" y="1281"/>
                    <a:pt x="18617" y="1863"/>
                  </a:cubicBezTo>
                  <a:cubicBezTo>
                    <a:pt x="21600" y="3843"/>
                    <a:pt x="21600" y="3843"/>
                    <a:pt x="21600" y="3843"/>
                  </a:cubicBezTo>
                  <a:cubicBezTo>
                    <a:pt x="21456" y="4949"/>
                    <a:pt x="21215" y="5997"/>
                    <a:pt x="20927" y="7045"/>
                  </a:cubicBezTo>
                  <a:cubicBezTo>
                    <a:pt x="17415" y="7278"/>
                    <a:pt x="17415" y="7278"/>
                    <a:pt x="17415" y="7278"/>
                  </a:cubicBezTo>
                  <a:cubicBezTo>
                    <a:pt x="16982" y="8442"/>
                    <a:pt x="16453" y="9548"/>
                    <a:pt x="15779" y="10654"/>
                  </a:cubicBezTo>
                  <a:cubicBezTo>
                    <a:pt x="17559" y="14148"/>
                    <a:pt x="17559" y="14148"/>
                    <a:pt x="17559" y="14148"/>
                  </a:cubicBezTo>
                  <a:cubicBezTo>
                    <a:pt x="17222" y="14613"/>
                    <a:pt x="16886" y="15021"/>
                    <a:pt x="16549" y="15487"/>
                  </a:cubicBezTo>
                  <a:cubicBezTo>
                    <a:pt x="16164" y="15894"/>
                    <a:pt x="15827" y="16302"/>
                    <a:pt x="15442" y="16709"/>
                  </a:cubicBezTo>
                  <a:cubicBezTo>
                    <a:pt x="12508" y="14613"/>
                    <a:pt x="12508" y="14613"/>
                    <a:pt x="12508" y="14613"/>
                  </a:cubicBezTo>
                  <a:cubicBezTo>
                    <a:pt x="11594" y="15429"/>
                    <a:pt x="10680" y="16069"/>
                    <a:pt x="9718" y="16593"/>
                  </a:cubicBezTo>
                  <a:cubicBezTo>
                    <a:pt x="9718" y="20727"/>
                    <a:pt x="9718" y="20727"/>
                    <a:pt x="9718" y="20727"/>
                  </a:cubicBezTo>
                  <a:cubicBezTo>
                    <a:pt x="8804" y="21134"/>
                    <a:pt x="7890" y="21425"/>
                    <a:pt x="6927" y="21600"/>
                  </a:cubicBezTo>
                  <a:cubicBezTo>
                    <a:pt x="5196" y="17990"/>
                    <a:pt x="5196" y="17990"/>
                    <a:pt x="5196" y="17990"/>
                  </a:cubicBezTo>
                  <a:cubicBezTo>
                    <a:pt x="4666" y="18049"/>
                    <a:pt x="4137" y="18107"/>
                    <a:pt x="3656" y="18107"/>
                  </a:cubicBezTo>
                  <a:cubicBezTo>
                    <a:pt x="3608" y="18107"/>
                    <a:pt x="3608" y="18107"/>
                    <a:pt x="3560" y="18107"/>
                  </a:cubicBezTo>
                  <a:cubicBezTo>
                    <a:pt x="3560" y="14439"/>
                    <a:pt x="3560" y="14439"/>
                    <a:pt x="3560" y="14439"/>
                  </a:cubicBezTo>
                  <a:cubicBezTo>
                    <a:pt x="3512" y="14555"/>
                    <a:pt x="3416" y="14672"/>
                    <a:pt x="3319" y="14788"/>
                  </a:cubicBezTo>
                  <a:cubicBezTo>
                    <a:pt x="2935" y="15254"/>
                    <a:pt x="2453" y="15487"/>
                    <a:pt x="1924" y="15487"/>
                  </a:cubicBezTo>
                  <a:cubicBezTo>
                    <a:pt x="1395" y="15487"/>
                    <a:pt x="914" y="15254"/>
                    <a:pt x="529" y="14788"/>
                  </a:cubicBezTo>
                  <a:cubicBezTo>
                    <a:pt x="192" y="14381"/>
                    <a:pt x="0" y="13798"/>
                    <a:pt x="0" y="13158"/>
                  </a:cubicBezTo>
                  <a:cubicBezTo>
                    <a:pt x="0" y="12518"/>
                    <a:pt x="192" y="11935"/>
                    <a:pt x="529" y="11470"/>
                  </a:cubicBezTo>
                  <a:cubicBezTo>
                    <a:pt x="914" y="11004"/>
                    <a:pt x="1395" y="10771"/>
                    <a:pt x="1924" y="10771"/>
                  </a:cubicBezTo>
                  <a:cubicBezTo>
                    <a:pt x="2453" y="10771"/>
                    <a:pt x="2935" y="11004"/>
                    <a:pt x="3319" y="11470"/>
                  </a:cubicBezTo>
                  <a:cubicBezTo>
                    <a:pt x="3416" y="11586"/>
                    <a:pt x="3512" y="11702"/>
                    <a:pt x="3560" y="11819"/>
                  </a:cubicBezTo>
                  <a:lnTo>
                    <a:pt x="3560" y="9082"/>
                  </a:lnTo>
                  <a:close/>
                </a:path>
              </a:pathLst>
            </a:custGeom>
            <a:solidFill>
              <a:srgbClr val="16A085"/>
            </a:solidFill>
            <a:ln w="12700" cap="flat">
              <a:noFill/>
              <a:miter lim="400000"/>
            </a:ln>
            <a:effectLst/>
          </p:spPr>
          <p:txBody>
            <a:bodyPr wrap="square" lIns="45719" tIns="45719" rIns="45719" bIns="45719" numCol="1" anchor="t">
              <a:noAutofit/>
            </a:bodyPr>
            <a:lstStyle/>
            <a:p>
              <a:endParaRPr/>
            </a:p>
          </p:txBody>
        </p:sp>
        <p:sp>
          <p:nvSpPr>
            <p:cNvPr id="46" name="Shape 2024"/>
            <p:cNvSpPr/>
            <p:nvPr/>
          </p:nvSpPr>
          <p:spPr>
            <a:xfrm>
              <a:off x="6064776" y="1838975"/>
              <a:ext cx="1982988" cy="2369963"/>
            </a:xfrm>
            <a:custGeom>
              <a:avLst/>
              <a:gdLst/>
              <a:ahLst/>
              <a:cxnLst>
                <a:cxn ang="0">
                  <a:pos x="wd2" y="hd2"/>
                </a:cxn>
                <a:cxn ang="5400000">
                  <a:pos x="wd2" y="hd2"/>
                </a:cxn>
                <a:cxn ang="10800000">
                  <a:pos x="wd2" y="hd2"/>
                </a:cxn>
                <a:cxn ang="16200000">
                  <a:pos x="wd2" y="hd2"/>
                </a:cxn>
              </a:cxnLst>
              <a:rect l="0" t="0" r="r" b="b"/>
              <a:pathLst>
                <a:path w="21600" h="21600" extrusionOk="0">
                  <a:moveTo>
                    <a:pt x="18135" y="18210"/>
                  </a:moveTo>
                  <a:cubicBezTo>
                    <a:pt x="14785" y="18210"/>
                    <a:pt x="14785" y="18210"/>
                    <a:pt x="14785" y="18210"/>
                  </a:cubicBezTo>
                  <a:cubicBezTo>
                    <a:pt x="14785" y="18210"/>
                    <a:pt x="14843" y="18258"/>
                    <a:pt x="14843" y="18258"/>
                  </a:cubicBezTo>
                  <a:cubicBezTo>
                    <a:pt x="15305" y="18646"/>
                    <a:pt x="15536" y="19130"/>
                    <a:pt x="15536" y="19663"/>
                  </a:cubicBezTo>
                  <a:cubicBezTo>
                    <a:pt x="15536" y="20196"/>
                    <a:pt x="15305" y="20680"/>
                    <a:pt x="14843" y="21019"/>
                  </a:cubicBezTo>
                  <a:cubicBezTo>
                    <a:pt x="14381" y="21406"/>
                    <a:pt x="13861" y="21600"/>
                    <a:pt x="13168" y="21600"/>
                  </a:cubicBezTo>
                  <a:cubicBezTo>
                    <a:pt x="12533" y="21600"/>
                    <a:pt x="12013" y="21406"/>
                    <a:pt x="11551" y="21019"/>
                  </a:cubicBezTo>
                  <a:cubicBezTo>
                    <a:pt x="11089" y="20680"/>
                    <a:pt x="10858" y="20196"/>
                    <a:pt x="10858" y="19663"/>
                  </a:cubicBezTo>
                  <a:cubicBezTo>
                    <a:pt x="10858" y="19130"/>
                    <a:pt x="11089" y="18646"/>
                    <a:pt x="11551" y="18258"/>
                  </a:cubicBezTo>
                  <a:cubicBezTo>
                    <a:pt x="11551" y="18258"/>
                    <a:pt x="11551" y="18210"/>
                    <a:pt x="11551" y="18210"/>
                  </a:cubicBezTo>
                  <a:cubicBezTo>
                    <a:pt x="9125" y="18210"/>
                    <a:pt x="9125" y="18210"/>
                    <a:pt x="9125" y="18210"/>
                  </a:cubicBezTo>
                  <a:cubicBezTo>
                    <a:pt x="9125" y="18210"/>
                    <a:pt x="9125" y="18161"/>
                    <a:pt x="9125" y="18113"/>
                  </a:cubicBezTo>
                  <a:cubicBezTo>
                    <a:pt x="9125" y="16030"/>
                    <a:pt x="8201" y="14190"/>
                    <a:pt x="6411" y="12737"/>
                  </a:cubicBezTo>
                  <a:cubicBezTo>
                    <a:pt x="4678" y="11236"/>
                    <a:pt x="2483" y="10461"/>
                    <a:pt x="0" y="10461"/>
                  </a:cubicBezTo>
                  <a:cubicBezTo>
                    <a:pt x="0" y="8282"/>
                    <a:pt x="0" y="8282"/>
                    <a:pt x="0" y="8282"/>
                  </a:cubicBezTo>
                  <a:cubicBezTo>
                    <a:pt x="58" y="8378"/>
                    <a:pt x="116" y="8427"/>
                    <a:pt x="173" y="8475"/>
                  </a:cubicBezTo>
                  <a:cubicBezTo>
                    <a:pt x="635" y="8863"/>
                    <a:pt x="1213" y="9057"/>
                    <a:pt x="1848" y="9057"/>
                  </a:cubicBezTo>
                  <a:cubicBezTo>
                    <a:pt x="2483" y="9057"/>
                    <a:pt x="3061" y="8863"/>
                    <a:pt x="3523" y="8475"/>
                  </a:cubicBezTo>
                  <a:cubicBezTo>
                    <a:pt x="3985" y="8088"/>
                    <a:pt x="4216" y="7652"/>
                    <a:pt x="4216" y="7071"/>
                  </a:cubicBezTo>
                  <a:cubicBezTo>
                    <a:pt x="4216" y="6538"/>
                    <a:pt x="3985" y="6102"/>
                    <a:pt x="3523" y="5715"/>
                  </a:cubicBezTo>
                  <a:cubicBezTo>
                    <a:pt x="3061" y="5327"/>
                    <a:pt x="2483" y="5134"/>
                    <a:pt x="1848" y="5134"/>
                  </a:cubicBezTo>
                  <a:cubicBezTo>
                    <a:pt x="1213" y="5134"/>
                    <a:pt x="635" y="5327"/>
                    <a:pt x="173" y="5715"/>
                  </a:cubicBezTo>
                  <a:cubicBezTo>
                    <a:pt x="116" y="5763"/>
                    <a:pt x="58" y="5812"/>
                    <a:pt x="0" y="5909"/>
                  </a:cubicBezTo>
                  <a:cubicBezTo>
                    <a:pt x="0" y="2954"/>
                    <a:pt x="0" y="2954"/>
                    <a:pt x="0" y="2954"/>
                  </a:cubicBezTo>
                  <a:cubicBezTo>
                    <a:pt x="58" y="2954"/>
                    <a:pt x="58" y="2954"/>
                    <a:pt x="116" y="2954"/>
                  </a:cubicBezTo>
                  <a:cubicBezTo>
                    <a:pt x="693" y="2954"/>
                    <a:pt x="1271" y="2954"/>
                    <a:pt x="1848" y="3003"/>
                  </a:cubicBezTo>
                  <a:cubicBezTo>
                    <a:pt x="3870" y="0"/>
                    <a:pt x="3870" y="0"/>
                    <a:pt x="3870" y="0"/>
                  </a:cubicBezTo>
                  <a:cubicBezTo>
                    <a:pt x="5025" y="194"/>
                    <a:pt x="6180" y="387"/>
                    <a:pt x="7277" y="726"/>
                  </a:cubicBezTo>
                  <a:cubicBezTo>
                    <a:pt x="7277" y="4165"/>
                    <a:pt x="7277" y="4165"/>
                    <a:pt x="7277" y="4165"/>
                  </a:cubicBezTo>
                  <a:cubicBezTo>
                    <a:pt x="8490" y="4601"/>
                    <a:pt x="9645" y="5134"/>
                    <a:pt x="10742" y="5812"/>
                  </a:cubicBezTo>
                  <a:cubicBezTo>
                    <a:pt x="14207" y="4068"/>
                    <a:pt x="14207" y="4068"/>
                    <a:pt x="14207" y="4068"/>
                  </a:cubicBezTo>
                  <a:cubicBezTo>
                    <a:pt x="14670" y="4407"/>
                    <a:pt x="15132" y="4746"/>
                    <a:pt x="15594" y="5134"/>
                  </a:cubicBezTo>
                  <a:cubicBezTo>
                    <a:pt x="15940" y="5473"/>
                    <a:pt x="16287" y="5763"/>
                    <a:pt x="16633" y="6102"/>
                  </a:cubicBezTo>
                  <a:cubicBezTo>
                    <a:pt x="14554" y="9008"/>
                    <a:pt x="14554" y="9008"/>
                    <a:pt x="14554" y="9008"/>
                  </a:cubicBezTo>
                  <a:cubicBezTo>
                    <a:pt x="15363" y="9880"/>
                    <a:pt x="16056" y="10848"/>
                    <a:pt x="16633" y="11817"/>
                  </a:cubicBezTo>
                  <a:cubicBezTo>
                    <a:pt x="20734" y="11817"/>
                    <a:pt x="20734" y="11817"/>
                    <a:pt x="20734" y="11817"/>
                  </a:cubicBezTo>
                  <a:cubicBezTo>
                    <a:pt x="21080" y="12737"/>
                    <a:pt x="21369" y="13657"/>
                    <a:pt x="21600" y="14578"/>
                  </a:cubicBezTo>
                  <a:cubicBezTo>
                    <a:pt x="18077" y="16515"/>
                    <a:pt x="18077" y="16515"/>
                    <a:pt x="18077" y="16515"/>
                  </a:cubicBezTo>
                  <a:cubicBezTo>
                    <a:pt x="18135" y="17048"/>
                    <a:pt x="18135" y="17580"/>
                    <a:pt x="18135" y="18113"/>
                  </a:cubicBezTo>
                  <a:cubicBezTo>
                    <a:pt x="18135" y="18161"/>
                    <a:pt x="18135" y="18161"/>
                    <a:pt x="18135" y="18210"/>
                  </a:cubicBezTo>
                  <a:close/>
                </a:path>
              </a:pathLst>
            </a:custGeom>
            <a:solidFill>
              <a:schemeClr val="bg1">
                <a:lumMod val="85000"/>
              </a:schemeClr>
            </a:solidFill>
            <a:ln w="12700" cap="flat">
              <a:noFill/>
              <a:miter lim="400000"/>
            </a:ln>
            <a:effectLst/>
          </p:spPr>
          <p:txBody>
            <a:bodyPr wrap="square" lIns="45719" tIns="45719" rIns="45719" bIns="45719" numCol="1" anchor="t">
              <a:noAutofit/>
            </a:bodyPr>
            <a:lstStyle/>
            <a:p>
              <a:endParaRPr/>
            </a:p>
          </p:txBody>
        </p:sp>
        <p:sp>
          <p:nvSpPr>
            <p:cNvPr id="47" name="Shape 2027"/>
            <p:cNvSpPr/>
            <p:nvPr/>
          </p:nvSpPr>
          <p:spPr>
            <a:xfrm>
              <a:off x="4092254" y="3432893"/>
              <a:ext cx="1972529" cy="2369962"/>
            </a:xfrm>
            <a:custGeom>
              <a:avLst/>
              <a:gdLst/>
              <a:ahLst/>
              <a:cxnLst>
                <a:cxn ang="0">
                  <a:pos x="wd2" y="hd2"/>
                </a:cxn>
                <a:cxn ang="5400000">
                  <a:pos x="wd2" y="hd2"/>
                </a:cxn>
                <a:cxn ang="10800000">
                  <a:pos x="wd2" y="hd2"/>
                </a:cxn>
                <a:cxn ang="16200000">
                  <a:pos x="wd2" y="hd2"/>
                </a:cxn>
              </a:cxnLst>
              <a:rect l="0" t="0" r="r" b="b"/>
              <a:pathLst>
                <a:path w="21600" h="21600" extrusionOk="0">
                  <a:moveTo>
                    <a:pt x="21600" y="11236"/>
                  </a:moveTo>
                  <a:cubicBezTo>
                    <a:pt x="21600" y="13512"/>
                    <a:pt x="21600" y="13512"/>
                    <a:pt x="21600" y="13512"/>
                  </a:cubicBezTo>
                  <a:cubicBezTo>
                    <a:pt x="21542" y="13415"/>
                    <a:pt x="21426" y="13318"/>
                    <a:pt x="21310" y="13222"/>
                  </a:cubicBezTo>
                  <a:cubicBezTo>
                    <a:pt x="20845" y="12834"/>
                    <a:pt x="20265" y="12640"/>
                    <a:pt x="19626" y="12640"/>
                  </a:cubicBezTo>
                  <a:cubicBezTo>
                    <a:pt x="18987" y="12640"/>
                    <a:pt x="18406" y="12834"/>
                    <a:pt x="17942" y="13222"/>
                  </a:cubicBezTo>
                  <a:cubicBezTo>
                    <a:pt x="17535" y="13609"/>
                    <a:pt x="17303" y="14093"/>
                    <a:pt x="17303" y="14626"/>
                  </a:cubicBezTo>
                  <a:cubicBezTo>
                    <a:pt x="17303" y="15159"/>
                    <a:pt x="17535" y="15643"/>
                    <a:pt x="17942" y="15982"/>
                  </a:cubicBezTo>
                  <a:cubicBezTo>
                    <a:pt x="18406" y="16370"/>
                    <a:pt x="18987" y="16563"/>
                    <a:pt x="19626" y="16563"/>
                  </a:cubicBezTo>
                  <a:cubicBezTo>
                    <a:pt x="20265" y="16563"/>
                    <a:pt x="20845" y="16370"/>
                    <a:pt x="21310" y="15982"/>
                  </a:cubicBezTo>
                  <a:cubicBezTo>
                    <a:pt x="21426" y="15885"/>
                    <a:pt x="21542" y="15788"/>
                    <a:pt x="21600" y="15691"/>
                  </a:cubicBezTo>
                  <a:cubicBezTo>
                    <a:pt x="21600" y="18743"/>
                    <a:pt x="21600" y="18743"/>
                    <a:pt x="21600" y="18743"/>
                  </a:cubicBezTo>
                  <a:cubicBezTo>
                    <a:pt x="20961" y="18743"/>
                    <a:pt x="20381" y="18694"/>
                    <a:pt x="19742" y="18646"/>
                  </a:cubicBezTo>
                  <a:cubicBezTo>
                    <a:pt x="17535" y="21600"/>
                    <a:pt x="17535" y="21600"/>
                    <a:pt x="17535" y="21600"/>
                  </a:cubicBezTo>
                  <a:cubicBezTo>
                    <a:pt x="16316" y="21455"/>
                    <a:pt x="15155" y="21164"/>
                    <a:pt x="14052" y="20825"/>
                  </a:cubicBezTo>
                  <a:cubicBezTo>
                    <a:pt x="14342" y="17483"/>
                    <a:pt x="14342" y="17483"/>
                    <a:pt x="14342" y="17483"/>
                  </a:cubicBezTo>
                  <a:cubicBezTo>
                    <a:pt x="13065" y="16999"/>
                    <a:pt x="11845" y="16370"/>
                    <a:pt x="10684" y="15643"/>
                  </a:cubicBezTo>
                  <a:cubicBezTo>
                    <a:pt x="7490" y="17580"/>
                    <a:pt x="7490" y="17580"/>
                    <a:pt x="7490" y="17580"/>
                  </a:cubicBezTo>
                  <a:cubicBezTo>
                    <a:pt x="7026" y="17241"/>
                    <a:pt x="6561" y="16902"/>
                    <a:pt x="6155" y="16563"/>
                  </a:cubicBezTo>
                  <a:cubicBezTo>
                    <a:pt x="5632" y="16127"/>
                    <a:pt x="5168" y="15740"/>
                    <a:pt x="4761" y="15304"/>
                  </a:cubicBezTo>
                  <a:cubicBezTo>
                    <a:pt x="6852" y="12301"/>
                    <a:pt x="6852" y="12301"/>
                    <a:pt x="6852" y="12301"/>
                  </a:cubicBezTo>
                  <a:cubicBezTo>
                    <a:pt x="6097" y="11478"/>
                    <a:pt x="5516" y="10606"/>
                    <a:pt x="4994" y="9638"/>
                  </a:cubicBezTo>
                  <a:cubicBezTo>
                    <a:pt x="871" y="9638"/>
                    <a:pt x="871" y="9638"/>
                    <a:pt x="871" y="9638"/>
                  </a:cubicBezTo>
                  <a:cubicBezTo>
                    <a:pt x="465" y="8717"/>
                    <a:pt x="232" y="7797"/>
                    <a:pt x="0" y="6829"/>
                  </a:cubicBezTo>
                  <a:cubicBezTo>
                    <a:pt x="3600" y="5037"/>
                    <a:pt x="3600" y="5037"/>
                    <a:pt x="3600" y="5037"/>
                  </a:cubicBezTo>
                  <a:cubicBezTo>
                    <a:pt x="3600" y="4746"/>
                    <a:pt x="3542" y="4407"/>
                    <a:pt x="3542" y="4068"/>
                  </a:cubicBezTo>
                  <a:cubicBezTo>
                    <a:pt x="3542" y="3971"/>
                    <a:pt x="3542" y="3826"/>
                    <a:pt x="3542" y="3681"/>
                  </a:cubicBezTo>
                  <a:cubicBezTo>
                    <a:pt x="6852" y="3681"/>
                    <a:pt x="6852" y="3681"/>
                    <a:pt x="6852" y="3681"/>
                  </a:cubicBezTo>
                  <a:cubicBezTo>
                    <a:pt x="6677" y="3584"/>
                    <a:pt x="6503" y="3487"/>
                    <a:pt x="6329" y="3342"/>
                  </a:cubicBezTo>
                  <a:cubicBezTo>
                    <a:pt x="5865" y="2954"/>
                    <a:pt x="5632" y="2518"/>
                    <a:pt x="5632" y="1986"/>
                  </a:cubicBezTo>
                  <a:cubicBezTo>
                    <a:pt x="5632" y="1404"/>
                    <a:pt x="5865" y="969"/>
                    <a:pt x="6329" y="581"/>
                  </a:cubicBezTo>
                  <a:cubicBezTo>
                    <a:pt x="6794" y="194"/>
                    <a:pt x="7374" y="0"/>
                    <a:pt x="8013" y="0"/>
                  </a:cubicBezTo>
                  <a:cubicBezTo>
                    <a:pt x="8652" y="0"/>
                    <a:pt x="9232" y="194"/>
                    <a:pt x="9697" y="581"/>
                  </a:cubicBezTo>
                  <a:cubicBezTo>
                    <a:pt x="10161" y="969"/>
                    <a:pt x="10394" y="1404"/>
                    <a:pt x="10394" y="1986"/>
                  </a:cubicBezTo>
                  <a:cubicBezTo>
                    <a:pt x="10394" y="2518"/>
                    <a:pt x="10161" y="2954"/>
                    <a:pt x="9697" y="3342"/>
                  </a:cubicBezTo>
                  <a:cubicBezTo>
                    <a:pt x="9523" y="3487"/>
                    <a:pt x="9348" y="3584"/>
                    <a:pt x="9174" y="3681"/>
                  </a:cubicBezTo>
                  <a:cubicBezTo>
                    <a:pt x="12426" y="3681"/>
                    <a:pt x="12426" y="3681"/>
                    <a:pt x="12426" y="3681"/>
                  </a:cubicBezTo>
                  <a:cubicBezTo>
                    <a:pt x="12426" y="5763"/>
                    <a:pt x="13297" y="7555"/>
                    <a:pt x="15097" y="9008"/>
                  </a:cubicBezTo>
                  <a:cubicBezTo>
                    <a:pt x="16897" y="10509"/>
                    <a:pt x="19045" y="11236"/>
                    <a:pt x="21600" y="11236"/>
                  </a:cubicBezTo>
                  <a:cubicBezTo>
                    <a:pt x="21600" y="11236"/>
                    <a:pt x="21600" y="11236"/>
                    <a:pt x="21600" y="11236"/>
                  </a:cubicBezTo>
                  <a:close/>
                </a:path>
              </a:pathLst>
            </a:custGeom>
            <a:solidFill>
              <a:schemeClr val="bg1">
                <a:lumMod val="85000"/>
              </a:schemeClr>
            </a:solidFill>
            <a:ln w="12700" cap="flat">
              <a:noFill/>
              <a:miter lim="400000"/>
            </a:ln>
            <a:effectLst/>
          </p:spPr>
          <p:txBody>
            <a:bodyPr wrap="square" lIns="45719" tIns="45719" rIns="45719" bIns="45719" numCol="1" anchor="t">
              <a:noAutofit/>
            </a:bodyPr>
            <a:lstStyle/>
            <a:p>
              <a:endParaRPr/>
            </a:p>
          </p:txBody>
        </p:sp>
        <p:sp>
          <p:nvSpPr>
            <p:cNvPr id="48" name="Shape 2030"/>
            <p:cNvSpPr/>
            <p:nvPr/>
          </p:nvSpPr>
          <p:spPr>
            <a:xfrm>
              <a:off x="4092253" y="1845253"/>
              <a:ext cx="2359504" cy="1991353"/>
            </a:xfrm>
            <a:custGeom>
              <a:avLst/>
              <a:gdLst/>
              <a:ahLst/>
              <a:cxnLst>
                <a:cxn ang="0">
                  <a:pos x="wd2" y="hd2"/>
                </a:cxn>
                <a:cxn ang="5400000">
                  <a:pos x="wd2" y="hd2"/>
                </a:cxn>
                <a:cxn ang="10800000">
                  <a:pos x="wd2" y="hd2"/>
                </a:cxn>
                <a:cxn ang="16200000">
                  <a:pos x="wd2" y="hd2"/>
                </a:cxn>
              </a:cxnLst>
              <a:rect l="0" t="0" r="r" b="b"/>
              <a:pathLst>
                <a:path w="21600" h="21600" extrusionOk="0">
                  <a:moveTo>
                    <a:pt x="18057" y="12384"/>
                  </a:moveTo>
                  <a:cubicBezTo>
                    <a:pt x="18057" y="12384"/>
                    <a:pt x="18057" y="12384"/>
                    <a:pt x="18057" y="12384"/>
                  </a:cubicBezTo>
                  <a:cubicBezTo>
                    <a:pt x="15921" y="12384"/>
                    <a:pt x="14125" y="13306"/>
                    <a:pt x="12620" y="15091"/>
                  </a:cubicBezTo>
                  <a:cubicBezTo>
                    <a:pt x="11116" y="16819"/>
                    <a:pt x="10387" y="19008"/>
                    <a:pt x="10387" y="21485"/>
                  </a:cubicBezTo>
                  <a:cubicBezTo>
                    <a:pt x="10387" y="21542"/>
                    <a:pt x="10387" y="21600"/>
                    <a:pt x="10387" y="21600"/>
                  </a:cubicBezTo>
                  <a:cubicBezTo>
                    <a:pt x="7669" y="21600"/>
                    <a:pt x="7669" y="21600"/>
                    <a:pt x="7669" y="21600"/>
                  </a:cubicBezTo>
                  <a:cubicBezTo>
                    <a:pt x="7815" y="21485"/>
                    <a:pt x="7960" y="21370"/>
                    <a:pt x="8106" y="21197"/>
                  </a:cubicBezTo>
                  <a:cubicBezTo>
                    <a:pt x="8494" y="20736"/>
                    <a:pt x="8689" y="20218"/>
                    <a:pt x="8689" y="19584"/>
                  </a:cubicBezTo>
                  <a:cubicBezTo>
                    <a:pt x="8689" y="18893"/>
                    <a:pt x="8494" y="18374"/>
                    <a:pt x="8106" y="17914"/>
                  </a:cubicBezTo>
                  <a:cubicBezTo>
                    <a:pt x="7718" y="17453"/>
                    <a:pt x="7232" y="17222"/>
                    <a:pt x="6698" y="17222"/>
                  </a:cubicBezTo>
                  <a:cubicBezTo>
                    <a:pt x="6164" y="17222"/>
                    <a:pt x="5679" y="17453"/>
                    <a:pt x="5291" y="17914"/>
                  </a:cubicBezTo>
                  <a:cubicBezTo>
                    <a:pt x="4902" y="18374"/>
                    <a:pt x="4708" y="18893"/>
                    <a:pt x="4708" y="19584"/>
                  </a:cubicBezTo>
                  <a:cubicBezTo>
                    <a:pt x="4708" y="20218"/>
                    <a:pt x="4902" y="20736"/>
                    <a:pt x="5291" y="21197"/>
                  </a:cubicBezTo>
                  <a:cubicBezTo>
                    <a:pt x="5436" y="21370"/>
                    <a:pt x="5582" y="21485"/>
                    <a:pt x="5728" y="21600"/>
                  </a:cubicBezTo>
                  <a:cubicBezTo>
                    <a:pt x="2961" y="21600"/>
                    <a:pt x="2961" y="21600"/>
                    <a:pt x="2961" y="21600"/>
                  </a:cubicBezTo>
                  <a:cubicBezTo>
                    <a:pt x="2961" y="21542"/>
                    <a:pt x="2961" y="21542"/>
                    <a:pt x="2961" y="21485"/>
                  </a:cubicBezTo>
                  <a:cubicBezTo>
                    <a:pt x="2961" y="21370"/>
                    <a:pt x="2961" y="21254"/>
                    <a:pt x="2961" y="21139"/>
                  </a:cubicBezTo>
                  <a:cubicBezTo>
                    <a:pt x="2961" y="20678"/>
                    <a:pt x="3009" y="20160"/>
                    <a:pt x="3009" y="19699"/>
                  </a:cubicBezTo>
                  <a:cubicBezTo>
                    <a:pt x="0" y="17683"/>
                    <a:pt x="0" y="17683"/>
                    <a:pt x="0" y="17683"/>
                  </a:cubicBezTo>
                  <a:cubicBezTo>
                    <a:pt x="194" y="16416"/>
                    <a:pt x="437" y="15149"/>
                    <a:pt x="825" y="13997"/>
                  </a:cubicBezTo>
                  <a:cubicBezTo>
                    <a:pt x="4174" y="14227"/>
                    <a:pt x="4174" y="14227"/>
                    <a:pt x="4174" y="14227"/>
                  </a:cubicBezTo>
                  <a:cubicBezTo>
                    <a:pt x="4611" y="13075"/>
                    <a:pt x="5145" y="12038"/>
                    <a:pt x="5776" y="11002"/>
                  </a:cubicBezTo>
                  <a:cubicBezTo>
                    <a:pt x="4126" y="7315"/>
                    <a:pt x="4126" y="7315"/>
                    <a:pt x="4126" y="7315"/>
                  </a:cubicBezTo>
                  <a:cubicBezTo>
                    <a:pt x="4466" y="6912"/>
                    <a:pt x="4805" y="6451"/>
                    <a:pt x="5145" y="6048"/>
                  </a:cubicBezTo>
                  <a:cubicBezTo>
                    <a:pt x="5485" y="5645"/>
                    <a:pt x="5825" y="5242"/>
                    <a:pt x="6213" y="4838"/>
                  </a:cubicBezTo>
                  <a:cubicBezTo>
                    <a:pt x="9125" y="6912"/>
                    <a:pt x="9125" y="6912"/>
                    <a:pt x="9125" y="6912"/>
                  </a:cubicBezTo>
                  <a:cubicBezTo>
                    <a:pt x="9999" y="6163"/>
                    <a:pt x="10873" y="5530"/>
                    <a:pt x="11795" y="5069"/>
                  </a:cubicBezTo>
                  <a:cubicBezTo>
                    <a:pt x="11795" y="922"/>
                    <a:pt x="11795" y="922"/>
                    <a:pt x="11795" y="922"/>
                  </a:cubicBezTo>
                  <a:cubicBezTo>
                    <a:pt x="12717" y="518"/>
                    <a:pt x="13737" y="230"/>
                    <a:pt x="14707" y="0"/>
                  </a:cubicBezTo>
                  <a:cubicBezTo>
                    <a:pt x="16455" y="3571"/>
                    <a:pt x="16455" y="3571"/>
                    <a:pt x="16455" y="3571"/>
                  </a:cubicBezTo>
                  <a:cubicBezTo>
                    <a:pt x="16989" y="3514"/>
                    <a:pt x="17523" y="3456"/>
                    <a:pt x="18057" y="3456"/>
                  </a:cubicBezTo>
                  <a:cubicBezTo>
                    <a:pt x="18057" y="6970"/>
                    <a:pt x="18057" y="6970"/>
                    <a:pt x="18057" y="6970"/>
                  </a:cubicBezTo>
                  <a:cubicBezTo>
                    <a:pt x="18105" y="6854"/>
                    <a:pt x="18154" y="6797"/>
                    <a:pt x="18202" y="6739"/>
                  </a:cubicBezTo>
                  <a:cubicBezTo>
                    <a:pt x="18591" y="6278"/>
                    <a:pt x="19076" y="6048"/>
                    <a:pt x="19610" y="6048"/>
                  </a:cubicBezTo>
                  <a:cubicBezTo>
                    <a:pt x="20144" y="6048"/>
                    <a:pt x="20629" y="6278"/>
                    <a:pt x="21018" y="6739"/>
                  </a:cubicBezTo>
                  <a:cubicBezTo>
                    <a:pt x="21406" y="7200"/>
                    <a:pt x="21600" y="7718"/>
                    <a:pt x="21600" y="8352"/>
                  </a:cubicBezTo>
                  <a:cubicBezTo>
                    <a:pt x="21600" y="9043"/>
                    <a:pt x="21406" y="9562"/>
                    <a:pt x="21018" y="10022"/>
                  </a:cubicBezTo>
                  <a:cubicBezTo>
                    <a:pt x="20629" y="10483"/>
                    <a:pt x="20144" y="10714"/>
                    <a:pt x="19610" y="10714"/>
                  </a:cubicBezTo>
                  <a:cubicBezTo>
                    <a:pt x="19076" y="10714"/>
                    <a:pt x="18591" y="10483"/>
                    <a:pt x="18202" y="10022"/>
                  </a:cubicBezTo>
                  <a:cubicBezTo>
                    <a:pt x="18154" y="9965"/>
                    <a:pt x="18105" y="9907"/>
                    <a:pt x="18057" y="9792"/>
                  </a:cubicBezTo>
                  <a:lnTo>
                    <a:pt x="18057" y="12384"/>
                  </a:lnTo>
                  <a:close/>
                </a:path>
              </a:pathLst>
            </a:custGeom>
            <a:solidFill>
              <a:schemeClr val="bg1">
                <a:lumMod val="85000"/>
              </a:schemeClr>
            </a:solidFill>
            <a:ln w="12700" cap="flat">
              <a:noFill/>
              <a:miter lim="400000"/>
            </a:ln>
            <a:effectLst/>
          </p:spPr>
          <p:txBody>
            <a:bodyPr wrap="square" lIns="45719" tIns="45719" rIns="45719" bIns="45719" numCol="1" anchor="t">
              <a:noAutofit/>
            </a:bodyPr>
            <a:lstStyle/>
            <a:p>
              <a:endParaRPr/>
            </a:p>
          </p:txBody>
        </p:sp>
      </p:grpSp>
      <p:sp>
        <p:nvSpPr>
          <p:cNvPr id="31"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dirty="0">
                <a:solidFill>
                  <a:schemeClr val="bg1"/>
                </a:solidFill>
              </a:rPr>
              <a:t>SOSYAL ETKİNLİK MODÜLÜ</a:t>
            </a:r>
          </a:p>
        </p:txBody>
      </p:sp>
      <p:sp>
        <p:nvSpPr>
          <p:cNvPr id="53" name="Title 3"/>
          <p:cNvSpPr>
            <a:spLocks noGrp="1"/>
          </p:cNvSpPr>
          <p:nvPr>
            <p:ph type="title"/>
          </p:nvPr>
        </p:nvSpPr>
        <p:spPr>
          <a:xfrm>
            <a:off x="335360" y="992421"/>
            <a:ext cx="9601200" cy="617612"/>
          </a:xfrm>
        </p:spPr>
        <p:txBody>
          <a:bodyPr vert="horz" lIns="91440" tIns="45720" rIns="91440" bIns="45720" rtlCol="0" anchor="ctr">
            <a:noAutofit/>
          </a:bodyPr>
          <a:lstStyle/>
          <a:p>
            <a:r>
              <a:rPr lang="tr-TR" sz="2000" dirty="0" smtClean="0">
                <a:latin typeface="Times New Roman" panose="02020603050405020304" pitchFamily="18" charset="0"/>
                <a:cs typeface="Times New Roman" panose="02020603050405020304" pitchFamily="18" charset="0"/>
              </a:rPr>
              <a:t>SOSYAL ETKİNLİK MODÜLÜ</a:t>
            </a:r>
            <a:endParaRPr lang="en-US" sz="2000" dirty="0">
              <a:latin typeface="Times New Roman" panose="02020603050405020304" pitchFamily="18" charset="0"/>
              <a:cs typeface="Times New Roman" panose="02020603050405020304" pitchFamily="18" charset="0"/>
            </a:endParaRPr>
          </a:p>
        </p:txBody>
      </p:sp>
      <p:sp>
        <p:nvSpPr>
          <p:cNvPr id="60" name="Rectangle 38"/>
          <p:cNvSpPr/>
          <p:nvPr/>
        </p:nvSpPr>
        <p:spPr>
          <a:xfrm>
            <a:off x="2841245" y="4243670"/>
            <a:ext cx="1202781" cy="923330"/>
          </a:xfrm>
          <a:prstGeom prst="rect">
            <a:avLst/>
          </a:prstGeom>
          <a:noFill/>
        </p:spPr>
        <p:txBody>
          <a:bodyPr wrap="square">
            <a:spAutoFit/>
          </a:bodyPr>
          <a:lstStyle/>
          <a:p>
            <a:pPr algn="ctr"/>
            <a:r>
              <a:rPr lang="tr-TR" b="1" dirty="0" smtClean="0">
                <a:solidFill>
                  <a:schemeClr val="tx2">
                    <a:lumMod val="50000"/>
                  </a:schemeClr>
                </a:solidFill>
              </a:rPr>
              <a:t>Sosyal Etkinlik</a:t>
            </a:r>
          </a:p>
          <a:p>
            <a:pPr algn="ctr"/>
            <a:r>
              <a:rPr lang="tr-TR" b="1" dirty="0" smtClean="0">
                <a:solidFill>
                  <a:schemeClr val="tx2">
                    <a:lumMod val="50000"/>
                  </a:schemeClr>
                </a:solidFill>
              </a:rPr>
              <a:t>Modülü</a:t>
            </a:r>
            <a:endParaRPr lang="en-US" b="1" dirty="0">
              <a:solidFill>
                <a:schemeClr val="tx2">
                  <a:lumMod val="50000"/>
                </a:schemeClr>
              </a:solidFill>
            </a:endParaRPr>
          </a:p>
        </p:txBody>
      </p:sp>
      <p:sp>
        <p:nvSpPr>
          <p:cNvPr id="61" name="Oval 60"/>
          <p:cNvSpPr/>
          <p:nvPr/>
        </p:nvSpPr>
        <p:spPr>
          <a:xfrm>
            <a:off x="2392963" y="3708919"/>
            <a:ext cx="261122" cy="260105"/>
          </a:xfrm>
          <a:prstGeom prst="ellipse">
            <a:avLst/>
          </a:prstGeom>
          <a:solidFill>
            <a:schemeClr val="bg1">
              <a:lumMod val="6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b="1" cap="small" dirty="0" smtClean="0">
                <a:solidFill>
                  <a:prstClr val="white"/>
                </a:solidFill>
                <a:effectLst>
                  <a:outerShdw blurRad="25400" dist="38100" dir="2700000" algn="tl">
                    <a:srgbClr val="000000">
                      <a:alpha val="70000"/>
                    </a:srgbClr>
                  </a:outerShdw>
                </a:effectLst>
                <a:cs typeface="Arial" pitchFamily="34" charset="0"/>
              </a:rPr>
              <a:t>1</a:t>
            </a:r>
            <a:endParaRPr lang="en-US" b="1" cap="small" dirty="0">
              <a:solidFill>
                <a:prstClr val="white"/>
              </a:solidFill>
              <a:effectLst>
                <a:outerShdw blurRad="25400" dist="38100" dir="2700000" algn="tl">
                  <a:srgbClr val="000000">
                    <a:alpha val="70000"/>
                  </a:srgbClr>
                </a:outerShdw>
              </a:effectLst>
              <a:cs typeface="Arial" pitchFamily="34" charset="0"/>
            </a:endParaRPr>
          </a:p>
        </p:txBody>
      </p:sp>
      <p:sp>
        <p:nvSpPr>
          <p:cNvPr id="63" name="Oval 62"/>
          <p:cNvSpPr/>
          <p:nvPr/>
        </p:nvSpPr>
        <p:spPr>
          <a:xfrm>
            <a:off x="2431565" y="5343671"/>
            <a:ext cx="261122" cy="260105"/>
          </a:xfrm>
          <a:prstGeom prst="ellipse">
            <a:avLst/>
          </a:prstGeom>
          <a:solidFill>
            <a:schemeClr val="bg1">
              <a:lumMod val="6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tr-TR" b="1" cap="small" dirty="0" smtClean="0">
                <a:solidFill>
                  <a:prstClr val="white"/>
                </a:solidFill>
                <a:effectLst>
                  <a:outerShdw blurRad="25400" dist="38100" dir="2700000" algn="tl">
                    <a:srgbClr val="000000">
                      <a:alpha val="70000"/>
                    </a:srgbClr>
                  </a:outerShdw>
                </a:effectLst>
                <a:cs typeface="Arial" pitchFamily="34" charset="0"/>
              </a:rPr>
              <a:t>4</a:t>
            </a:r>
            <a:endParaRPr lang="en-US" b="1" cap="small" dirty="0">
              <a:solidFill>
                <a:prstClr val="white"/>
              </a:solidFill>
              <a:effectLst>
                <a:outerShdw blurRad="25400" dist="38100" dir="2700000" algn="tl">
                  <a:srgbClr val="000000">
                    <a:alpha val="70000"/>
                  </a:srgbClr>
                </a:outerShdw>
              </a:effectLst>
              <a:cs typeface="Arial" pitchFamily="34" charset="0"/>
            </a:endParaRPr>
          </a:p>
        </p:txBody>
      </p:sp>
      <p:sp>
        <p:nvSpPr>
          <p:cNvPr id="65" name="Oval 64"/>
          <p:cNvSpPr/>
          <p:nvPr/>
        </p:nvSpPr>
        <p:spPr>
          <a:xfrm>
            <a:off x="4142555" y="3708919"/>
            <a:ext cx="261122" cy="260105"/>
          </a:xfrm>
          <a:prstGeom prst="ellipse">
            <a:avLst/>
          </a:prstGeom>
          <a:solidFill>
            <a:schemeClr val="bg1">
              <a:lumMod val="6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tr-TR" b="1" cap="small" dirty="0" smtClean="0">
                <a:solidFill>
                  <a:prstClr val="white"/>
                </a:solidFill>
                <a:effectLst>
                  <a:outerShdw blurRad="25400" dist="38100" dir="2700000" algn="tl">
                    <a:srgbClr val="000000">
                      <a:alpha val="70000"/>
                    </a:srgbClr>
                  </a:outerShdw>
                </a:effectLst>
                <a:cs typeface="Arial" pitchFamily="34" charset="0"/>
              </a:rPr>
              <a:t>2</a:t>
            </a:r>
            <a:endParaRPr lang="en-US" b="1" cap="small" dirty="0">
              <a:solidFill>
                <a:prstClr val="white"/>
              </a:solidFill>
              <a:effectLst>
                <a:outerShdw blurRad="25400" dist="38100" dir="2700000" algn="tl">
                  <a:srgbClr val="000000">
                    <a:alpha val="70000"/>
                  </a:srgbClr>
                </a:outerShdw>
              </a:effectLst>
              <a:cs typeface="Arial" pitchFamily="34" charset="0"/>
            </a:endParaRPr>
          </a:p>
        </p:txBody>
      </p:sp>
      <p:sp>
        <p:nvSpPr>
          <p:cNvPr id="67" name="Oval 66"/>
          <p:cNvSpPr/>
          <p:nvPr/>
        </p:nvSpPr>
        <p:spPr>
          <a:xfrm>
            <a:off x="4142555" y="5341634"/>
            <a:ext cx="261122" cy="260105"/>
          </a:xfrm>
          <a:prstGeom prst="ellipse">
            <a:avLst/>
          </a:prstGeom>
          <a:solidFill>
            <a:schemeClr val="accent2">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tr-TR" b="1" cap="small" dirty="0" smtClean="0">
                <a:solidFill>
                  <a:prstClr val="white"/>
                </a:solidFill>
                <a:effectLst>
                  <a:outerShdw blurRad="25400" dist="38100" dir="2700000" algn="tl">
                    <a:srgbClr val="000000">
                      <a:alpha val="70000"/>
                    </a:srgbClr>
                  </a:outerShdw>
                </a:effectLst>
                <a:cs typeface="Arial" pitchFamily="34" charset="0"/>
              </a:rPr>
              <a:t>3</a:t>
            </a:r>
            <a:endParaRPr lang="en-US" b="1" cap="small" dirty="0">
              <a:solidFill>
                <a:prstClr val="white"/>
              </a:solidFill>
              <a:effectLst>
                <a:outerShdw blurRad="25400" dist="38100" dir="2700000" algn="tl">
                  <a:srgbClr val="000000">
                    <a:alpha val="70000"/>
                  </a:srgbClr>
                </a:outerShdw>
              </a:effectLst>
              <a:cs typeface="Arial" pitchFamily="34" charset="0"/>
            </a:endParaRPr>
          </a:p>
        </p:txBody>
      </p:sp>
      <p:graphicFrame>
        <p:nvGraphicFramePr>
          <p:cNvPr id="58" name="Diagram 18"/>
          <p:cNvGraphicFramePr/>
          <p:nvPr>
            <p:extLst>
              <p:ext uri="{D42A27DB-BD31-4B8C-83A1-F6EECF244321}">
                <p14:modId xmlns:p14="http://schemas.microsoft.com/office/powerpoint/2010/main" val="200263258"/>
              </p:ext>
            </p:extLst>
          </p:nvPr>
        </p:nvGraphicFramePr>
        <p:xfrm>
          <a:off x="4865115" y="3112575"/>
          <a:ext cx="6680184" cy="3070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6" name="Group 34"/>
          <p:cNvGrpSpPr/>
          <p:nvPr/>
        </p:nvGrpSpPr>
        <p:grpSpPr>
          <a:xfrm>
            <a:off x="335360" y="1484784"/>
            <a:ext cx="11209939" cy="1213671"/>
            <a:chOff x="203098" y="4478455"/>
            <a:chExt cx="3249171" cy="1213671"/>
          </a:xfrm>
        </p:grpSpPr>
        <p:sp>
          <p:nvSpPr>
            <p:cNvPr id="27" name="Rectangle 35"/>
            <p:cNvSpPr/>
            <p:nvPr/>
          </p:nvSpPr>
          <p:spPr>
            <a:xfrm>
              <a:off x="203098" y="4478455"/>
              <a:ext cx="3249170" cy="461665"/>
            </a:xfrm>
            <a:prstGeom prst="rect">
              <a:avLst/>
            </a:prstGeom>
            <a:noFill/>
          </p:spPr>
          <p:txBody>
            <a:bodyPr wrap="square">
              <a:spAutoFit/>
            </a:bodyPr>
            <a:lstStyle/>
            <a:p>
              <a:r>
                <a:rPr lang="tr-TR" sz="2400" b="1" dirty="0" smtClean="0">
                  <a:solidFill>
                    <a:schemeClr val="accent2"/>
                  </a:solidFill>
                </a:rPr>
                <a:t>       Sosyal Etkinlik Girişi</a:t>
              </a:r>
              <a:endParaRPr lang="en-US" sz="2400" b="1" dirty="0">
                <a:solidFill>
                  <a:schemeClr val="accent2"/>
                </a:solidFill>
              </a:endParaRPr>
            </a:p>
          </p:txBody>
        </p:sp>
        <p:sp>
          <p:nvSpPr>
            <p:cNvPr id="28" name="Rectangle 36"/>
            <p:cNvSpPr/>
            <p:nvPr/>
          </p:nvSpPr>
          <p:spPr>
            <a:xfrm>
              <a:off x="203099" y="4861129"/>
              <a:ext cx="3249170" cy="830997"/>
            </a:xfrm>
            <a:prstGeom prst="rect">
              <a:avLst/>
            </a:prstGeom>
          </p:spPr>
          <p:txBody>
            <a:bodyPr wrap="square">
              <a:spAutoFit/>
            </a:bodyPr>
            <a:lstStyle/>
            <a:p>
              <a:pPr lvl="0" algn="just"/>
              <a:r>
                <a:rPr lang="en-US" sz="2400" dirty="0" err="1">
                  <a:solidFill>
                    <a:srgbClr val="95A5A6">
                      <a:lumMod val="75000"/>
                    </a:srgbClr>
                  </a:solidFill>
                </a:rPr>
                <a:t>Sosyal</a:t>
              </a:r>
              <a:r>
                <a:rPr lang="en-US" sz="2400" dirty="0">
                  <a:solidFill>
                    <a:srgbClr val="95A5A6">
                      <a:lumMod val="75000"/>
                    </a:srgbClr>
                  </a:solidFill>
                </a:rPr>
                <a:t> etkinlik </a:t>
              </a:r>
              <a:r>
                <a:rPr lang="en-US" sz="2400" dirty="0" err="1">
                  <a:solidFill>
                    <a:srgbClr val="95A5A6">
                      <a:lumMod val="75000"/>
                    </a:srgbClr>
                  </a:solidFill>
                </a:rPr>
                <a:t>giriş</a:t>
              </a:r>
              <a:r>
                <a:rPr lang="en-US" sz="2400" dirty="0">
                  <a:solidFill>
                    <a:srgbClr val="95A5A6">
                      <a:lumMod val="75000"/>
                    </a:srgbClr>
                  </a:solidFill>
                </a:rPr>
                <a:t> </a:t>
              </a:r>
              <a:r>
                <a:rPr lang="en-US" sz="2400" dirty="0" err="1">
                  <a:solidFill>
                    <a:srgbClr val="95A5A6">
                      <a:lumMod val="75000"/>
                    </a:srgbClr>
                  </a:solidFill>
                </a:rPr>
                <a:t>ekranı</a:t>
              </a:r>
              <a:r>
                <a:rPr lang="en-US" sz="2400" dirty="0">
                  <a:solidFill>
                    <a:srgbClr val="95A5A6">
                      <a:lumMod val="75000"/>
                    </a:srgbClr>
                  </a:solidFill>
                </a:rPr>
                <a:t>, </a:t>
              </a:r>
              <a:r>
                <a:rPr lang="en-US" sz="2400" dirty="0" err="1">
                  <a:solidFill>
                    <a:srgbClr val="95A5A6">
                      <a:lumMod val="75000"/>
                    </a:srgbClr>
                  </a:solidFill>
                </a:rPr>
                <a:t>öğrencilerin</a:t>
              </a:r>
              <a:r>
                <a:rPr lang="en-US" sz="2400" dirty="0">
                  <a:solidFill>
                    <a:srgbClr val="95A5A6">
                      <a:lumMod val="75000"/>
                    </a:srgbClr>
                  </a:solidFill>
                </a:rPr>
                <a:t> </a:t>
              </a:r>
              <a:r>
                <a:rPr lang="en-US" sz="2400" dirty="0" err="1">
                  <a:solidFill>
                    <a:srgbClr val="95A5A6">
                      <a:lumMod val="75000"/>
                    </a:srgbClr>
                  </a:solidFill>
                </a:rPr>
                <a:t>gerçekleştirdikleri</a:t>
              </a:r>
              <a:r>
                <a:rPr lang="en-US" sz="2400" dirty="0">
                  <a:solidFill>
                    <a:srgbClr val="95A5A6">
                      <a:lumMod val="75000"/>
                    </a:srgbClr>
                  </a:solidFill>
                </a:rPr>
                <a:t> </a:t>
              </a:r>
              <a:r>
                <a:rPr lang="en-US" sz="2400" dirty="0" err="1">
                  <a:solidFill>
                    <a:srgbClr val="95A5A6">
                      <a:lumMod val="75000"/>
                    </a:srgbClr>
                  </a:solidFill>
                </a:rPr>
                <a:t>sosyal</a:t>
              </a:r>
              <a:r>
                <a:rPr lang="en-US" sz="2400" dirty="0">
                  <a:solidFill>
                    <a:srgbClr val="95A5A6">
                      <a:lumMod val="75000"/>
                    </a:srgbClr>
                  </a:solidFill>
                </a:rPr>
                <a:t> </a:t>
              </a:r>
              <a:r>
                <a:rPr lang="en-US" sz="2400" dirty="0" err="1">
                  <a:solidFill>
                    <a:srgbClr val="95A5A6">
                      <a:lumMod val="75000"/>
                    </a:srgbClr>
                  </a:solidFill>
                </a:rPr>
                <a:t>etkinliklere</a:t>
              </a:r>
              <a:r>
                <a:rPr lang="en-US" sz="2400" dirty="0">
                  <a:solidFill>
                    <a:srgbClr val="95A5A6">
                      <a:lumMod val="75000"/>
                    </a:srgbClr>
                  </a:solidFill>
                </a:rPr>
                <a:t> </a:t>
              </a:r>
              <a:r>
                <a:rPr lang="en-US" sz="2400" dirty="0" err="1">
                  <a:solidFill>
                    <a:srgbClr val="95A5A6">
                      <a:lumMod val="75000"/>
                    </a:srgbClr>
                  </a:solidFill>
                </a:rPr>
                <a:t>ait</a:t>
              </a:r>
              <a:r>
                <a:rPr lang="en-US" sz="2400" dirty="0">
                  <a:solidFill>
                    <a:srgbClr val="95A5A6">
                      <a:lumMod val="75000"/>
                    </a:srgbClr>
                  </a:solidFill>
                </a:rPr>
                <a:t> etkinlik </a:t>
              </a:r>
              <a:r>
                <a:rPr lang="en-US" sz="2400" dirty="0" err="1">
                  <a:solidFill>
                    <a:srgbClr val="95A5A6">
                      <a:lumMod val="75000"/>
                    </a:srgbClr>
                  </a:solidFill>
                </a:rPr>
                <a:t>ve</a:t>
              </a:r>
              <a:r>
                <a:rPr lang="en-US" sz="2400" dirty="0">
                  <a:solidFill>
                    <a:srgbClr val="95A5A6">
                      <a:lumMod val="75000"/>
                    </a:srgbClr>
                  </a:solidFill>
                </a:rPr>
                <a:t> </a:t>
              </a:r>
              <a:r>
                <a:rPr lang="en-US" sz="2400" dirty="0" err="1">
                  <a:solidFill>
                    <a:srgbClr val="95A5A6">
                      <a:lumMod val="75000"/>
                    </a:srgbClr>
                  </a:solidFill>
                </a:rPr>
                <a:t>öğrenci</a:t>
              </a:r>
              <a:r>
                <a:rPr lang="en-US" sz="2400" dirty="0">
                  <a:solidFill>
                    <a:srgbClr val="95A5A6">
                      <a:lumMod val="75000"/>
                    </a:srgbClr>
                  </a:solidFill>
                </a:rPr>
                <a:t> </a:t>
              </a:r>
              <a:r>
                <a:rPr lang="en-US" sz="2400" dirty="0" err="1">
                  <a:solidFill>
                    <a:srgbClr val="95A5A6">
                      <a:lumMod val="75000"/>
                    </a:srgbClr>
                  </a:solidFill>
                </a:rPr>
                <a:t>bilgi</a:t>
              </a:r>
              <a:r>
                <a:rPr lang="en-US" sz="2400" dirty="0">
                  <a:solidFill>
                    <a:srgbClr val="95A5A6">
                      <a:lumMod val="75000"/>
                    </a:srgbClr>
                  </a:solidFill>
                </a:rPr>
                <a:t> </a:t>
              </a:r>
              <a:r>
                <a:rPr lang="en-US" sz="2400" dirty="0" err="1">
                  <a:solidFill>
                    <a:srgbClr val="95A5A6">
                      <a:lumMod val="75000"/>
                    </a:srgbClr>
                  </a:solidFill>
                </a:rPr>
                <a:t>girişlerinin</a:t>
              </a:r>
              <a:r>
                <a:rPr lang="en-US" sz="2400" dirty="0">
                  <a:solidFill>
                    <a:srgbClr val="95A5A6">
                      <a:lumMod val="75000"/>
                    </a:srgbClr>
                  </a:solidFill>
                </a:rPr>
                <a:t> </a:t>
              </a:r>
              <a:r>
                <a:rPr lang="en-US" sz="2400" dirty="0" err="1">
                  <a:solidFill>
                    <a:srgbClr val="95A5A6">
                      <a:lumMod val="75000"/>
                    </a:srgbClr>
                  </a:solidFill>
                </a:rPr>
                <a:t>yapıldığı</a:t>
              </a:r>
              <a:r>
                <a:rPr lang="en-US" sz="2400" dirty="0">
                  <a:solidFill>
                    <a:srgbClr val="95A5A6">
                      <a:lumMod val="75000"/>
                    </a:srgbClr>
                  </a:solidFill>
                </a:rPr>
                <a:t> </a:t>
              </a:r>
              <a:r>
                <a:rPr lang="en-US" sz="2400" dirty="0" err="1">
                  <a:solidFill>
                    <a:srgbClr val="95A5A6">
                      <a:lumMod val="75000"/>
                    </a:srgbClr>
                  </a:solidFill>
                </a:rPr>
                <a:t>ekrandır</a:t>
              </a:r>
              <a:r>
                <a:rPr lang="en-US" sz="2400" dirty="0">
                  <a:solidFill>
                    <a:srgbClr val="95A5A6">
                      <a:lumMod val="75000"/>
                    </a:srgbClr>
                  </a:solidFill>
                </a:rPr>
                <a:t>. </a:t>
              </a:r>
              <a:endParaRPr lang="tr-TR" sz="2400" dirty="0">
                <a:solidFill>
                  <a:srgbClr val="95A5A6">
                    <a:lumMod val="75000"/>
                  </a:srgbClr>
                </a:solidFill>
              </a:endParaRPr>
            </a:p>
          </p:txBody>
        </p:sp>
      </p:grpSp>
      <p:sp>
        <p:nvSpPr>
          <p:cNvPr id="32" name="Oval 31"/>
          <p:cNvSpPr/>
          <p:nvPr/>
        </p:nvSpPr>
        <p:spPr>
          <a:xfrm>
            <a:off x="471725" y="1575080"/>
            <a:ext cx="329786" cy="341752"/>
          </a:xfrm>
          <a:prstGeom prst="ellipse">
            <a:avLst/>
          </a:prstGeom>
          <a:solidFill>
            <a:schemeClr val="accent2">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tr-TR" sz="2400" b="1" cap="small" dirty="0" smtClean="0">
                <a:solidFill>
                  <a:prstClr val="white"/>
                </a:solidFill>
                <a:effectLst>
                  <a:outerShdw blurRad="25400" dist="38100" dir="2700000" algn="tl">
                    <a:srgbClr val="000000">
                      <a:alpha val="70000"/>
                    </a:srgbClr>
                  </a:outerShdw>
                </a:effectLst>
                <a:cs typeface="Arial" pitchFamily="34" charset="0"/>
              </a:rPr>
              <a:t>3</a:t>
            </a:r>
            <a:endParaRPr lang="en-US" sz="2400" b="1" cap="small" dirty="0">
              <a:solidFill>
                <a:prstClr val="white"/>
              </a:solidFill>
              <a:effectLst>
                <a:outerShdw blurRad="25400" dist="38100" dir="2700000" algn="tl">
                  <a:srgbClr val="000000">
                    <a:alpha val="70000"/>
                  </a:srgbClr>
                </a:outerShdw>
              </a:effectLst>
              <a:cs typeface="Arial" pitchFamily="34" charset="0"/>
            </a:endParaRPr>
          </a:p>
        </p:txBody>
      </p:sp>
      <p:sp>
        <p:nvSpPr>
          <p:cNvPr id="3" name="Slayt Numarası Yer Tutucusu 2"/>
          <p:cNvSpPr>
            <a:spLocks noGrp="1"/>
          </p:cNvSpPr>
          <p:nvPr>
            <p:ph type="sldNum" sz="quarter" idx="12"/>
          </p:nvPr>
        </p:nvSpPr>
        <p:spPr/>
        <p:txBody>
          <a:bodyPr/>
          <a:lstStyle/>
          <a:p>
            <a:fld id="{F68327C5-B821-4FE9-A59A-A60D9EB59A9A}" type="slidenum">
              <a:rPr lang="en-US" smtClean="0"/>
              <a:pPr/>
              <a:t>35</a:t>
            </a:fld>
            <a:endParaRPr lang="en-US" dirty="0"/>
          </a:p>
        </p:txBody>
      </p:sp>
      <p:sp>
        <p:nvSpPr>
          <p:cNvPr id="24" name="Dikdörtgen 23"/>
          <p:cNvSpPr/>
          <p:nvPr/>
        </p:nvSpPr>
        <p:spPr>
          <a:xfrm>
            <a:off x="0" y="0"/>
            <a:ext cx="12192000" cy="90872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solidFill>
                <a:srgbClr val="C00000"/>
              </a:solidFill>
            </a:endParaRPr>
          </a:p>
        </p:txBody>
      </p:sp>
      <p:sp>
        <p:nvSpPr>
          <p:cNvPr id="25"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b="0" cap="none" dirty="0" smtClean="0">
                <a:ln w="0"/>
                <a:solidFill>
                  <a:srgbClr val="D3363C"/>
                </a:solidFill>
                <a:effectLst>
                  <a:outerShdw blurRad="38100" dist="19050" dir="2700000" algn="tl" rotWithShape="0">
                    <a:schemeClr val="dk1">
                      <a:alpha val="40000"/>
                    </a:schemeClr>
                  </a:outerShdw>
                </a:effectLst>
              </a:rPr>
              <a:t>SOSYAL ETKİNLİK MODÜLÜ</a:t>
            </a:r>
            <a:endParaRPr lang="tr-TR" sz="3600" b="0" cap="none" dirty="0">
              <a:ln w="0"/>
              <a:solidFill>
                <a:srgbClr val="D3363C"/>
              </a:solidFill>
              <a:effectLst>
                <a:outerShdw blurRad="38100" dist="19050" dir="2700000" algn="tl" rotWithShape="0">
                  <a:schemeClr val="dk1">
                    <a:alpha val="40000"/>
                  </a:schemeClr>
                </a:outerShdw>
              </a:effectLst>
            </a:endParaRPr>
          </a:p>
        </p:txBody>
      </p:sp>
      <p:pic>
        <p:nvPicPr>
          <p:cNvPr id="30" name="Resim 29" descr="Ekran Kırpm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903" y="44624"/>
            <a:ext cx="949529" cy="864096"/>
          </a:xfrm>
          <a:prstGeom prst="rect">
            <a:avLst/>
          </a:prstGeom>
        </p:spPr>
      </p:pic>
    </p:spTree>
    <p:extLst>
      <p:ext uri="{BB962C8B-B14F-4D97-AF65-F5344CB8AC3E}">
        <p14:creationId xmlns:p14="http://schemas.microsoft.com/office/powerpoint/2010/main" val="30231839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Dikdörtgen 53"/>
          <p:cNvSpPr/>
          <p:nvPr/>
        </p:nvSpPr>
        <p:spPr>
          <a:xfrm>
            <a:off x="10560496" y="5507546"/>
            <a:ext cx="1631504" cy="1350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dirty="0">
                <a:solidFill>
                  <a:schemeClr val="bg1"/>
                </a:solidFill>
              </a:rPr>
              <a:t>SOSYAL ETKİNLİK MODÜLÜ</a:t>
            </a:r>
          </a:p>
        </p:txBody>
      </p:sp>
      <p:sp>
        <p:nvSpPr>
          <p:cNvPr id="53" name="Title 3"/>
          <p:cNvSpPr>
            <a:spLocks noGrp="1"/>
          </p:cNvSpPr>
          <p:nvPr>
            <p:ph type="title"/>
          </p:nvPr>
        </p:nvSpPr>
        <p:spPr>
          <a:xfrm>
            <a:off x="335360" y="992421"/>
            <a:ext cx="9601200" cy="617612"/>
          </a:xfrm>
        </p:spPr>
        <p:txBody>
          <a:bodyPr vert="horz" lIns="91440" tIns="45720" rIns="91440" bIns="45720" rtlCol="0" anchor="ctr">
            <a:noAutofit/>
          </a:bodyPr>
          <a:lstStyle/>
          <a:p>
            <a:r>
              <a:rPr lang="tr-TR" sz="2000" dirty="0" smtClean="0">
                <a:latin typeface="Times New Roman" panose="02020603050405020304" pitchFamily="18" charset="0"/>
                <a:cs typeface="Times New Roman" panose="02020603050405020304" pitchFamily="18" charset="0"/>
              </a:rPr>
              <a:t>SOSYAL ETKİNLİK MODÜLÜ</a:t>
            </a:r>
            <a:endParaRPr lang="en-US" sz="2000" dirty="0">
              <a:latin typeface="Times New Roman" panose="02020603050405020304" pitchFamily="18" charset="0"/>
              <a:cs typeface="Times New Roman" panose="02020603050405020304" pitchFamily="18" charset="0"/>
            </a:endParaRPr>
          </a:p>
        </p:txBody>
      </p:sp>
      <p:sp>
        <p:nvSpPr>
          <p:cNvPr id="27" name="Rectangle 35"/>
          <p:cNvSpPr/>
          <p:nvPr/>
        </p:nvSpPr>
        <p:spPr>
          <a:xfrm>
            <a:off x="335360" y="1484784"/>
            <a:ext cx="11209936" cy="461665"/>
          </a:xfrm>
          <a:prstGeom prst="rect">
            <a:avLst/>
          </a:prstGeom>
          <a:noFill/>
        </p:spPr>
        <p:txBody>
          <a:bodyPr wrap="square">
            <a:spAutoFit/>
          </a:bodyPr>
          <a:lstStyle/>
          <a:p>
            <a:r>
              <a:rPr lang="tr-TR" sz="2400" b="1" dirty="0" smtClean="0">
                <a:solidFill>
                  <a:schemeClr val="accent2"/>
                </a:solidFill>
              </a:rPr>
              <a:t>       Sosyal Etkinlik Girişi ekranı modül görünümü</a:t>
            </a:r>
            <a:endParaRPr lang="en-US" sz="2400" b="1" dirty="0">
              <a:solidFill>
                <a:schemeClr val="accent2"/>
              </a:solidFill>
            </a:endParaRPr>
          </a:p>
        </p:txBody>
      </p:sp>
      <p:sp>
        <p:nvSpPr>
          <p:cNvPr id="32" name="Oval 31"/>
          <p:cNvSpPr/>
          <p:nvPr/>
        </p:nvSpPr>
        <p:spPr>
          <a:xfrm>
            <a:off x="471725" y="1575080"/>
            <a:ext cx="329786" cy="341752"/>
          </a:xfrm>
          <a:prstGeom prst="ellipse">
            <a:avLst/>
          </a:prstGeom>
          <a:solidFill>
            <a:schemeClr val="accent2">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tr-TR" sz="2400" b="1" cap="small" dirty="0" smtClean="0">
                <a:solidFill>
                  <a:prstClr val="white"/>
                </a:solidFill>
                <a:effectLst>
                  <a:outerShdw blurRad="25400" dist="38100" dir="2700000" algn="tl">
                    <a:srgbClr val="000000">
                      <a:alpha val="70000"/>
                    </a:srgbClr>
                  </a:outerShdw>
                </a:effectLst>
                <a:cs typeface="Arial" pitchFamily="34" charset="0"/>
              </a:rPr>
              <a:t>3</a:t>
            </a:r>
            <a:endParaRPr lang="en-US" sz="2400" b="1" cap="small" dirty="0">
              <a:solidFill>
                <a:prstClr val="white"/>
              </a:solidFill>
              <a:effectLst>
                <a:outerShdw blurRad="25400" dist="38100" dir="2700000" algn="tl">
                  <a:srgbClr val="000000">
                    <a:alpha val="70000"/>
                  </a:srgbClr>
                </a:outerShdw>
              </a:effectLst>
              <a:cs typeface="Arial" pitchFamily="34" charset="0"/>
            </a:endParaRPr>
          </a:p>
        </p:txBody>
      </p:sp>
      <p:sp>
        <p:nvSpPr>
          <p:cNvPr id="3" name="Slayt Numarası Yer Tutucusu 2"/>
          <p:cNvSpPr>
            <a:spLocks noGrp="1"/>
          </p:cNvSpPr>
          <p:nvPr>
            <p:ph type="sldNum" sz="quarter" idx="12"/>
          </p:nvPr>
        </p:nvSpPr>
        <p:spPr/>
        <p:txBody>
          <a:bodyPr/>
          <a:lstStyle/>
          <a:p>
            <a:fld id="{F68327C5-B821-4FE9-A59A-A60D9EB59A9A}" type="slidenum">
              <a:rPr lang="en-US" smtClean="0"/>
              <a:pPr/>
              <a:t>36</a:t>
            </a:fld>
            <a:endParaRPr lang="en-US" dirty="0"/>
          </a:p>
        </p:txBody>
      </p:sp>
      <p:pic>
        <p:nvPicPr>
          <p:cNvPr id="2" name="Resim 1"/>
          <p:cNvPicPr>
            <a:picLocks noChangeAspect="1"/>
          </p:cNvPicPr>
          <p:nvPr/>
        </p:nvPicPr>
        <p:blipFill rotWithShape="1">
          <a:blip r:embed="rId3"/>
          <a:srcRect t="9601" r="6919" b="13961"/>
          <a:stretch/>
        </p:blipFill>
        <p:spPr>
          <a:xfrm>
            <a:off x="1025076" y="1916832"/>
            <a:ext cx="10111484" cy="4710917"/>
          </a:xfrm>
          <a:prstGeom prst="rect">
            <a:avLst/>
          </a:prstGeom>
          <a:ln>
            <a:solidFill>
              <a:srgbClr val="FF0000"/>
            </a:solidFill>
          </a:ln>
        </p:spPr>
      </p:pic>
      <p:sp>
        <p:nvSpPr>
          <p:cNvPr id="12" name="Dikdörtgen 11"/>
          <p:cNvSpPr/>
          <p:nvPr/>
        </p:nvSpPr>
        <p:spPr>
          <a:xfrm>
            <a:off x="0" y="0"/>
            <a:ext cx="12192000" cy="90872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solidFill>
                <a:srgbClr val="C00000"/>
              </a:solidFill>
            </a:endParaRPr>
          </a:p>
        </p:txBody>
      </p:sp>
      <p:sp>
        <p:nvSpPr>
          <p:cNvPr id="13"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b="0" cap="none" dirty="0" smtClean="0">
                <a:ln w="0"/>
                <a:solidFill>
                  <a:srgbClr val="D3363C"/>
                </a:solidFill>
                <a:effectLst>
                  <a:outerShdw blurRad="38100" dist="19050" dir="2700000" algn="tl" rotWithShape="0">
                    <a:schemeClr val="dk1">
                      <a:alpha val="40000"/>
                    </a:schemeClr>
                  </a:outerShdw>
                </a:effectLst>
              </a:rPr>
              <a:t>SOSYAL ETKİNLİK MODÜLÜ</a:t>
            </a:r>
            <a:endParaRPr lang="tr-TR" sz="3600" b="0" cap="none" dirty="0">
              <a:ln w="0"/>
              <a:solidFill>
                <a:srgbClr val="D3363C"/>
              </a:solidFill>
              <a:effectLst>
                <a:outerShdw blurRad="38100" dist="19050" dir="2700000" algn="tl" rotWithShape="0">
                  <a:schemeClr val="dk1">
                    <a:alpha val="40000"/>
                  </a:schemeClr>
                </a:outerShdw>
              </a:effectLst>
            </a:endParaRPr>
          </a:p>
        </p:txBody>
      </p:sp>
      <p:pic>
        <p:nvPicPr>
          <p:cNvPr id="14" name="Resim 13" descr="Ekran Kırpm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03" y="44624"/>
            <a:ext cx="949529" cy="864096"/>
          </a:xfrm>
          <a:prstGeom prst="rect">
            <a:avLst/>
          </a:prstGeom>
        </p:spPr>
      </p:pic>
    </p:spTree>
    <p:extLst>
      <p:ext uri="{BB962C8B-B14F-4D97-AF65-F5344CB8AC3E}">
        <p14:creationId xmlns:p14="http://schemas.microsoft.com/office/powerpoint/2010/main" val="18382737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Dikdörtgen 53"/>
          <p:cNvSpPr/>
          <p:nvPr/>
        </p:nvSpPr>
        <p:spPr>
          <a:xfrm>
            <a:off x="10560496" y="5507546"/>
            <a:ext cx="1631504" cy="1350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4" name="Group 43"/>
          <p:cNvGrpSpPr/>
          <p:nvPr/>
        </p:nvGrpSpPr>
        <p:grpSpPr>
          <a:xfrm>
            <a:off x="1984795" y="3224783"/>
            <a:ext cx="2880320" cy="2862595"/>
            <a:chOff x="4092253" y="1838975"/>
            <a:chExt cx="3961788" cy="3970156"/>
          </a:xfrm>
        </p:grpSpPr>
        <p:sp>
          <p:nvSpPr>
            <p:cNvPr id="45" name="Shape 2021"/>
            <p:cNvSpPr/>
            <p:nvPr/>
          </p:nvSpPr>
          <p:spPr>
            <a:xfrm>
              <a:off x="5671528" y="3836603"/>
              <a:ext cx="2382513" cy="1972528"/>
            </a:xfrm>
            <a:custGeom>
              <a:avLst/>
              <a:gdLst/>
              <a:ahLst/>
              <a:cxnLst>
                <a:cxn ang="0">
                  <a:pos x="wd2" y="hd2"/>
                </a:cxn>
                <a:cxn ang="5400000">
                  <a:pos x="wd2" y="hd2"/>
                </a:cxn>
                <a:cxn ang="10800000">
                  <a:pos x="wd2" y="hd2"/>
                </a:cxn>
                <a:cxn ang="16200000">
                  <a:pos x="wd2" y="hd2"/>
                </a:cxn>
              </a:cxnLst>
              <a:rect l="0" t="0" r="r" b="b"/>
              <a:pathLst>
                <a:path w="21600" h="21600" extrusionOk="0">
                  <a:moveTo>
                    <a:pt x="3560" y="9082"/>
                  </a:moveTo>
                  <a:cubicBezTo>
                    <a:pt x="5629" y="9082"/>
                    <a:pt x="7457" y="8209"/>
                    <a:pt x="8900" y="6404"/>
                  </a:cubicBezTo>
                  <a:cubicBezTo>
                    <a:pt x="10391" y="4658"/>
                    <a:pt x="11113" y="2504"/>
                    <a:pt x="11161" y="0"/>
                  </a:cubicBezTo>
                  <a:cubicBezTo>
                    <a:pt x="13181" y="0"/>
                    <a:pt x="13181" y="0"/>
                    <a:pt x="13181" y="0"/>
                  </a:cubicBezTo>
                  <a:cubicBezTo>
                    <a:pt x="13181" y="0"/>
                    <a:pt x="13181" y="58"/>
                    <a:pt x="13181" y="58"/>
                  </a:cubicBezTo>
                  <a:cubicBezTo>
                    <a:pt x="12796" y="524"/>
                    <a:pt x="12604" y="1106"/>
                    <a:pt x="12604" y="1747"/>
                  </a:cubicBezTo>
                  <a:cubicBezTo>
                    <a:pt x="12604" y="2387"/>
                    <a:pt x="12796" y="2969"/>
                    <a:pt x="13181" y="3377"/>
                  </a:cubicBezTo>
                  <a:cubicBezTo>
                    <a:pt x="13566" y="3843"/>
                    <a:pt x="13999" y="4075"/>
                    <a:pt x="14528" y="4075"/>
                  </a:cubicBezTo>
                  <a:cubicBezTo>
                    <a:pt x="15106" y="4075"/>
                    <a:pt x="15539" y="3843"/>
                    <a:pt x="15923" y="3377"/>
                  </a:cubicBezTo>
                  <a:cubicBezTo>
                    <a:pt x="16308" y="2969"/>
                    <a:pt x="16501" y="2387"/>
                    <a:pt x="16501" y="1747"/>
                  </a:cubicBezTo>
                  <a:cubicBezTo>
                    <a:pt x="16501" y="1106"/>
                    <a:pt x="16308" y="524"/>
                    <a:pt x="15923" y="58"/>
                  </a:cubicBezTo>
                  <a:cubicBezTo>
                    <a:pt x="15923" y="58"/>
                    <a:pt x="15875" y="0"/>
                    <a:pt x="15875" y="0"/>
                  </a:cubicBezTo>
                  <a:cubicBezTo>
                    <a:pt x="18665" y="0"/>
                    <a:pt x="18665" y="0"/>
                    <a:pt x="18665" y="0"/>
                  </a:cubicBezTo>
                  <a:cubicBezTo>
                    <a:pt x="18665" y="640"/>
                    <a:pt x="18665" y="1281"/>
                    <a:pt x="18617" y="1863"/>
                  </a:cubicBezTo>
                  <a:cubicBezTo>
                    <a:pt x="21600" y="3843"/>
                    <a:pt x="21600" y="3843"/>
                    <a:pt x="21600" y="3843"/>
                  </a:cubicBezTo>
                  <a:cubicBezTo>
                    <a:pt x="21456" y="4949"/>
                    <a:pt x="21215" y="5997"/>
                    <a:pt x="20927" y="7045"/>
                  </a:cubicBezTo>
                  <a:cubicBezTo>
                    <a:pt x="17415" y="7278"/>
                    <a:pt x="17415" y="7278"/>
                    <a:pt x="17415" y="7278"/>
                  </a:cubicBezTo>
                  <a:cubicBezTo>
                    <a:pt x="16982" y="8442"/>
                    <a:pt x="16453" y="9548"/>
                    <a:pt x="15779" y="10654"/>
                  </a:cubicBezTo>
                  <a:cubicBezTo>
                    <a:pt x="17559" y="14148"/>
                    <a:pt x="17559" y="14148"/>
                    <a:pt x="17559" y="14148"/>
                  </a:cubicBezTo>
                  <a:cubicBezTo>
                    <a:pt x="17222" y="14613"/>
                    <a:pt x="16886" y="15021"/>
                    <a:pt x="16549" y="15487"/>
                  </a:cubicBezTo>
                  <a:cubicBezTo>
                    <a:pt x="16164" y="15894"/>
                    <a:pt x="15827" y="16302"/>
                    <a:pt x="15442" y="16709"/>
                  </a:cubicBezTo>
                  <a:cubicBezTo>
                    <a:pt x="12508" y="14613"/>
                    <a:pt x="12508" y="14613"/>
                    <a:pt x="12508" y="14613"/>
                  </a:cubicBezTo>
                  <a:cubicBezTo>
                    <a:pt x="11594" y="15429"/>
                    <a:pt x="10680" y="16069"/>
                    <a:pt x="9718" y="16593"/>
                  </a:cubicBezTo>
                  <a:cubicBezTo>
                    <a:pt x="9718" y="20727"/>
                    <a:pt x="9718" y="20727"/>
                    <a:pt x="9718" y="20727"/>
                  </a:cubicBezTo>
                  <a:cubicBezTo>
                    <a:pt x="8804" y="21134"/>
                    <a:pt x="7890" y="21425"/>
                    <a:pt x="6927" y="21600"/>
                  </a:cubicBezTo>
                  <a:cubicBezTo>
                    <a:pt x="5196" y="17990"/>
                    <a:pt x="5196" y="17990"/>
                    <a:pt x="5196" y="17990"/>
                  </a:cubicBezTo>
                  <a:cubicBezTo>
                    <a:pt x="4666" y="18049"/>
                    <a:pt x="4137" y="18107"/>
                    <a:pt x="3656" y="18107"/>
                  </a:cubicBezTo>
                  <a:cubicBezTo>
                    <a:pt x="3608" y="18107"/>
                    <a:pt x="3608" y="18107"/>
                    <a:pt x="3560" y="18107"/>
                  </a:cubicBezTo>
                  <a:cubicBezTo>
                    <a:pt x="3560" y="14439"/>
                    <a:pt x="3560" y="14439"/>
                    <a:pt x="3560" y="14439"/>
                  </a:cubicBezTo>
                  <a:cubicBezTo>
                    <a:pt x="3512" y="14555"/>
                    <a:pt x="3416" y="14672"/>
                    <a:pt x="3319" y="14788"/>
                  </a:cubicBezTo>
                  <a:cubicBezTo>
                    <a:pt x="2935" y="15254"/>
                    <a:pt x="2453" y="15487"/>
                    <a:pt x="1924" y="15487"/>
                  </a:cubicBezTo>
                  <a:cubicBezTo>
                    <a:pt x="1395" y="15487"/>
                    <a:pt x="914" y="15254"/>
                    <a:pt x="529" y="14788"/>
                  </a:cubicBezTo>
                  <a:cubicBezTo>
                    <a:pt x="192" y="14381"/>
                    <a:pt x="0" y="13798"/>
                    <a:pt x="0" y="13158"/>
                  </a:cubicBezTo>
                  <a:cubicBezTo>
                    <a:pt x="0" y="12518"/>
                    <a:pt x="192" y="11935"/>
                    <a:pt x="529" y="11470"/>
                  </a:cubicBezTo>
                  <a:cubicBezTo>
                    <a:pt x="914" y="11004"/>
                    <a:pt x="1395" y="10771"/>
                    <a:pt x="1924" y="10771"/>
                  </a:cubicBezTo>
                  <a:cubicBezTo>
                    <a:pt x="2453" y="10771"/>
                    <a:pt x="2935" y="11004"/>
                    <a:pt x="3319" y="11470"/>
                  </a:cubicBezTo>
                  <a:cubicBezTo>
                    <a:pt x="3416" y="11586"/>
                    <a:pt x="3512" y="11702"/>
                    <a:pt x="3560" y="11819"/>
                  </a:cubicBezTo>
                  <a:lnTo>
                    <a:pt x="3560" y="9082"/>
                  </a:lnTo>
                  <a:close/>
                </a:path>
              </a:pathLst>
            </a:custGeom>
            <a:solidFill>
              <a:schemeClr val="bg1">
                <a:lumMod val="85000"/>
              </a:schemeClr>
            </a:solidFill>
            <a:ln w="12700" cap="flat">
              <a:noFill/>
              <a:miter lim="400000"/>
            </a:ln>
            <a:effectLst/>
          </p:spPr>
          <p:txBody>
            <a:bodyPr wrap="square" lIns="45719" tIns="45719" rIns="45719" bIns="45719" numCol="1" anchor="t">
              <a:noAutofit/>
            </a:bodyPr>
            <a:lstStyle/>
            <a:p>
              <a:endParaRPr/>
            </a:p>
          </p:txBody>
        </p:sp>
        <p:sp>
          <p:nvSpPr>
            <p:cNvPr id="46" name="Shape 2024"/>
            <p:cNvSpPr/>
            <p:nvPr/>
          </p:nvSpPr>
          <p:spPr>
            <a:xfrm>
              <a:off x="6064776" y="1838975"/>
              <a:ext cx="1982988" cy="2369963"/>
            </a:xfrm>
            <a:custGeom>
              <a:avLst/>
              <a:gdLst/>
              <a:ahLst/>
              <a:cxnLst>
                <a:cxn ang="0">
                  <a:pos x="wd2" y="hd2"/>
                </a:cxn>
                <a:cxn ang="5400000">
                  <a:pos x="wd2" y="hd2"/>
                </a:cxn>
                <a:cxn ang="10800000">
                  <a:pos x="wd2" y="hd2"/>
                </a:cxn>
                <a:cxn ang="16200000">
                  <a:pos x="wd2" y="hd2"/>
                </a:cxn>
              </a:cxnLst>
              <a:rect l="0" t="0" r="r" b="b"/>
              <a:pathLst>
                <a:path w="21600" h="21600" extrusionOk="0">
                  <a:moveTo>
                    <a:pt x="18135" y="18210"/>
                  </a:moveTo>
                  <a:cubicBezTo>
                    <a:pt x="14785" y="18210"/>
                    <a:pt x="14785" y="18210"/>
                    <a:pt x="14785" y="18210"/>
                  </a:cubicBezTo>
                  <a:cubicBezTo>
                    <a:pt x="14785" y="18210"/>
                    <a:pt x="14843" y="18258"/>
                    <a:pt x="14843" y="18258"/>
                  </a:cubicBezTo>
                  <a:cubicBezTo>
                    <a:pt x="15305" y="18646"/>
                    <a:pt x="15536" y="19130"/>
                    <a:pt x="15536" y="19663"/>
                  </a:cubicBezTo>
                  <a:cubicBezTo>
                    <a:pt x="15536" y="20196"/>
                    <a:pt x="15305" y="20680"/>
                    <a:pt x="14843" y="21019"/>
                  </a:cubicBezTo>
                  <a:cubicBezTo>
                    <a:pt x="14381" y="21406"/>
                    <a:pt x="13861" y="21600"/>
                    <a:pt x="13168" y="21600"/>
                  </a:cubicBezTo>
                  <a:cubicBezTo>
                    <a:pt x="12533" y="21600"/>
                    <a:pt x="12013" y="21406"/>
                    <a:pt x="11551" y="21019"/>
                  </a:cubicBezTo>
                  <a:cubicBezTo>
                    <a:pt x="11089" y="20680"/>
                    <a:pt x="10858" y="20196"/>
                    <a:pt x="10858" y="19663"/>
                  </a:cubicBezTo>
                  <a:cubicBezTo>
                    <a:pt x="10858" y="19130"/>
                    <a:pt x="11089" y="18646"/>
                    <a:pt x="11551" y="18258"/>
                  </a:cubicBezTo>
                  <a:cubicBezTo>
                    <a:pt x="11551" y="18258"/>
                    <a:pt x="11551" y="18210"/>
                    <a:pt x="11551" y="18210"/>
                  </a:cubicBezTo>
                  <a:cubicBezTo>
                    <a:pt x="9125" y="18210"/>
                    <a:pt x="9125" y="18210"/>
                    <a:pt x="9125" y="18210"/>
                  </a:cubicBezTo>
                  <a:cubicBezTo>
                    <a:pt x="9125" y="18210"/>
                    <a:pt x="9125" y="18161"/>
                    <a:pt x="9125" y="18113"/>
                  </a:cubicBezTo>
                  <a:cubicBezTo>
                    <a:pt x="9125" y="16030"/>
                    <a:pt x="8201" y="14190"/>
                    <a:pt x="6411" y="12737"/>
                  </a:cubicBezTo>
                  <a:cubicBezTo>
                    <a:pt x="4678" y="11236"/>
                    <a:pt x="2483" y="10461"/>
                    <a:pt x="0" y="10461"/>
                  </a:cubicBezTo>
                  <a:cubicBezTo>
                    <a:pt x="0" y="8282"/>
                    <a:pt x="0" y="8282"/>
                    <a:pt x="0" y="8282"/>
                  </a:cubicBezTo>
                  <a:cubicBezTo>
                    <a:pt x="58" y="8378"/>
                    <a:pt x="116" y="8427"/>
                    <a:pt x="173" y="8475"/>
                  </a:cubicBezTo>
                  <a:cubicBezTo>
                    <a:pt x="635" y="8863"/>
                    <a:pt x="1213" y="9057"/>
                    <a:pt x="1848" y="9057"/>
                  </a:cubicBezTo>
                  <a:cubicBezTo>
                    <a:pt x="2483" y="9057"/>
                    <a:pt x="3061" y="8863"/>
                    <a:pt x="3523" y="8475"/>
                  </a:cubicBezTo>
                  <a:cubicBezTo>
                    <a:pt x="3985" y="8088"/>
                    <a:pt x="4216" y="7652"/>
                    <a:pt x="4216" y="7071"/>
                  </a:cubicBezTo>
                  <a:cubicBezTo>
                    <a:pt x="4216" y="6538"/>
                    <a:pt x="3985" y="6102"/>
                    <a:pt x="3523" y="5715"/>
                  </a:cubicBezTo>
                  <a:cubicBezTo>
                    <a:pt x="3061" y="5327"/>
                    <a:pt x="2483" y="5134"/>
                    <a:pt x="1848" y="5134"/>
                  </a:cubicBezTo>
                  <a:cubicBezTo>
                    <a:pt x="1213" y="5134"/>
                    <a:pt x="635" y="5327"/>
                    <a:pt x="173" y="5715"/>
                  </a:cubicBezTo>
                  <a:cubicBezTo>
                    <a:pt x="116" y="5763"/>
                    <a:pt x="58" y="5812"/>
                    <a:pt x="0" y="5909"/>
                  </a:cubicBezTo>
                  <a:cubicBezTo>
                    <a:pt x="0" y="2954"/>
                    <a:pt x="0" y="2954"/>
                    <a:pt x="0" y="2954"/>
                  </a:cubicBezTo>
                  <a:cubicBezTo>
                    <a:pt x="58" y="2954"/>
                    <a:pt x="58" y="2954"/>
                    <a:pt x="116" y="2954"/>
                  </a:cubicBezTo>
                  <a:cubicBezTo>
                    <a:pt x="693" y="2954"/>
                    <a:pt x="1271" y="2954"/>
                    <a:pt x="1848" y="3003"/>
                  </a:cubicBezTo>
                  <a:cubicBezTo>
                    <a:pt x="3870" y="0"/>
                    <a:pt x="3870" y="0"/>
                    <a:pt x="3870" y="0"/>
                  </a:cubicBezTo>
                  <a:cubicBezTo>
                    <a:pt x="5025" y="194"/>
                    <a:pt x="6180" y="387"/>
                    <a:pt x="7277" y="726"/>
                  </a:cubicBezTo>
                  <a:cubicBezTo>
                    <a:pt x="7277" y="4165"/>
                    <a:pt x="7277" y="4165"/>
                    <a:pt x="7277" y="4165"/>
                  </a:cubicBezTo>
                  <a:cubicBezTo>
                    <a:pt x="8490" y="4601"/>
                    <a:pt x="9645" y="5134"/>
                    <a:pt x="10742" y="5812"/>
                  </a:cubicBezTo>
                  <a:cubicBezTo>
                    <a:pt x="14207" y="4068"/>
                    <a:pt x="14207" y="4068"/>
                    <a:pt x="14207" y="4068"/>
                  </a:cubicBezTo>
                  <a:cubicBezTo>
                    <a:pt x="14670" y="4407"/>
                    <a:pt x="15132" y="4746"/>
                    <a:pt x="15594" y="5134"/>
                  </a:cubicBezTo>
                  <a:cubicBezTo>
                    <a:pt x="15940" y="5473"/>
                    <a:pt x="16287" y="5763"/>
                    <a:pt x="16633" y="6102"/>
                  </a:cubicBezTo>
                  <a:cubicBezTo>
                    <a:pt x="14554" y="9008"/>
                    <a:pt x="14554" y="9008"/>
                    <a:pt x="14554" y="9008"/>
                  </a:cubicBezTo>
                  <a:cubicBezTo>
                    <a:pt x="15363" y="9880"/>
                    <a:pt x="16056" y="10848"/>
                    <a:pt x="16633" y="11817"/>
                  </a:cubicBezTo>
                  <a:cubicBezTo>
                    <a:pt x="20734" y="11817"/>
                    <a:pt x="20734" y="11817"/>
                    <a:pt x="20734" y="11817"/>
                  </a:cubicBezTo>
                  <a:cubicBezTo>
                    <a:pt x="21080" y="12737"/>
                    <a:pt x="21369" y="13657"/>
                    <a:pt x="21600" y="14578"/>
                  </a:cubicBezTo>
                  <a:cubicBezTo>
                    <a:pt x="18077" y="16515"/>
                    <a:pt x="18077" y="16515"/>
                    <a:pt x="18077" y="16515"/>
                  </a:cubicBezTo>
                  <a:cubicBezTo>
                    <a:pt x="18135" y="17048"/>
                    <a:pt x="18135" y="17580"/>
                    <a:pt x="18135" y="18113"/>
                  </a:cubicBezTo>
                  <a:cubicBezTo>
                    <a:pt x="18135" y="18161"/>
                    <a:pt x="18135" y="18161"/>
                    <a:pt x="18135" y="18210"/>
                  </a:cubicBezTo>
                  <a:close/>
                </a:path>
              </a:pathLst>
            </a:custGeom>
            <a:solidFill>
              <a:schemeClr val="bg1">
                <a:lumMod val="85000"/>
              </a:schemeClr>
            </a:solidFill>
            <a:ln w="12700" cap="flat">
              <a:noFill/>
              <a:miter lim="400000"/>
            </a:ln>
            <a:effectLst/>
          </p:spPr>
          <p:txBody>
            <a:bodyPr wrap="square" lIns="45719" tIns="45719" rIns="45719" bIns="45719" numCol="1" anchor="t">
              <a:noAutofit/>
            </a:bodyPr>
            <a:lstStyle/>
            <a:p>
              <a:endParaRPr/>
            </a:p>
          </p:txBody>
        </p:sp>
        <p:sp>
          <p:nvSpPr>
            <p:cNvPr id="47" name="Shape 2027"/>
            <p:cNvSpPr/>
            <p:nvPr/>
          </p:nvSpPr>
          <p:spPr>
            <a:xfrm>
              <a:off x="4092254" y="3432893"/>
              <a:ext cx="1972529" cy="2369962"/>
            </a:xfrm>
            <a:custGeom>
              <a:avLst/>
              <a:gdLst/>
              <a:ahLst/>
              <a:cxnLst>
                <a:cxn ang="0">
                  <a:pos x="wd2" y="hd2"/>
                </a:cxn>
                <a:cxn ang="5400000">
                  <a:pos x="wd2" y="hd2"/>
                </a:cxn>
                <a:cxn ang="10800000">
                  <a:pos x="wd2" y="hd2"/>
                </a:cxn>
                <a:cxn ang="16200000">
                  <a:pos x="wd2" y="hd2"/>
                </a:cxn>
              </a:cxnLst>
              <a:rect l="0" t="0" r="r" b="b"/>
              <a:pathLst>
                <a:path w="21600" h="21600" extrusionOk="0">
                  <a:moveTo>
                    <a:pt x="21600" y="11236"/>
                  </a:moveTo>
                  <a:cubicBezTo>
                    <a:pt x="21600" y="13512"/>
                    <a:pt x="21600" y="13512"/>
                    <a:pt x="21600" y="13512"/>
                  </a:cubicBezTo>
                  <a:cubicBezTo>
                    <a:pt x="21542" y="13415"/>
                    <a:pt x="21426" y="13318"/>
                    <a:pt x="21310" y="13222"/>
                  </a:cubicBezTo>
                  <a:cubicBezTo>
                    <a:pt x="20845" y="12834"/>
                    <a:pt x="20265" y="12640"/>
                    <a:pt x="19626" y="12640"/>
                  </a:cubicBezTo>
                  <a:cubicBezTo>
                    <a:pt x="18987" y="12640"/>
                    <a:pt x="18406" y="12834"/>
                    <a:pt x="17942" y="13222"/>
                  </a:cubicBezTo>
                  <a:cubicBezTo>
                    <a:pt x="17535" y="13609"/>
                    <a:pt x="17303" y="14093"/>
                    <a:pt x="17303" y="14626"/>
                  </a:cubicBezTo>
                  <a:cubicBezTo>
                    <a:pt x="17303" y="15159"/>
                    <a:pt x="17535" y="15643"/>
                    <a:pt x="17942" y="15982"/>
                  </a:cubicBezTo>
                  <a:cubicBezTo>
                    <a:pt x="18406" y="16370"/>
                    <a:pt x="18987" y="16563"/>
                    <a:pt x="19626" y="16563"/>
                  </a:cubicBezTo>
                  <a:cubicBezTo>
                    <a:pt x="20265" y="16563"/>
                    <a:pt x="20845" y="16370"/>
                    <a:pt x="21310" y="15982"/>
                  </a:cubicBezTo>
                  <a:cubicBezTo>
                    <a:pt x="21426" y="15885"/>
                    <a:pt x="21542" y="15788"/>
                    <a:pt x="21600" y="15691"/>
                  </a:cubicBezTo>
                  <a:cubicBezTo>
                    <a:pt x="21600" y="18743"/>
                    <a:pt x="21600" y="18743"/>
                    <a:pt x="21600" y="18743"/>
                  </a:cubicBezTo>
                  <a:cubicBezTo>
                    <a:pt x="20961" y="18743"/>
                    <a:pt x="20381" y="18694"/>
                    <a:pt x="19742" y="18646"/>
                  </a:cubicBezTo>
                  <a:cubicBezTo>
                    <a:pt x="17535" y="21600"/>
                    <a:pt x="17535" y="21600"/>
                    <a:pt x="17535" y="21600"/>
                  </a:cubicBezTo>
                  <a:cubicBezTo>
                    <a:pt x="16316" y="21455"/>
                    <a:pt x="15155" y="21164"/>
                    <a:pt x="14052" y="20825"/>
                  </a:cubicBezTo>
                  <a:cubicBezTo>
                    <a:pt x="14342" y="17483"/>
                    <a:pt x="14342" y="17483"/>
                    <a:pt x="14342" y="17483"/>
                  </a:cubicBezTo>
                  <a:cubicBezTo>
                    <a:pt x="13065" y="16999"/>
                    <a:pt x="11845" y="16370"/>
                    <a:pt x="10684" y="15643"/>
                  </a:cubicBezTo>
                  <a:cubicBezTo>
                    <a:pt x="7490" y="17580"/>
                    <a:pt x="7490" y="17580"/>
                    <a:pt x="7490" y="17580"/>
                  </a:cubicBezTo>
                  <a:cubicBezTo>
                    <a:pt x="7026" y="17241"/>
                    <a:pt x="6561" y="16902"/>
                    <a:pt x="6155" y="16563"/>
                  </a:cubicBezTo>
                  <a:cubicBezTo>
                    <a:pt x="5632" y="16127"/>
                    <a:pt x="5168" y="15740"/>
                    <a:pt x="4761" y="15304"/>
                  </a:cubicBezTo>
                  <a:cubicBezTo>
                    <a:pt x="6852" y="12301"/>
                    <a:pt x="6852" y="12301"/>
                    <a:pt x="6852" y="12301"/>
                  </a:cubicBezTo>
                  <a:cubicBezTo>
                    <a:pt x="6097" y="11478"/>
                    <a:pt x="5516" y="10606"/>
                    <a:pt x="4994" y="9638"/>
                  </a:cubicBezTo>
                  <a:cubicBezTo>
                    <a:pt x="871" y="9638"/>
                    <a:pt x="871" y="9638"/>
                    <a:pt x="871" y="9638"/>
                  </a:cubicBezTo>
                  <a:cubicBezTo>
                    <a:pt x="465" y="8717"/>
                    <a:pt x="232" y="7797"/>
                    <a:pt x="0" y="6829"/>
                  </a:cubicBezTo>
                  <a:cubicBezTo>
                    <a:pt x="3600" y="5037"/>
                    <a:pt x="3600" y="5037"/>
                    <a:pt x="3600" y="5037"/>
                  </a:cubicBezTo>
                  <a:cubicBezTo>
                    <a:pt x="3600" y="4746"/>
                    <a:pt x="3542" y="4407"/>
                    <a:pt x="3542" y="4068"/>
                  </a:cubicBezTo>
                  <a:cubicBezTo>
                    <a:pt x="3542" y="3971"/>
                    <a:pt x="3542" y="3826"/>
                    <a:pt x="3542" y="3681"/>
                  </a:cubicBezTo>
                  <a:cubicBezTo>
                    <a:pt x="6852" y="3681"/>
                    <a:pt x="6852" y="3681"/>
                    <a:pt x="6852" y="3681"/>
                  </a:cubicBezTo>
                  <a:cubicBezTo>
                    <a:pt x="6677" y="3584"/>
                    <a:pt x="6503" y="3487"/>
                    <a:pt x="6329" y="3342"/>
                  </a:cubicBezTo>
                  <a:cubicBezTo>
                    <a:pt x="5865" y="2954"/>
                    <a:pt x="5632" y="2518"/>
                    <a:pt x="5632" y="1986"/>
                  </a:cubicBezTo>
                  <a:cubicBezTo>
                    <a:pt x="5632" y="1404"/>
                    <a:pt x="5865" y="969"/>
                    <a:pt x="6329" y="581"/>
                  </a:cubicBezTo>
                  <a:cubicBezTo>
                    <a:pt x="6794" y="194"/>
                    <a:pt x="7374" y="0"/>
                    <a:pt x="8013" y="0"/>
                  </a:cubicBezTo>
                  <a:cubicBezTo>
                    <a:pt x="8652" y="0"/>
                    <a:pt x="9232" y="194"/>
                    <a:pt x="9697" y="581"/>
                  </a:cubicBezTo>
                  <a:cubicBezTo>
                    <a:pt x="10161" y="969"/>
                    <a:pt x="10394" y="1404"/>
                    <a:pt x="10394" y="1986"/>
                  </a:cubicBezTo>
                  <a:cubicBezTo>
                    <a:pt x="10394" y="2518"/>
                    <a:pt x="10161" y="2954"/>
                    <a:pt x="9697" y="3342"/>
                  </a:cubicBezTo>
                  <a:cubicBezTo>
                    <a:pt x="9523" y="3487"/>
                    <a:pt x="9348" y="3584"/>
                    <a:pt x="9174" y="3681"/>
                  </a:cubicBezTo>
                  <a:cubicBezTo>
                    <a:pt x="12426" y="3681"/>
                    <a:pt x="12426" y="3681"/>
                    <a:pt x="12426" y="3681"/>
                  </a:cubicBezTo>
                  <a:cubicBezTo>
                    <a:pt x="12426" y="5763"/>
                    <a:pt x="13297" y="7555"/>
                    <a:pt x="15097" y="9008"/>
                  </a:cubicBezTo>
                  <a:cubicBezTo>
                    <a:pt x="16897" y="10509"/>
                    <a:pt x="19045" y="11236"/>
                    <a:pt x="21600" y="11236"/>
                  </a:cubicBezTo>
                  <a:cubicBezTo>
                    <a:pt x="21600" y="11236"/>
                    <a:pt x="21600" y="11236"/>
                    <a:pt x="21600" y="11236"/>
                  </a:cubicBezTo>
                  <a:close/>
                </a:path>
              </a:pathLst>
            </a:custGeom>
            <a:solidFill>
              <a:srgbClr val="C0392B"/>
            </a:solidFill>
            <a:ln w="12700" cap="flat">
              <a:noFill/>
              <a:miter lim="400000"/>
            </a:ln>
            <a:effectLst/>
          </p:spPr>
          <p:txBody>
            <a:bodyPr wrap="square" lIns="45719" tIns="45719" rIns="45719" bIns="45719" numCol="1" anchor="t">
              <a:noAutofit/>
            </a:bodyPr>
            <a:lstStyle/>
            <a:p>
              <a:endParaRPr/>
            </a:p>
          </p:txBody>
        </p:sp>
        <p:sp>
          <p:nvSpPr>
            <p:cNvPr id="48" name="Shape 2030"/>
            <p:cNvSpPr/>
            <p:nvPr/>
          </p:nvSpPr>
          <p:spPr>
            <a:xfrm>
              <a:off x="4092253" y="1845253"/>
              <a:ext cx="2359504" cy="1991353"/>
            </a:xfrm>
            <a:custGeom>
              <a:avLst/>
              <a:gdLst/>
              <a:ahLst/>
              <a:cxnLst>
                <a:cxn ang="0">
                  <a:pos x="wd2" y="hd2"/>
                </a:cxn>
                <a:cxn ang="5400000">
                  <a:pos x="wd2" y="hd2"/>
                </a:cxn>
                <a:cxn ang="10800000">
                  <a:pos x="wd2" y="hd2"/>
                </a:cxn>
                <a:cxn ang="16200000">
                  <a:pos x="wd2" y="hd2"/>
                </a:cxn>
              </a:cxnLst>
              <a:rect l="0" t="0" r="r" b="b"/>
              <a:pathLst>
                <a:path w="21600" h="21600" extrusionOk="0">
                  <a:moveTo>
                    <a:pt x="18057" y="12384"/>
                  </a:moveTo>
                  <a:cubicBezTo>
                    <a:pt x="18057" y="12384"/>
                    <a:pt x="18057" y="12384"/>
                    <a:pt x="18057" y="12384"/>
                  </a:cubicBezTo>
                  <a:cubicBezTo>
                    <a:pt x="15921" y="12384"/>
                    <a:pt x="14125" y="13306"/>
                    <a:pt x="12620" y="15091"/>
                  </a:cubicBezTo>
                  <a:cubicBezTo>
                    <a:pt x="11116" y="16819"/>
                    <a:pt x="10387" y="19008"/>
                    <a:pt x="10387" y="21485"/>
                  </a:cubicBezTo>
                  <a:cubicBezTo>
                    <a:pt x="10387" y="21542"/>
                    <a:pt x="10387" y="21600"/>
                    <a:pt x="10387" y="21600"/>
                  </a:cubicBezTo>
                  <a:cubicBezTo>
                    <a:pt x="7669" y="21600"/>
                    <a:pt x="7669" y="21600"/>
                    <a:pt x="7669" y="21600"/>
                  </a:cubicBezTo>
                  <a:cubicBezTo>
                    <a:pt x="7815" y="21485"/>
                    <a:pt x="7960" y="21370"/>
                    <a:pt x="8106" y="21197"/>
                  </a:cubicBezTo>
                  <a:cubicBezTo>
                    <a:pt x="8494" y="20736"/>
                    <a:pt x="8689" y="20218"/>
                    <a:pt x="8689" y="19584"/>
                  </a:cubicBezTo>
                  <a:cubicBezTo>
                    <a:pt x="8689" y="18893"/>
                    <a:pt x="8494" y="18374"/>
                    <a:pt x="8106" y="17914"/>
                  </a:cubicBezTo>
                  <a:cubicBezTo>
                    <a:pt x="7718" y="17453"/>
                    <a:pt x="7232" y="17222"/>
                    <a:pt x="6698" y="17222"/>
                  </a:cubicBezTo>
                  <a:cubicBezTo>
                    <a:pt x="6164" y="17222"/>
                    <a:pt x="5679" y="17453"/>
                    <a:pt x="5291" y="17914"/>
                  </a:cubicBezTo>
                  <a:cubicBezTo>
                    <a:pt x="4902" y="18374"/>
                    <a:pt x="4708" y="18893"/>
                    <a:pt x="4708" y="19584"/>
                  </a:cubicBezTo>
                  <a:cubicBezTo>
                    <a:pt x="4708" y="20218"/>
                    <a:pt x="4902" y="20736"/>
                    <a:pt x="5291" y="21197"/>
                  </a:cubicBezTo>
                  <a:cubicBezTo>
                    <a:pt x="5436" y="21370"/>
                    <a:pt x="5582" y="21485"/>
                    <a:pt x="5728" y="21600"/>
                  </a:cubicBezTo>
                  <a:cubicBezTo>
                    <a:pt x="2961" y="21600"/>
                    <a:pt x="2961" y="21600"/>
                    <a:pt x="2961" y="21600"/>
                  </a:cubicBezTo>
                  <a:cubicBezTo>
                    <a:pt x="2961" y="21542"/>
                    <a:pt x="2961" y="21542"/>
                    <a:pt x="2961" y="21485"/>
                  </a:cubicBezTo>
                  <a:cubicBezTo>
                    <a:pt x="2961" y="21370"/>
                    <a:pt x="2961" y="21254"/>
                    <a:pt x="2961" y="21139"/>
                  </a:cubicBezTo>
                  <a:cubicBezTo>
                    <a:pt x="2961" y="20678"/>
                    <a:pt x="3009" y="20160"/>
                    <a:pt x="3009" y="19699"/>
                  </a:cubicBezTo>
                  <a:cubicBezTo>
                    <a:pt x="0" y="17683"/>
                    <a:pt x="0" y="17683"/>
                    <a:pt x="0" y="17683"/>
                  </a:cubicBezTo>
                  <a:cubicBezTo>
                    <a:pt x="194" y="16416"/>
                    <a:pt x="437" y="15149"/>
                    <a:pt x="825" y="13997"/>
                  </a:cubicBezTo>
                  <a:cubicBezTo>
                    <a:pt x="4174" y="14227"/>
                    <a:pt x="4174" y="14227"/>
                    <a:pt x="4174" y="14227"/>
                  </a:cubicBezTo>
                  <a:cubicBezTo>
                    <a:pt x="4611" y="13075"/>
                    <a:pt x="5145" y="12038"/>
                    <a:pt x="5776" y="11002"/>
                  </a:cubicBezTo>
                  <a:cubicBezTo>
                    <a:pt x="4126" y="7315"/>
                    <a:pt x="4126" y="7315"/>
                    <a:pt x="4126" y="7315"/>
                  </a:cubicBezTo>
                  <a:cubicBezTo>
                    <a:pt x="4466" y="6912"/>
                    <a:pt x="4805" y="6451"/>
                    <a:pt x="5145" y="6048"/>
                  </a:cubicBezTo>
                  <a:cubicBezTo>
                    <a:pt x="5485" y="5645"/>
                    <a:pt x="5825" y="5242"/>
                    <a:pt x="6213" y="4838"/>
                  </a:cubicBezTo>
                  <a:cubicBezTo>
                    <a:pt x="9125" y="6912"/>
                    <a:pt x="9125" y="6912"/>
                    <a:pt x="9125" y="6912"/>
                  </a:cubicBezTo>
                  <a:cubicBezTo>
                    <a:pt x="9999" y="6163"/>
                    <a:pt x="10873" y="5530"/>
                    <a:pt x="11795" y="5069"/>
                  </a:cubicBezTo>
                  <a:cubicBezTo>
                    <a:pt x="11795" y="922"/>
                    <a:pt x="11795" y="922"/>
                    <a:pt x="11795" y="922"/>
                  </a:cubicBezTo>
                  <a:cubicBezTo>
                    <a:pt x="12717" y="518"/>
                    <a:pt x="13737" y="230"/>
                    <a:pt x="14707" y="0"/>
                  </a:cubicBezTo>
                  <a:cubicBezTo>
                    <a:pt x="16455" y="3571"/>
                    <a:pt x="16455" y="3571"/>
                    <a:pt x="16455" y="3571"/>
                  </a:cubicBezTo>
                  <a:cubicBezTo>
                    <a:pt x="16989" y="3514"/>
                    <a:pt x="17523" y="3456"/>
                    <a:pt x="18057" y="3456"/>
                  </a:cubicBezTo>
                  <a:cubicBezTo>
                    <a:pt x="18057" y="6970"/>
                    <a:pt x="18057" y="6970"/>
                    <a:pt x="18057" y="6970"/>
                  </a:cubicBezTo>
                  <a:cubicBezTo>
                    <a:pt x="18105" y="6854"/>
                    <a:pt x="18154" y="6797"/>
                    <a:pt x="18202" y="6739"/>
                  </a:cubicBezTo>
                  <a:cubicBezTo>
                    <a:pt x="18591" y="6278"/>
                    <a:pt x="19076" y="6048"/>
                    <a:pt x="19610" y="6048"/>
                  </a:cubicBezTo>
                  <a:cubicBezTo>
                    <a:pt x="20144" y="6048"/>
                    <a:pt x="20629" y="6278"/>
                    <a:pt x="21018" y="6739"/>
                  </a:cubicBezTo>
                  <a:cubicBezTo>
                    <a:pt x="21406" y="7200"/>
                    <a:pt x="21600" y="7718"/>
                    <a:pt x="21600" y="8352"/>
                  </a:cubicBezTo>
                  <a:cubicBezTo>
                    <a:pt x="21600" y="9043"/>
                    <a:pt x="21406" y="9562"/>
                    <a:pt x="21018" y="10022"/>
                  </a:cubicBezTo>
                  <a:cubicBezTo>
                    <a:pt x="20629" y="10483"/>
                    <a:pt x="20144" y="10714"/>
                    <a:pt x="19610" y="10714"/>
                  </a:cubicBezTo>
                  <a:cubicBezTo>
                    <a:pt x="19076" y="10714"/>
                    <a:pt x="18591" y="10483"/>
                    <a:pt x="18202" y="10022"/>
                  </a:cubicBezTo>
                  <a:cubicBezTo>
                    <a:pt x="18154" y="9965"/>
                    <a:pt x="18105" y="9907"/>
                    <a:pt x="18057" y="9792"/>
                  </a:cubicBezTo>
                  <a:lnTo>
                    <a:pt x="18057" y="12384"/>
                  </a:lnTo>
                  <a:close/>
                </a:path>
              </a:pathLst>
            </a:custGeom>
            <a:solidFill>
              <a:schemeClr val="bg1">
                <a:lumMod val="85000"/>
              </a:schemeClr>
            </a:solidFill>
            <a:ln w="12700" cap="flat">
              <a:noFill/>
              <a:miter lim="400000"/>
            </a:ln>
            <a:effectLst/>
          </p:spPr>
          <p:txBody>
            <a:bodyPr wrap="square" lIns="45719" tIns="45719" rIns="45719" bIns="45719" numCol="1" anchor="t">
              <a:noAutofit/>
            </a:bodyPr>
            <a:lstStyle/>
            <a:p>
              <a:endParaRPr/>
            </a:p>
          </p:txBody>
        </p:sp>
      </p:grpSp>
      <p:sp>
        <p:nvSpPr>
          <p:cNvPr id="31"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dirty="0">
                <a:solidFill>
                  <a:schemeClr val="bg1"/>
                </a:solidFill>
              </a:rPr>
              <a:t>SOSYAL ETKİNLİK MODÜLÜ</a:t>
            </a:r>
          </a:p>
        </p:txBody>
      </p:sp>
      <p:sp>
        <p:nvSpPr>
          <p:cNvPr id="53" name="Title 3"/>
          <p:cNvSpPr>
            <a:spLocks noGrp="1"/>
          </p:cNvSpPr>
          <p:nvPr>
            <p:ph type="title"/>
          </p:nvPr>
        </p:nvSpPr>
        <p:spPr>
          <a:xfrm>
            <a:off x="335360" y="992421"/>
            <a:ext cx="9601200" cy="617612"/>
          </a:xfrm>
        </p:spPr>
        <p:txBody>
          <a:bodyPr vert="horz" lIns="91440" tIns="45720" rIns="91440" bIns="45720" rtlCol="0" anchor="ctr">
            <a:noAutofit/>
          </a:bodyPr>
          <a:lstStyle/>
          <a:p>
            <a:r>
              <a:rPr lang="tr-TR" sz="2000" dirty="0" smtClean="0">
                <a:latin typeface="Times New Roman" panose="02020603050405020304" pitchFamily="18" charset="0"/>
                <a:cs typeface="Times New Roman" panose="02020603050405020304" pitchFamily="18" charset="0"/>
              </a:rPr>
              <a:t>SOSYAL ETKİNLİK MODÜLÜ</a:t>
            </a:r>
            <a:endParaRPr lang="en-US" sz="2000" dirty="0">
              <a:latin typeface="Times New Roman" panose="02020603050405020304" pitchFamily="18" charset="0"/>
              <a:cs typeface="Times New Roman" panose="02020603050405020304" pitchFamily="18" charset="0"/>
            </a:endParaRPr>
          </a:p>
        </p:txBody>
      </p:sp>
      <p:sp>
        <p:nvSpPr>
          <p:cNvPr id="60" name="Rectangle 38"/>
          <p:cNvSpPr/>
          <p:nvPr/>
        </p:nvSpPr>
        <p:spPr>
          <a:xfrm>
            <a:off x="2841245" y="4243670"/>
            <a:ext cx="1202781" cy="923330"/>
          </a:xfrm>
          <a:prstGeom prst="rect">
            <a:avLst/>
          </a:prstGeom>
          <a:noFill/>
        </p:spPr>
        <p:txBody>
          <a:bodyPr wrap="square">
            <a:spAutoFit/>
          </a:bodyPr>
          <a:lstStyle/>
          <a:p>
            <a:pPr algn="ctr"/>
            <a:r>
              <a:rPr lang="tr-TR" b="1" dirty="0" smtClean="0">
                <a:solidFill>
                  <a:schemeClr val="tx2">
                    <a:lumMod val="50000"/>
                  </a:schemeClr>
                </a:solidFill>
              </a:rPr>
              <a:t>Sosyal Etkinlik</a:t>
            </a:r>
          </a:p>
          <a:p>
            <a:pPr algn="ctr"/>
            <a:r>
              <a:rPr lang="tr-TR" b="1" dirty="0" smtClean="0">
                <a:solidFill>
                  <a:schemeClr val="tx2">
                    <a:lumMod val="50000"/>
                  </a:schemeClr>
                </a:solidFill>
              </a:rPr>
              <a:t>Modülü</a:t>
            </a:r>
            <a:endParaRPr lang="en-US" b="1" dirty="0">
              <a:solidFill>
                <a:schemeClr val="tx2">
                  <a:lumMod val="50000"/>
                </a:schemeClr>
              </a:solidFill>
            </a:endParaRPr>
          </a:p>
        </p:txBody>
      </p:sp>
      <p:sp>
        <p:nvSpPr>
          <p:cNvPr id="61" name="Oval 60"/>
          <p:cNvSpPr/>
          <p:nvPr/>
        </p:nvSpPr>
        <p:spPr>
          <a:xfrm>
            <a:off x="2392963" y="3708919"/>
            <a:ext cx="261122" cy="260105"/>
          </a:xfrm>
          <a:prstGeom prst="ellipse">
            <a:avLst/>
          </a:prstGeom>
          <a:solidFill>
            <a:schemeClr val="bg1">
              <a:lumMod val="6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b="1" cap="small" dirty="0" smtClean="0">
                <a:solidFill>
                  <a:prstClr val="white"/>
                </a:solidFill>
                <a:effectLst>
                  <a:outerShdw blurRad="25400" dist="38100" dir="2700000" algn="tl">
                    <a:srgbClr val="000000">
                      <a:alpha val="70000"/>
                    </a:srgbClr>
                  </a:outerShdw>
                </a:effectLst>
                <a:cs typeface="Arial" pitchFamily="34" charset="0"/>
              </a:rPr>
              <a:t>1</a:t>
            </a:r>
            <a:endParaRPr lang="en-US" b="1" cap="small" dirty="0">
              <a:solidFill>
                <a:prstClr val="white"/>
              </a:solidFill>
              <a:effectLst>
                <a:outerShdw blurRad="25400" dist="38100" dir="2700000" algn="tl">
                  <a:srgbClr val="000000">
                    <a:alpha val="70000"/>
                  </a:srgbClr>
                </a:outerShdw>
              </a:effectLst>
              <a:cs typeface="Arial" pitchFamily="34" charset="0"/>
            </a:endParaRPr>
          </a:p>
        </p:txBody>
      </p:sp>
      <p:sp>
        <p:nvSpPr>
          <p:cNvPr id="63" name="Oval 62"/>
          <p:cNvSpPr/>
          <p:nvPr/>
        </p:nvSpPr>
        <p:spPr>
          <a:xfrm>
            <a:off x="2431565" y="5343671"/>
            <a:ext cx="261122" cy="260105"/>
          </a:xfrm>
          <a:prstGeom prst="ellipse">
            <a:avLst/>
          </a:prstGeom>
          <a:solidFill>
            <a:schemeClr val="accent4">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tr-TR" b="1" cap="small" dirty="0" smtClean="0">
                <a:solidFill>
                  <a:prstClr val="white"/>
                </a:solidFill>
                <a:effectLst>
                  <a:outerShdw blurRad="25400" dist="38100" dir="2700000" algn="tl">
                    <a:srgbClr val="000000">
                      <a:alpha val="70000"/>
                    </a:srgbClr>
                  </a:outerShdw>
                </a:effectLst>
                <a:cs typeface="Arial" pitchFamily="34" charset="0"/>
              </a:rPr>
              <a:t>4</a:t>
            </a:r>
            <a:endParaRPr lang="en-US" b="1" cap="small" dirty="0">
              <a:solidFill>
                <a:prstClr val="white"/>
              </a:solidFill>
              <a:effectLst>
                <a:outerShdw blurRad="25400" dist="38100" dir="2700000" algn="tl">
                  <a:srgbClr val="000000">
                    <a:alpha val="70000"/>
                  </a:srgbClr>
                </a:outerShdw>
              </a:effectLst>
              <a:cs typeface="Arial" pitchFamily="34" charset="0"/>
            </a:endParaRPr>
          </a:p>
        </p:txBody>
      </p:sp>
      <p:sp>
        <p:nvSpPr>
          <p:cNvPr id="65" name="Oval 64"/>
          <p:cNvSpPr/>
          <p:nvPr/>
        </p:nvSpPr>
        <p:spPr>
          <a:xfrm>
            <a:off x="4142555" y="3708919"/>
            <a:ext cx="261122" cy="260105"/>
          </a:xfrm>
          <a:prstGeom prst="ellipse">
            <a:avLst/>
          </a:prstGeom>
          <a:solidFill>
            <a:schemeClr val="bg1">
              <a:lumMod val="6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tr-TR" b="1" cap="small" dirty="0" smtClean="0">
                <a:solidFill>
                  <a:prstClr val="white"/>
                </a:solidFill>
                <a:effectLst>
                  <a:outerShdw blurRad="25400" dist="38100" dir="2700000" algn="tl">
                    <a:srgbClr val="000000">
                      <a:alpha val="70000"/>
                    </a:srgbClr>
                  </a:outerShdw>
                </a:effectLst>
                <a:cs typeface="Arial" pitchFamily="34" charset="0"/>
              </a:rPr>
              <a:t>2</a:t>
            </a:r>
            <a:endParaRPr lang="en-US" b="1" cap="small" dirty="0">
              <a:solidFill>
                <a:prstClr val="white"/>
              </a:solidFill>
              <a:effectLst>
                <a:outerShdw blurRad="25400" dist="38100" dir="2700000" algn="tl">
                  <a:srgbClr val="000000">
                    <a:alpha val="70000"/>
                  </a:srgbClr>
                </a:outerShdw>
              </a:effectLst>
              <a:cs typeface="Arial" pitchFamily="34" charset="0"/>
            </a:endParaRPr>
          </a:p>
        </p:txBody>
      </p:sp>
      <p:sp>
        <p:nvSpPr>
          <p:cNvPr id="67" name="Oval 66"/>
          <p:cNvSpPr/>
          <p:nvPr/>
        </p:nvSpPr>
        <p:spPr>
          <a:xfrm>
            <a:off x="4142555" y="5341634"/>
            <a:ext cx="261122" cy="260105"/>
          </a:xfrm>
          <a:prstGeom prst="ellipse">
            <a:avLst/>
          </a:prstGeom>
          <a:solidFill>
            <a:schemeClr val="bg1">
              <a:lumMod val="6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tr-TR" b="1" cap="small" dirty="0" smtClean="0">
                <a:solidFill>
                  <a:prstClr val="white"/>
                </a:solidFill>
                <a:effectLst>
                  <a:outerShdw blurRad="25400" dist="38100" dir="2700000" algn="tl">
                    <a:srgbClr val="000000">
                      <a:alpha val="70000"/>
                    </a:srgbClr>
                  </a:outerShdw>
                </a:effectLst>
                <a:cs typeface="Arial" pitchFamily="34" charset="0"/>
              </a:rPr>
              <a:t>3</a:t>
            </a:r>
            <a:endParaRPr lang="en-US" b="1" cap="small" dirty="0">
              <a:solidFill>
                <a:prstClr val="white"/>
              </a:solidFill>
              <a:effectLst>
                <a:outerShdw blurRad="25400" dist="38100" dir="2700000" algn="tl">
                  <a:srgbClr val="000000">
                    <a:alpha val="70000"/>
                  </a:srgbClr>
                </a:outerShdw>
              </a:effectLst>
              <a:cs typeface="Arial" pitchFamily="34" charset="0"/>
            </a:endParaRPr>
          </a:p>
        </p:txBody>
      </p:sp>
      <p:graphicFrame>
        <p:nvGraphicFramePr>
          <p:cNvPr id="58" name="Diagram 18"/>
          <p:cNvGraphicFramePr/>
          <p:nvPr>
            <p:extLst>
              <p:ext uri="{D42A27DB-BD31-4B8C-83A1-F6EECF244321}">
                <p14:modId xmlns:p14="http://schemas.microsoft.com/office/powerpoint/2010/main" val="3136239488"/>
              </p:ext>
            </p:extLst>
          </p:nvPr>
        </p:nvGraphicFramePr>
        <p:xfrm>
          <a:off x="4865115" y="3112575"/>
          <a:ext cx="6680184" cy="3070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3" name="Group 40"/>
          <p:cNvGrpSpPr/>
          <p:nvPr/>
        </p:nvGrpSpPr>
        <p:grpSpPr>
          <a:xfrm>
            <a:off x="373016" y="1556792"/>
            <a:ext cx="11901318" cy="1166593"/>
            <a:chOff x="203099" y="4434942"/>
            <a:chExt cx="3328827" cy="1166593"/>
          </a:xfrm>
        </p:grpSpPr>
        <p:sp>
          <p:nvSpPr>
            <p:cNvPr id="24" name="Rectangle 41"/>
            <p:cNvSpPr/>
            <p:nvPr/>
          </p:nvSpPr>
          <p:spPr>
            <a:xfrm>
              <a:off x="282756" y="4434942"/>
              <a:ext cx="3249170" cy="461665"/>
            </a:xfrm>
            <a:prstGeom prst="rect">
              <a:avLst/>
            </a:prstGeom>
            <a:noFill/>
          </p:spPr>
          <p:txBody>
            <a:bodyPr wrap="square">
              <a:spAutoFit/>
            </a:bodyPr>
            <a:lstStyle/>
            <a:p>
              <a:r>
                <a:rPr lang="tr-TR" sz="2400" b="1" dirty="0" smtClean="0">
                  <a:solidFill>
                    <a:schemeClr val="accent5"/>
                  </a:solidFill>
                </a:rPr>
                <a:t> Sosyal Etkinlik Tamamlama</a:t>
              </a:r>
              <a:endParaRPr lang="en-US" sz="2400" b="1" dirty="0">
                <a:solidFill>
                  <a:schemeClr val="accent5"/>
                </a:solidFill>
              </a:endParaRPr>
            </a:p>
          </p:txBody>
        </p:sp>
        <p:sp>
          <p:nvSpPr>
            <p:cNvPr id="25" name="Rectangle 42"/>
            <p:cNvSpPr/>
            <p:nvPr/>
          </p:nvSpPr>
          <p:spPr>
            <a:xfrm>
              <a:off x="203099" y="4770538"/>
              <a:ext cx="3249170" cy="830997"/>
            </a:xfrm>
            <a:prstGeom prst="rect">
              <a:avLst/>
            </a:prstGeom>
          </p:spPr>
          <p:txBody>
            <a:bodyPr wrap="square">
              <a:spAutoFit/>
            </a:bodyPr>
            <a:lstStyle/>
            <a:p>
              <a:pPr lvl="0" algn="just"/>
              <a:r>
                <a:rPr lang="tr-TR" sz="2400" dirty="0">
                  <a:solidFill>
                    <a:srgbClr val="95A5A6">
                      <a:lumMod val="75000"/>
                    </a:srgbClr>
                  </a:solidFill>
                </a:rPr>
                <a:t>İlgili Öğretmenler tarafından modüle işlenen sosyal etkinliklerin Sosyal Etkinlik Kurulu Başkanı tarafından onaylandığı ekrandır.</a:t>
              </a:r>
            </a:p>
          </p:txBody>
        </p:sp>
      </p:grpSp>
      <p:sp>
        <p:nvSpPr>
          <p:cNvPr id="33" name="Oval 32"/>
          <p:cNvSpPr/>
          <p:nvPr/>
        </p:nvSpPr>
        <p:spPr>
          <a:xfrm>
            <a:off x="409662" y="1614095"/>
            <a:ext cx="357748" cy="341752"/>
          </a:xfrm>
          <a:prstGeom prst="ellipse">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tr-TR" b="1" cap="small" dirty="0" smtClean="0">
                <a:solidFill>
                  <a:prstClr val="white"/>
                </a:solidFill>
                <a:effectLst>
                  <a:outerShdw blurRad="25400" dist="38100" dir="2700000" algn="tl">
                    <a:srgbClr val="000000">
                      <a:alpha val="70000"/>
                    </a:srgbClr>
                  </a:outerShdw>
                </a:effectLst>
                <a:cs typeface="Arial" pitchFamily="34" charset="0"/>
              </a:rPr>
              <a:t>4</a:t>
            </a:r>
            <a:endParaRPr lang="en-US" b="1" cap="small" dirty="0">
              <a:solidFill>
                <a:prstClr val="white"/>
              </a:solidFill>
              <a:effectLst>
                <a:outerShdw blurRad="25400" dist="38100" dir="2700000" algn="tl">
                  <a:srgbClr val="000000">
                    <a:alpha val="70000"/>
                  </a:srgbClr>
                </a:outerShdw>
              </a:effectLst>
              <a:cs typeface="Arial" pitchFamily="34" charset="0"/>
            </a:endParaRPr>
          </a:p>
        </p:txBody>
      </p:sp>
      <p:sp>
        <p:nvSpPr>
          <p:cNvPr id="3" name="Slayt Numarası Yer Tutucusu 2"/>
          <p:cNvSpPr>
            <a:spLocks noGrp="1"/>
          </p:cNvSpPr>
          <p:nvPr>
            <p:ph type="sldNum" sz="quarter" idx="12"/>
          </p:nvPr>
        </p:nvSpPr>
        <p:spPr/>
        <p:txBody>
          <a:bodyPr/>
          <a:lstStyle/>
          <a:p>
            <a:fld id="{F68327C5-B821-4FE9-A59A-A60D9EB59A9A}" type="slidenum">
              <a:rPr lang="en-US" smtClean="0"/>
              <a:pPr/>
              <a:t>37</a:t>
            </a:fld>
            <a:endParaRPr lang="en-US" dirty="0"/>
          </a:p>
        </p:txBody>
      </p:sp>
      <p:sp>
        <p:nvSpPr>
          <p:cNvPr id="27" name="Dikdörtgen 26"/>
          <p:cNvSpPr/>
          <p:nvPr/>
        </p:nvSpPr>
        <p:spPr>
          <a:xfrm>
            <a:off x="0" y="0"/>
            <a:ext cx="12192000" cy="90872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solidFill>
                <a:srgbClr val="C00000"/>
              </a:solidFill>
            </a:endParaRPr>
          </a:p>
        </p:txBody>
      </p:sp>
      <p:sp>
        <p:nvSpPr>
          <p:cNvPr id="28"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b="0" cap="none" dirty="0" smtClean="0">
                <a:ln w="0"/>
                <a:solidFill>
                  <a:srgbClr val="D3363C"/>
                </a:solidFill>
                <a:effectLst>
                  <a:outerShdw blurRad="38100" dist="19050" dir="2700000" algn="tl" rotWithShape="0">
                    <a:schemeClr val="dk1">
                      <a:alpha val="40000"/>
                    </a:schemeClr>
                  </a:outerShdw>
                </a:effectLst>
              </a:rPr>
              <a:t>SOSYAL ETKİNLİK MODÜLÜ</a:t>
            </a:r>
            <a:endParaRPr lang="tr-TR" sz="3600" b="0" cap="none" dirty="0">
              <a:ln w="0"/>
              <a:solidFill>
                <a:srgbClr val="D3363C"/>
              </a:solidFill>
              <a:effectLst>
                <a:outerShdw blurRad="38100" dist="19050" dir="2700000" algn="tl" rotWithShape="0">
                  <a:schemeClr val="dk1">
                    <a:alpha val="40000"/>
                  </a:schemeClr>
                </a:outerShdw>
              </a:effectLst>
            </a:endParaRPr>
          </a:p>
        </p:txBody>
      </p:sp>
      <p:pic>
        <p:nvPicPr>
          <p:cNvPr id="30" name="Resim 29" descr="Ekran Kırpm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903" y="44624"/>
            <a:ext cx="949529" cy="864096"/>
          </a:xfrm>
          <a:prstGeom prst="rect">
            <a:avLst/>
          </a:prstGeom>
        </p:spPr>
      </p:pic>
    </p:spTree>
    <p:extLst>
      <p:ext uri="{BB962C8B-B14F-4D97-AF65-F5344CB8AC3E}">
        <p14:creationId xmlns:p14="http://schemas.microsoft.com/office/powerpoint/2010/main" val="17201198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Dikdörtgen 53"/>
          <p:cNvSpPr/>
          <p:nvPr/>
        </p:nvSpPr>
        <p:spPr>
          <a:xfrm>
            <a:off x="10560496" y="5507546"/>
            <a:ext cx="1631504" cy="1350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dirty="0">
                <a:solidFill>
                  <a:schemeClr val="bg1"/>
                </a:solidFill>
              </a:rPr>
              <a:t>SOSYAL ETKİNLİK MODÜLÜ</a:t>
            </a:r>
          </a:p>
        </p:txBody>
      </p:sp>
      <p:sp>
        <p:nvSpPr>
          <p:cNvPr id="53" name="Title 3"/>
          <p:cNvSpPr>
            <a:spLocks noGrp="1"/>
          </p:cNvSpPr>
          <p:nvPr>
            <p:ph type="title"/>
          </p:nvPr>
        </p:nvSpPr>
        <p:spPr>
          <a:xfrm>
            <a:off x="335360" y="992421"/>
            <a:ext cx="9601200" cy="617612"/>
          </a:xfrm>
        </p:spPr>
        <p:txBody>
          <a:bodyPr vert="horz" lIns="91440" tIns="45720" rIns="91440" bIns="45720" rtlCol="0" anchor="ctr">
            <a:noAutofit/>
          </a:bodyPr>
          <a:lstStyle/>
          <a:p>
            <a:r>
              <a:rPr lang="tr-TR" sz="2000" dirty="0" smtClean="0">
                <a:latin typeface="Times New Roman" panose="02020603050405020304" pitchFamily="18" charset="0"/>
                <a:cs typeface="Times New Roman" panose="02020603050405020304" pitchFamily="18" charset="0"/>
              </a:rPr>
              <a:t>SOSYAL ETKİNLİK MODÜLÜ</a:t>
            </a:r>
            <a:endParaRPr lang="en-US" sz="2000" dirty="0">
              <a:latin typeface="Times New Roman" panose="02020603050405020304" pitchFamily="18" charset="0"/>
              <a:cs typeface="Times New Roman" panose="02020603050405020304" pitchFamily="18" charset="0"/>
            </a:endParaRPr>
          </a:p>
        </p:txBody>
      </p:sp>
      <p:sp>
        <p:nvSpPr>
          <p:cNvPr id="24" name="Rectangle 41"/>
          <p:cNvSpPr/>
          <p:nvPr/>
        </p:nvSpPr>
        <p:spPr>
          <a:xfrm>
            <a:off x="657808" y="1556792"/>
            <a:ext cx="11616526" cy="461665"/>
          </a:xfrm>
          <a:prstGeom prst="rect">
            <a:avLst/>
          </a:prstGeom>
          <a:noFill/>
        </p:spPr>
        <p:txBody>
          <a:bodyPr wrap="square">
            <a:spAutoFit/>
          </a:bodyPr>
          <a:lstStyle/>
          <a:p>
            <a:r>
              <a:rPr lang="tr-TR" sz="2400" b="1" dirty="0" smtClean="0">
                <a:solidFill>
                  <a:schemeClr val="accent5"/>
                </a:solidFill>
              </a:rPr>
              <a:t> Sosyal Etkinlik Tamamlama modül görünümü</a:t>
            </a:r>
            <a:endParaRPr lang="en-US" sz="2400" b="1" dirty="0">
              <a:solidFill>
                <a:schemeClr val="accent5"/>
              </a:solidFill>
            </a:endParaRPr>
          </a:p>
        </p:txBody>
      </p:sp>
      <p:sp>
        <p:nvSpPr>
          <p:cNvPr id="33" name="Oval 32"/>
          <p:cNvSpPr/>
          <p:nvPr/>
        </p:nvSpPr>
        <p:spPr>
          <a:xfrm>
            <a:off x="409662" y="1614095"/>
            <a:ext cx="357748" cy="341752"/>
          </a:xfrm>
          <a:prstGeom prst="ellipse">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tr-TR" b="1" cap="small" dirty="0" smtClean="0">
                <a:solidFill>
                  <a:prstClr val="white"/>
                </a:solidFill>
                <a:effectLst>
                  <a:outerShdw blurRad="25400" dist="38100" dir="2700000" algn="tl">
                    <a:srgbClr val="000000">
                      <a:alpha val="70000"/>
                    </a:srgbClr>
                  </a:outerShdw>
                </a:effectLst>
                <a:cs typeface="Arial" pitchFamily="34" charset="0"/>
              </a:rPr>
              <a:t>4</a:t>
            </a:r>
            <a:endParaRPr lang="en-US" b="1" cap="small" dirty="0">
              <a:solidFill>
                <a:prstClr val="white"/>
              </a:solidFill>
              <a:effectLst>
                <a:outerShdw blurRad="25400" dist="38100" dir="2700000" algn="tl">
                  <a:srgbClr val="000000">
                    <a:alpha val="70000"/>
                  </a:srgbClr>
                </a:outerShdw>
              </a:effectLst>
              <a:cs typeface="Arial" pitchFamily="34" charset="0"/>
            </a:endParaRPr>
          </a:p>
        </p:txBody>
      </p:sp>
      <p:sp>
        <p:nvSpPr>
          <p:cNvPr id="3" name="Slayt Numarası Yer Tutucusu 2"/>
          <p:cNvSpPr>
            <a:spLocks noGrp="1"/>
          </p:cNvSpPr>
          <p:nvPr>
            <p:ph type="sldNum" sz="quarter" idx="12"/>
          </p:nvPr>
        </p:nvSpPr>
        <p:spPr/>
        <p:txBody>
          <a:bodyPr/>
          <a:lstStyle/>
          <a:p>
            <a:fld id="{F68327C5-B821-4FE9-A59A-A60D9EB59A9A}" type="slidenum">
              <a:rPr lang="en-US" smtClean="0"/>
              <a:pPr/>
              <a:t>38</a:t>
            </a:fld>
            <a:endParaRPr lang="en-US" dirty="0"/>
          </a:p>
        </p:txBody>
      </p:sp>
      <p:pic>
        <p:nvPicPr>
          <p:cNvPr id="2" name="Resim 1"/>
          <p:cNvPicPr>
            <a:picLocks noChangeAspect="1"/>
          </p:cNvPicPr>
          <p:nvPr/>
        </p:nvPicPr>
        <p:blipFill rotWithShape="1">
          <a:blip r:embed="rId3"/>
          <a:srcRect t="10529" r="6729" b="13196"/>
          <a:stretch/>
        </p:blipFill>
        <p:spPr>
          <a:xfrm>
            <a:off x="1065471" y="2018457"/>
            <a:ext cx="10071089" cy="4609292"/>
          </a:xfrm>
          <a:prstGeom prst="rect">
            <a:avLst/>
          </a:prstGeom>
          <a:ln>
            <a:solidFill>
              <a:srgbClr val="FF0000"/>
            </a:solidFill>
          </a:ln>
        </p:spPr>
      </p:pic>
      <p:sp>
        <p:nvSpPr>
          <p:cNvPr id="12" name="Dikdörtgen 11"/>
          <p:cNvSpPr/>
          <p:nvPr/>
        </p:nvSpPr>
        <p:spPr>
          <a:xfrm>
            <a:off x="0" y="0"/>
            <a:ext cx="12192000" cy="90872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solidFill>
                <a:srgbClr val="C00000"/>
              </a:solidFill>
            </a:endParaRPr>
          </a:p>
        </p:txBody>
      </p:sp>
      <p:sp>
        <p:nvSpPr>
          <p:cNvPr id="13"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b="0" cap="none" dirty="0" smtClean="0">
                <a:ln w="0"/>
                <a:solidFill>
                  <a:srgbClr val="D3363C"/>
                </a:solidFill>
                <a:effectLst>
                  <a:outerShdw blurRad="38100" dist="19050" dir="2700000" algn="tl" rotWithShape="0">
                    <a:schemeClr val="dk1">
                      <a:alpha val="40000"/>
                    </a:schemeClr>
                  </a:outerShdw>
                </a:effectLst>
              </a:rPr>
              <a:t>SOSYAL ETKİNLİK MODÜLÜ</a:t>
            </a:r>
            <a:endParaRPr lang="tr-TR" sz="3600" b="0" cap="none" dirty="0">
              <a:ln w="0"/>
              <a:solidFill>
                <a:srgbClr val="D3363C"/>
              </a:solidFill>
              <a:effectLst>
                <a:outerShdw blurRad="38100" dist="19050" dir="2700000" algn="tl" rotWithShape="0">
                  <a:schemeClr val="dk1">
                    <a:alpha val="40000"/>
                  </a:schemeClr>
                </a:outerShdw>
              </a:effectLst>
            </a:endParaRPr>
          </a:p>
        </p:txBody>
      </p:sp>
      <p:pic>
        <p:nvPicPr>
          <p:cNvPr id="14" name="Resim 13" descr="Ekran Kırpm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03" y="44624"/>
            <a:ext cx="949529" cy="864096"/>
          </a:xfrm>
          <a:prstGeom prst="rect">
            <a:avLst/>
          </a:prstGeom>
        </p:spPr>
      </p:pic>
    </p:spTree>
    <p:extLst>
      <p:ext uri="{BB962C8B-B14F-4D97-AF65-F5344CB8AC3E}">
        <p14:creationId xmlns:p14="http://schemas.microsoft.com/office/powerpoint/2010/main" val="2408021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dirty="0" smtClean="0">
                <a:solidFill>
                  <a:schemeClr val="bg1"/>
                </a:solidFill>
              </a:rPr>
              <a:t>SOSYAL ETKİNLİK MODÜLÜ </a:t>
            </a:r>
            <a:endParaRPr lang="tr-TR" sz="3600" dirty="0">
              <a:solidFill>
                <a:schemeClr val="bg1"/>
              </a:solidFill>
            </a:endParaRPr>
          </a:p>
        </p:txBody>
      </p:sp>
      <p:sp>
        <p:nvSpPr>
          <p:cNvPr id="45" name="Title 3"/>
          <p:cNvSpPr>
            <a:spLocks noGrp="1"/>
          </p:cNvSpPr>
          <p:nvPr>
            <p:ph type="title"/>
          </p:nvPr>
        </p:nvSpPr>
        <p:spPr>
          <a:xfrm>
            <a:off x="415196" y="957756"/>
            <a:ext cx="9601200" cy="617612"/>
          </a:xfrm>
        </p:spPr>
        <p:txBody>
          <a:bodyPr/>
          <a:lstStyle/>
          <a:p>
            <a:r>
              <a:rPr lang="tr-TR" sz="2400" dirty="0" smtClean="0">
                <a:latin typeface="Times New Roman" panose="02020603050405020304" pitchFamily="18" charset="0"/>
                <a:cs typeface="Times New Roman" panose="02020603050405020304" pitchFamily="18" charset="0"/>
              </a:rPr>
              <a:t>DİKKAT EDİLECEK HUSUSLAR</a:t>
            </a:r>
            <a:endParaRPr lang="en-US" sz="2400" dirty="0">
              <a:latin typeface="Times New Roman" panose="02020603050405020304" pitchFamily="18" charset="0"/>
              <a:cs typeface="Times New Roman" panose="02020603050405020304" pitchFamily="18" charset="0"/>
            </a:endParaRPr>
          </a:p>
        </p:txBody>
      </p:sp>
      <p:sp>
        <p:nvSpPr>
          <p:cNvPr id="52" name="Freeform 65"/>
          <p:cNvSpPr>
            <a:spLocks/>
          </p:cNvSpPr>
          <p:nvPr/>
        </p:nvSpPr>
        <p:spPr bwMode="auto">
          <a:xfrm>
            <a:off x="598236" y="2569860"/>
            <a:ext cx="605362" cy="647917"/>
          </a:xfrm>
          <a:custGeom>
            <a:avLst/>
            <a:gdLst>
              <a:gd name="T0" fmla="*/ 179 w 222"/>
              <a:gd name="T1" fmla="*/ 0 h 230"/>
              <a:gd name="T2" fmla="*/ 179 w 222"/>
              <a:gd name="T3" fmla="*/ 0 h 230"/>
              <a:gd name="T4" fmla="*/ 151 w 222"/>
              <a:gd name="T5" fmla="*/ 17 h 230"/>
              <a:gd name="T6" fmla="*/ 124 w 222"/>
              <a:gd name="T7" fmla="*/ 35 h 230"/>
              <a:gd name="T8" fmla="*/ 99 w 222"/>
              <a:gd name="T9" fmla="*/ 56 h 230"/>
              <a:gd name="T10" fmla="*/ 76 w 222"/>
              <a:gd name="T11" fmla="*/ 78 h 230"/>
              <a:gd name="T12" fmla="*/ 54 w 222"/>
              <a:gd name="T13" fmla="*/ 101 h 230"/>
              <a:gd name="T14" fmla="*/ 35 w 222"/>
              <a:gd name="T15" fmla="*/ 126 h 230"/>
              <a:gd name="T16" fmla="*/ 17 w 222"/>
              <a:gd name="T17" fmla="*/ 153 h 230"/>
              <a:gd name="T18" fmla="*/ 0 w 222"/>
              <a:gd name="T19" fmla="*/ 181 h 230"/>
              <a:gd name="T20" fmla="*/ 0 w 222"/>
              <a:gd name="T21" fmla="*/ 181 h 230"/>
              <a:gd name="T22" fmla="*/ 9 w 222"/>
              <a:gd name="T23" fmla="*/ 191 h 230"/>
              <a:gd name="T24" fmla="*/ 20 w 222"/>
              <a:gd name="T25" fmla="*/ 199 h 230"/>
              <a:gd name="T26" fmla="*/ 32 w 222"/>
              <a:gd name="T27" fmla="*/ 206 h 230"/>
              <a:gd name="T28" fmla="*/ 46 w 222"/>
              <a:gd name="T29" fmla="*/ 213 h 230"/>
              <a:gd name="T30" fmla="*/ 46 w 222"/>
              <a:gd name="T31" fmla="*/ 213 h 230"/>
              <a:gd name="T32" fmla="*/ 53 w 222"/>
              <a:gd name="T33" fmla="*/ 215 h 230"/>
              <a:gd name="T34" fmla="*/ 53 w 222"/>
              <a:gd name="T35" fmla="*/ 215 h 230"/>
              <a:gd name="T36" fmla="*/ 69 w 222"/>
              <a:gd name="T37" fmla="*/ 221 h 230"/>
              <a:gd name="T38" fmla="*/ 86 w 222"/>
              <a:gd name="T39" fmla="*/ 226 h 230"/>
              <a:gd name="T40" fmla="*/ 101 w 222"/>
              <a:gd name="T41" fmla="*/ 228 h 230"/>
              <a:gd name="T42" fmla="*/ 117 w 222"/>
              <a:gd name="T43" fmla="*/ 230 h 230"/>
              <a:gd name="T44" fmla="*/ 117 w 222"/>
              <a:gd name="T45" fmla="*/ 230 h 230"/>
              <a:gd name="T46" fmla="*/ 138 w 222"/>
              <a:gd name="T47" fmla="*/ 228 h 230"/>
              <a:gd name="T48" fmla="*/ 156 w 222"/>
              <a:gd name="T49" fmla="*/ 225 h 230"/>
              <a:gd name="T50" fmla="*/ 173 w 222"/>
              <a:gd name="T51" fmla="*/ 221 h 230"/>
              <a:gd name="T52" fmla="*/ 188 w 222"/>
              <a:gd name="T53" fmla="*/ 216 h 230"/>
              <a:gd name="T54" fmla="*/ 200 w 222"/>
              <a:gd name="T55" fmla="*/ 211 h 230"/>
              <a:gd name="T56" fmla="*/ 208 w 222"/>
              <a:gd name="T57" fmla="*/ 206 h 230"/>
              <a:gd name="T58" fmla="*/ 215 w 222"/>
              <a:gd name="T59" fmla="*/ 203 h 230"/>
              <a:gd name="T60" fmla="*/ 215 w 222"/>
              <a:gd name="T61" fmla="*/ 203 h 230"/>
              <a:gd name="T62" fmla="*/ 206 w 222"/>
              <a:gd name="T63" fmla="*/ 199 h 230"/>
              <a:gd name="T64" fmla="*/ 197 w 222"/>
              <a:gd name="T65" fmla="*/ 196 h 230"/>
              <a:gd name="T66" fmla="*/ 190 w 222"/>
              <a:gd name="T67" fmla="*/ 191 h 230"/>
              <a:gd name="T68" fmla="*/ 183 w 222"/>
              <a:gd name="T69" fmla="*/ 186 h 230"/>
              <a:gd name="T70" fmla="*/ 183 w 222"/>
              <a:gd name="T71" fmla="*/ 186 h 230"/>
              <a:gd name="T72" fmla="*/ 191 w 222"/>
              <a:gd name="T73" fmla="*/ 176 h 230"/>
              <a:gd name="T74" fmla="*/ 198 w 222"/>
              <a:gd name="T75" fmla="*/ 166 h 230"/>
              <a:gd name="T76" fmla="*/ 206 w 222"/>
              <a:gd name="T77" fmla="*/ 156 h 230"/>
              <a:gd name="T78" fmla="*/ 212 w 222"/>
              <a:gd name="T79" fmla="*/ 143 h 230"/>
              <a:gd name="T80" fmla="*/ 212 w 222"/>
              <a:gd name="T81" fmla="*/ 143 h 230"/>
              <a:gd name="T82" fmla="*/ 214 w 222"/>
              <a:gd name="T83" fmla="*/ 134 h 230"/>
              <a:gd name="T84" fmla="*/ 218 w 222"/>
              <a:gd name="T85" fmla="*/ 124 h 230"/>
              <a:gd name="T86" fmla="*/ 219 w 222"/>
              <a:gd name="T87" fmla="*/ 114 h 230"/>
              <a:gd name="T88" fmla="*/ 220 w 222"/>
              <a:gd name="T89" fmla="*/ 105 h 230"/>
              <a:gd name="T90" fmla="*/ 222 w 222"/>
              <a:gd name="T91" fmla="*/ 95 h 230"/>
              <a:gd name="T92" fmla="*/ 220 w 222"/>
              <a:gd name="T93" fmla="*/ 85 h 230"/>
              <a:gd name="T94" fmla="*/ 219 w 222"/>
              <a:gd name="T95" fmla="*/ 76 h 230"/>
              <a:gd name="T96" fmla="*/ 218 w 222"/>
              <a:gd name="T97" fmla="*/ 66 h 230"/>
              <a:gd name="T98" fmla="*/ 212 w 222"/>
              <a:gd name="T99" fmla="*/ 48 h 230"/>
              <a:gd name="T100" fmla="*/ 203 w 222"/>
              <a:gd name="T101" fmla="*/ 31 h 230"/>
              <a:gd name="T102" fmla="*/ 198 w 222"/>
              <a:gd name="T103" fmla="*/ 22 h 230"/>
              <a:gd name="T104" fmla="*/ 192 w 222"/>
              <a:gd name="T105" fmla="*/ 15 h 230"/>
              <a:gd name="T106" fmla="*/ 185 w 222"/>
              <a:gd name="T107" fmla="*/ 8 h 230"/>
              <a:gd name="T108" fmla="*/ 179 w 222"/>
              <a:gd name="T109"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2" h="230">
                <a:moveTo>
                  <a:pt x="179" y="0"/>
                </a:moveTo>
                <a:lnTo>
                  <a:pt x="179" y="0"/>
                </a:lnTo>
                <a:lnTo>
                  <a:pt x="151" y="17"/>
                </a:lnTo>
                <a:lnTo>
                  <a:pt x="124" y="35"/>
                </a:lnTo>
                <a:lnTo>
                  <a:pt x="99" y="56"/>
                </a:lnTo>
                <a:lnTo>
                  <a:pt x="76" y="78"/>
                </a:lnTo>
                <a:lnTo>
                  <a:pt x="54" y="101"/>
                </a:lnTo>
                <a:lnTo>
                  <a:pt x="35" y="126"/>
                </a:lnTo>
                <a:lnTo>
                  <a:pt x="17" y="153"/>
                </a:lnTo>
                <a:lnTo>
                  <a:pt x="0" y="181"/>
                </a:lnTo>
                <a:lnTo>
                  <a:pt x="0" y="181"/>
                </a:lnTo>
                <a:lnTo>
                  <a:pt x="9" y="191"/>
                </a:lnTo>
                <a:lnTo>
                  <a:pt x="20" y="199"/>
                </a:lnTo>
                <a:lnTo>
                  <a:pt x="32" y="206"/>
                </a:lnTo>
                <a:lnTo>
                  <a:pt x="46" y="213"/>
                </a:lnTo>
                <a:lnTo>
                  <a:pt x="46" y="213"/>
                </a:lnTo>
                <a:lnTo>
                  <a:pt x="53" y="215"/>
                </a:lnTo>
                <a:lnTo>
                  <a:pt x="53" y="215"/>
                </a:lnTo>
                <a:lnTo>
                  <a:pt x="69" y="221"/>
                </a:lnTo>
                <a:lnTo>
                  <a:pt x="86" y="226"/>
                </a:lnTo>
                <a:lnTo>
                  <a:pt x="101" y="228"/>
                </a:lnTo>
                <a:lnTo>
                  <a:pt x="117" y="230"/>
                </a:lnTo>
                <a:lnTo>
                  <a:pt x="117" y="230"/>
                </a:lnTo>
                <a:lnTo>
                  <a:pt x="138" y="228"/>
                </a:lnTo>
                <a:lnTo>
                  <a:pt x="156" y="225"/>
                </a:lnTo>
                <a:lnTo>
                  <a:pt x="173" y="221"/>
                </a:lnTo>
                <a:lnTo>
                  <a:pt x="188" y="216"/>
                </a:lnTo>
                <a:lnTo>
                  <a:pt x="200" y="211"/>
                </a:lnTo>
                <a:lnTo>
                  <a:pt x="208" y="206"/>
                </a:lnTo>
                <a:lnTo>
                  <a:pt x="215" y="203"/>
                </a:lnTo>
                <a:lnTo>
                  <a:pt x="215" y="203"/>
                </a:lnTo>
                <a:lnTo>
                  <a:pt x="206" y="199"/>
                </a:lnTo>
                <a:lnTo>
                  <a:pt x="197" y="196"/>
                </a:lnTo>
                <a:lnTo>
                  <a:pt x="190" y="191"/>
                </a:lnTo>
                <a:lnTo>
                  <a:pt x="183" y="186"/>
                </a:lnTo>
                <a:lnTo>
                  <a:pt x="183" y="186"/>
                </a:lnTo>
                <a:lnTo>
                  <a:pt x="191" y="176"/>
                </a:lnTo>
                <a:lnTo>
                  <a:pt x="198" y="166"/>
                </a:lnTo>
                <a:lnTo>
                  <a:pt x="206" y="156"/>
                </a:lnTo>
                <a:lnTo>
                  <a:pt x="212" y="143"/>
                </a:lnTo>
                <a:lnTo>
                  <a:pt x="212" y="143"/>
                </a:lnTo>
                <a:lnTo>
                  <a:pt x="214" y="134"/>
                </a:lnTo>
                <a:lnTo>
                  <a:pt x="218" y="124"/>
                </a:lnTo>
                <a:lnTo>
                  <a:pt x="219" y="114"/>
                </a:lnTo>
                <a:lnTo>
                  <a:pt x="220" y="105"/>
                </a:lnTo>
                <a:lnTo>
                  <a:pt x="222" y="95"/>
                </a:lnTo>
                <a:lnTo>
                  <a:pt x="220" y="85"/>
                </a:lnTo>
                <a:lnTo>
                  <a:pt x="219" y="76"/>
                </a:lnTo>
                <a:lnTo>
                  <a:pt x="218" y="66"/>
                </a:lnTo>
                <a:lnTo>
                  <a:pt x="212" y="48"/>
                </a:lnTo>
                <a:lnTo>
                  <a:pt x="203" y="31"/>
                </a:lnTo>
                <a:lnTo>
                  <a:pt x="198" y="22"/>
                </a:lnTo>
                <a:lnTo>
                  <a:pt x="192" y="15"/>
                </a:lnTo>
                <a:lnTo>
                  <a:pt x="185" y="8"/>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Freeform 69"/>
          <p:cNvSpPr>
            <a:spLocks/>
          </p:cNvSpPr>
          <p:nvPr/>
        </p:nvSpPr>
        <p:spPr bwMode="auto">
          <a:xfrm>
            <a:off x="499508" y="2478924"/>
            <a:ext cx="698073" cy="738853"/>
          </a:xfrm>
          <a:custGeom>
            <a:avLst/>
            <a:gdLst>
              <a:gd name="T0" fmla="*/ 127 w 255"/>
              <a:gd name="T1" fmla="*/ 0 h 261"/>
              <a:gd name="T2" fmla="*/ 151 w 255"/>
              <a:gd name="T3" fmla="*/ 1 h 261"/>
              <a:gd name="T4" fmla="*/ 176 w 255"/>
              <a:gd name="T5" fmla="*/ 9 h 261"/>
              <a:gd name="T6" fmla="*/ 188 w 255"/>
              <a:gd name="T7" fmla="*/ 14 h 261"/>
              <a:gd name="T8" fmla="*/ 208 w 255"/>
              <a:gd name="T9" fmla="*/ 29 h 261"/>
              <a:gd name="T10" fmla="*/ 225 w 255"/>
              <a:gd name="T11" fmla="*/ 46 h 261"/>
              <a:gd name="T12" fmla="*/ 239 w 255"/>
              <a:gd name="T13" fmla="*/ 66 h 261"/>
              <a:gd name="T14" fmla="*/ 248 w 255"/>
              <a:gd name="T15" fmla="*/ 90 h 261"/>
              <a:gd name="T16" fmla="*/ 253 w 255"/>
              <a:gd name="T17" fmla="*/ 113 h 261"/>
              <a:gd name="T18" fmla="*/ 253 w 255"/>
              <a:gd name="T19" fmla="*/ 138 h 261"/>
              <a:gd name="T20" fmla="*/ 248 w 255"/>
              <a:gd name="T21" fmla="*/ 162 h 261"/>
              <a:gd name="T22" fmla="*/ 245 w 255"/>
              <a:gd name="T23" fmla="*/ 174 h 261"/>
              <a:gd name="T24" fmla="*/ 231 w 255"/>
              <a:gd name="T25" fmla="*/ 197 h 261"/>
              <a:gd name="T26" fmla="*/ 216 w 255"/>
              <a:gd name="T27" fmla="*/ 217 h 261"/>
              <a:gd name="T28" fmla="*/ 223 w 255"/>
              <a:gd name="T29" fmla="*/ 222 h 261"/>
              <a:gd name="T30" fmla="*/ 239 w 255"/>
              <a:gd name="T31" fmla="*/ 230 h 261"/>
              <a:gd name="T32" fmla="*/ 248 w 255"/>
              <a:gd name="T33" fmla="*/ 234 h 261"/>
              <a:gd name="T34" fmla="*/ 233 w 255"/>
              <a:gd name="T35" fmla="*/ 242 h 261"/>
              <a:gd name="T36" fmla="*/ 206 w 255"/>
              <a:gd name="T37" fmla="*/ 252 h 261"/>
              <a:gd name="T38" fmla="*/ 171 w 255"/>
              <a:gd name="T39" fmla="*/ 259 h 261"/>
              <a:gd name="T40" fmla="*/ 150 w 255"/>
              <a:gd name="T41" fmla="*/ 261 h 261"/>
              <a:gd name="T42" fmla="*/ 119 w 255"/>
              <a:gd name="T43" fmla="*/ 257 h 261"/>
              <a:gd name="T44" fmla="*/ 86 w 255"/>
              <a:gd name="T45" fmla="*/ 246 h 261"/>
              <a:gd name="T46" fmla="*/ 79 w 255"/>
              <a:gd name="T47" fmla="*/ 244 h 261"/>
              <a:gd name="T48" fmla="*/ 67 w 255"/>
              <a:gd name="T49" fmla="*/ 237 h 261"/>
              <a:gd name="T50" fmla="*/ 46 w 255"/>
              <a:gd name="T51" fmla="*/ 224 h 261"/>
              <a:gd name="T52" fmla="*/ 29 w 255"/>
              <a:gd name="T53" fmla="*/ 206 h 261"/>
              <a:gd name="T54" fmla="*/ 14 w 255"/>
              <a:gd name="T55" fmla="*/ 185 h 261"/>
              <a:gd name="T56" fmla="*/ 6 w 255"/>
              <a:gd name="T57" fmla="*/ 164 h 261"/>
              <a:gd name="T58" fmla="*/ 1 w 255"/>
              <a:gd name="T59" fmla="*/ 139 h 261"/>
              <a:gd name="T60" fmla="*/ 1 w 255"/>
              <a:gd name="T61" fmla="*/ 115 h 261"/>
              <a:gd name="T62" fmla="*/ 6 w 255"/>
              <a:gd name="T63" fmla="*/ 90 h 261"/>
              <a:gd name="T64" fmla="*/ 9 w 255"/>
              <a:gd name="T65" fmla="*/ 77 h 261"/>
              <a:gd name="T66" fmla="*/ 18 w 255"/>
              <a:gd name="T67" fmla="*/ 60 h 261"/>
              <a:gd name="T68" fmla="*/ 42 w 255"/>
              <a:gd name="T69" fmla="*/ 31 h 261"/>
              <a:gd name="T70" fmla="*/ 74 w 255"/>
              <a:gd name="T71" fmla="*/ 11 h 261"/>
              <a:gd name="T72" fmla="*/ 109 w 255"/>
              <a:gd name="T73" fmla="*/ 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61">
                <a:moveTo>
                  <a:pt x="127" y="0"/>
                </a:moveTo>
                <a:lnTo>
                  <a:pt x="127" y="0"/>
                </a:lnTo>
                <a:lnTo>
                  <a:pt x="139" y="0"/>
                </a:lnTo>
                <a:lnTo>
                  <a:pt x="151" y="1"/>
                </a:lnTo>
                <a:lnTo>
                  <a:pt x="164" y="5"/>
                </a:lnTo>
                <a:lnTo>
                  <a:pt x="176" y="9"/>
                </a:lnTo>
                <a:lnTo>
                  <a:pt x="176" y="9"/>
                </a:lnTo>
                <a:lnTo>
                  <a:pt x="188" y="14"/>
                </a:lnTo>
                <a:lnTo>
                  <a:pt x="199" y="22"/>
                </a:lnTo>
                <a:lnTo>
                  <a:pt x="208" y="29"/>
                </a:lnTo>
                <a:lnTo>
                  <a:pt x="217" y="37"/>
                </a:lnTo>
                <a:lnTo>
                  <a:pt x="225" y="46"/>
                </a:lnTo>
                <a:lnTo>
                  <a:pt x="233" y="56"/>
                </a:lnTo>
                <a:lnTo>
                  <a:pt x="239" y="66"/>
                </a:lnTo>
                <a:lnTo>
                  <a:pt x="245" y="77"/>
                </a:lnTo>
                <a:lnTo>
                  <a:pt x="248" y="90"/>
                </a:lnTo>
                <a:lnTo>
                  <a:pt x="251" y="100"/>
                </a:lnTo>
                <a:lnTo>
                  <a:pt x="253" y="113"/>
                </a:lnTo>
                <a:lnTo>
                  <a:pt x="255" y="125"/>
                </a:lnTo>
                <a:lnTo>
                  <a:pt x="253" y="138"/>
                </a:lnTo>
                <a:lnTo>
                  <a:pt x="252" y="150"/>
                </a:lnTo>
                <a:lnTo>
                  <a:pt x="248" y="162"/>
                </a:lnTo>
                <a:lnTo>
                  <a:pt x="245" y="174"/>
                </a:lnTo>
                <a:lnTo>
                  <a:pt x="245" y="174"/>
                </a:lnTo>
                <a:lnTo>
                  <a:pt x="239" y="187"/>
                </a:lnTo>
                <a:lnTo>
                  <a:pt x="231" y="197"/>
                </a:lnTo>
                <a:lnTo>
                  <a:pt x="224" y="207"/>
                </a:lnTo>
                <a:lnTo>
                  <a:pt x="216" y="217"/>
                </a:lnTo>
                <a:lnTo>
                  <a:pt x="216" y="217"/>
                </a:lnTo>
                <a:lnTo>
                  <a:pt x="223" y="222"/>
                </a:lnTo>
                <a:lnTo>
                  <a:pt x="230" y="227"/>
                </a:lnTo>
                <a:lnTo>
                  <a:pt x="239" y="230"/>
                </a:lnTo>
                <a:lnTo>
                  <a:pt x="248" y="234"/>
                </a:lnTo>
                <a:lnTo>
                  <a:pt x="248" y="234"/>
                </a:lnTo>
                <a:lnTo>
                  <a:pt x="241" y="237"/>
                </a:lnTo>
                <a:lnTo>
                  <a:pt x="233" y="242"/>
                </a:lnTo>
                <a:lnTo>
                  <a:pt x="221" y="247"/>
                </a:lnTo>
                <a:lnTo>
                  <a:pt x="206" y="252"/>
                </a:lnTo>
                <a:lnTo>
                  <a:pt x="189" y="256"/>
                </a:lnTo>
                <a:lnTo>
                  <a:pt x="171" y="259"/>
                </a:lnTo>
                <a:lnTo>
                  <a:pt x="150" y="261"/>
                </a:lnTo>
                <a:lnTo>
                  <a:pt x="150" y="261"/>
                </a:lnTo>
                <a:lnTo>
                  <a:pt x="134" y="259"/>
                </a:lnTo>
                <a:lnTo>
                  <a:pt x="119" y="257"/>
                </a:lnTo>
                <a:lnTo>
                  <a:pt x="102" y="252"/>
                </a:lnTo>
                <a:lnTo>
                  <a:pt x="86" y="246"/>
                </a:lnTo>
                <a:lnTo>
                  <a:pt x="86" y="246"/>
                </a:lnTo>
                <a:lnTo>
                  <a:pt x="79" y="244"/>
                </a:lnTo>
                <a:lnTo>
                  <a:pt x="79" y="244"/>
                </a:lnTo>
                <a:lnTo>
                  <a:pt x="67" y="237"/>
                </a:lnTo>
                <a:lnTo>
                  <a:pt x="56" y="231"/>
                </a:lnTo>
                <a:lnTo>
                  <a:pt x="46" y="224"/>
                </a:lnTo>
                <a:lnTo>
                  <a:pt x="36" y="216"/>
                </a:lnTo>
                <a:lnTo>
                  <a:pt x="29" y="206"/>
                </a:lnTo>
                <a:lnTo>
                  <a:pt x="22" y="196"/>
                </a:lnTo>
                <a:lnTo>
                  <a:pt x="14" y="185"/>
                </a:lnTo>
                <a:lnTo>
                  <a:pt x="9" y="174"/>
                </a:lnTo>
                <a:lnTo>
                  <a:pt x="6" y="164"/>
                </a:lnTo>
                <a:lnTo>
                  <a:pt x="2" y="151"/>
                </a:lnTo>
                <a:lnTo>
                  <a:pt x="1" y="139"/>
                </a:lnTo>
                <a:lnTo>
                  <a:pt x="0" y="127"/>
                </a:lnTo>
                <a:lnTo>
                  <a:pt x="1" y="115"/>
                </a:lnTo>
                <a:lnTo>
                  <a:pt x="2" y="102"/>
                </a:lnTo>
                <a:lnTo>
                  <a:pt x="6" y="90"/>
                </a:lnTo>
                <a:lnTo>
                  <a:pt x="9" y="77"/>
                </a:lnTo>
                <a:lnTo>
                  <a:pt x="9" y="77"/>
                </a:lnTo>
                <a:lnTo>
                  <a:pt x="14" y="69"/>
                </a:lnTo>
                <a:lnTo>
                  <a:pt x="18" y="60"/>
                </a:lnTo>
                <a:lnTo>
                  <a:pt x="30" y="45"/>
                </a:lnTo>
                <a:lnTo>
                  <a:pt x="42" y="31"/>
                </a:lnTo>
                <a:lnTo>
                  <a:pt x="57" y="20"/>
                </a:lnTo>
                <a:lnTo>
                  <a:pt x="74" y="11"/>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9" name="Freeform 74"/>
          <p:cNvSpPr>
            <a:spLocks/>
          </p:cNvSpPr>
          <p:nvPr/>
        </p:nvSpPr>
        <p:spPr bwMode="auto">
          <a:xfrm>
            <a:off x="2874738" y="3292952"/>
            <a:ext cx="119982" cy="784321"/>
          </a:xfrm>
          <a:custGeom>
            <a:avLst/>
            <a:gdLst>
              <a:gd name="T0" fmla="*/ 22 w 45"/>
              <a:gd name="T1" fmla="*/ 0 h 276"/>
              <a:gd name="T2" fmla="*/ 22 w 45"/>
              <a:gd name="T3" fmla="*/ 0 h 276"/>
              <a:gd name="T4" fmla="*/ 13 w 45"/>
              <a:gd name="T5" fmla="*/ 33 h 276"/>
              <a:gd name="T6" fmla="*/ 6 w 45"/>
              <a:gd name="T7" fmla="*/ 68 h 276"/>
              <a:gd name="T8" fmla="*/ 1 w 45"/>
              <a:gd name="T9" fmla="*/ 102 h 276"/>
              <a:gd name="T10" fmla="*/ 0 w 45"/>
              <a:gd name="T11" fmla="*/ 138 h 276"/>
              <a:gd name="T12" fmla="*/ 0 w 45"/>
              <a:gd name="T13" fmla="*/ 138 h 276"/>
              <a:gd name="T14" fmla="*/ 1 w 45"/>
              <a:gd name="T15" fmla="*/ 175 h 276"/>
              <a:gd name="T16" fmla="*/ 6 w 45"/>
              <a:gd name="T17" fmla="*/ 210 h 276"/>
              <a:gd name="T18" fmla="*/ 13 w 45"/>
              <a:gd name="T19" fmla="*/ 244 h 276"/>
              <a:gd name="T20" fmla="*/ 22 w 45"/>
              <a:gd name="T21" fmla="*/ 276 h 276"/>
              <a:gd name="T22" fmla="*/ 22 w 45"/>
              <a:gd name="T23" fmla="*/ 276 h 276"/>
              <a:gd name="T24" fmla="*/ 32 w 45"/>
              <a:gd name="T25" fmla="*/ 244 h 276"/>
              <a:gd name="T26" fmla="*/ 39 w 45"/>
              <a:gd name="T27" fmla="*/ 210 h 276"/>
              <a:gd name="T28" fmla="*/ 44 w 45"/>
              <a:gd name="T29" fmla="*/ 175 h 276"/>
              <a:gd name="T30" fmla="*/ 45 w 45"/>
              <a:gd name="T31" fmla="*/ 138 h 276"/>
              <a:gd name="T32" fmla="*/ 45 w 45"/>
              <a:gd name="T33" fmla="*/ 138 h 276"/>
              <a:gd name="T34" fmla="*/ 44 w 45"/>
              <a:gd name="T35" fmla="*/ 102 h 276"/>
              <a:gd name="T36" fmla="*/ 39 w 45"/>
              <a:gd name="T37" fmla="*/ 68 h 276"/>
              <a:gd name="T38" fmla="*/ 32 w 45"/>
              <a:gd name="T39" fmla="*/ 33 h 276"/>
              <a:gd name="T40" fmla="*/ 22 w 45"/>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276">
                <a:moveTo>
                  <a:pt x="22" y="0"/>
                </a:moveTo>
                <a:lnTo>
                  <a:pt x="22" y="0"/>
                </a:lnTo>
                <a:lnTo>
                  <a:pt x="13" y="33"/>
                </a:lnTo>
                <a:lnTo>
                  <a:pt x="6" y="68"/>
                </a:lnTo>
                <a:lnTo>
                  <a:pt x="1" y="102"/>
                </a:lnTo>
                <a:lnTo>
                  <a:pt x="0" y="138"/>
                </a:lnTo>
                <a:lnTo>
                  <a:pt x="0" y="138"/>
                </a:lnTo>
                <a:lnTo>
                  <a:pt x="1" y="175"/>
                </a:lnTo>
                <a:lnTo>
                  <a:pt x="6" y="210"/>
                </a:lnTo>
                <a:lnTo>
                  <a:pt x="13" y="244"/>
                </a:lnTo>
                <a:lnTo>
                  <a:pt x="22" y="276"/>
                </a:lnTo>
                <a:lnTo>
                  <a:pt x="22" y="276"/>
                </a:lnTo>
                <a:lnTo>
                  <a:pt x="32" y="244"/>
                </a:lnTo>
                <a:lnTo>
                  <a:pt x="39" y="210"/>
                </a:lnTo>
                <a:lnTo>
                  <a:pt x="44" y="175"/>
                </a:lnTo>
                <a:lnTo>
                  <a:pt x="45" y="138"/>
                </a:lnTo>
                <a:lnTo>
                  <a:pt x="45" y="138"/>
                </a:lnTo>
                <a:lnTo>
                  <a:pt x="44" y="102"/>
                </a:lnTo>
                <a:lnTo>
                  <a:pt x="39" y="68"/>
                </a:lnTo>
                <a:lnTo>
                  <a:pt x="32" y="33"/>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7" name="Freeform 82"/>
          <p:cNvSpPr>
            <a:spLocks/>
          </p:cNvSpPr>
          <p:nvPr/>
        </p:nvSpPr>
        <p:spPr bwMode="auto">
          <a:xfrm>
            <a:off x="2250560" y="4429381"/>
            <a:ext cx="2485568" cy="2485569"/>
          </a:xfrm>
          <a:custGeom>
            <a:avLst/>
            <a:gdLst>
              <a:gd name="T0" fmla="*/ 579 w 856"/>
              <a:gd name="T1" fmla="*/ 0 h 857"/>
              <a:gd name="T2" fmla="*/ 510 w 856"/>
              <a:gd name="T3" fmla="*/ 17 h 857"/>
              <a:gd name="T4" fmla="*/ 475 w 856"/>
              <a:gd name="T5" fmla="*/ 21 h 857"/>
              <a:gd name="T6" fmla="*/ 439 w 856"/>
              <a:gd name="T7" fmla="*/ 22 h 857"/>
              <a:gd name="T8" fmla="*/ 421 w 856"/>
              <a:gd name="T9" fmla="*/ 22 h 857"/>
              <a:gd name="T10" fmla="*/ 385 w 856"/>
              <a:gd name="T11" fmla="*/ 20 h 857"/>
              <a:gd name="T12" fmla="*/ 333 w 856"/>
              <a:gd name="T13" fmla="*/ 10 h 857"/>
              <a:gd name="T14" fmla="*/ 299 w 856"/>
              <a:gd name="T15" fmla="*/ 0 h 857"/>
              <a:gd name="T16" fmla="*/ 236 w 856"/>
              <a:gd name="T17" fmla="*/ 27 h 857"/>
              <a:gd name="T18" fmla="*/ 179 w 856"/>
              <a:gd name="T19" fmla="*/ 62 h 857"/>
              <a:gd name="T20" fmla="*/ 128 w 856"/>
              <a:gd name="T21" fmla="*/ 107 h 857"/>
              <a:gd name="T22" fmla="*/ 85 w 856"/>
              <a:gd name="T23" fmla="*/ 158 h 857"/>
              <a:gd name="T24" fmla="*/ 48 w 856"/>
              <a:gd name="T25" fmla="*/ 215 h 857"/>
              <a:gd name="T26" fmla="*/ 21 w 856"/>
              <a:gd name="T27" fmla="*/ 278 h 857"/>
              <a:gd name="T28" fmla="*/ 6 w 856"/>
              <a:gd name="T29" fmla="*/ 346 h 857"/>
              <a:gd name="T30" fmla="*/ 0 w 856"/>
              <a:gd name="T31" fmla="*/ 399 h 857"/>
              <a:gd name="T32" fmla="*/ 0 w 856"/>
              <a:gd name="T33" fmla="*/ 416 h 857"/>
              <a:gd name="T34" fmla="*/ 2 w 856"/>
              <a:gd name="T35" fmla="*/ 463 h 857"/>
              <a:gd name="T36" fmla="*/ 8 w 856"/>
              <a:gd name="T37" fmla="*/ 506 h 857"/>
              <a:gd name="T38" fmla="*/ 19 w 856"/>
              <a:gd name="T39" fmla="*/ 547 h 857"/>
              <a:gd name="T40" fmla="*/ 34 w 856"/>
              <a:gd name="T41" fmla="*/ 589 h 857"/>
              <a:gd name="T42" fmla="*/ 53 w 856"/>
              <a:gd name="T43" fmla="*/ 626 h 857"/>
              <a:gd name="T44" fmla="*/ 75 w 856"/>
              <a:gd name="T45" fmla="*/ 663 h 857"/>
              <a:gd name="T46" fmla="*/ 100 w 856"/>
              <a:gd name="T47" fmla="*/ 697 h 857"/>
              <a:gd name="T48" fmla="*/ 128 w 856"/>
              <a:gd name="T49" fmla="*/ 728 h 857"/>
              <a:gd name="T50" fmla="*/ 160 w 856"/>
              <a:gd name="T51" fmla="*/ 756 h 857"/>
              <a:gd name="T52" fmla="*/ 194 w 856"/>
              <a:gd name="T53" fmla="*/ 781 h 857"/>
              <a:gd name="T54" fmla="*/ 230 w 856"/>
              <a:gd name="T55" fmla="*/ 803 h 857"/>
              <a:gd name="T56" fmla="*/ 268 w 856"/>
              <a:gd name="T57" fmla="*/ 822 h 857"/>
              <a:gd name="T58" fmla="*/ 308 w 856"/>
              <a:gd name="T59" fmla="*/ 837 h 857"/>
              <a:gd name="T60" fmla="*/ 350 w 856"/>
              <a:gd name="T61" fmla="*/ 848 h 857"/>
              <a:gd name="T62" fmla="*/ 394 w 856"/>
              <a:gd name="T63" fmla="*/ 854 h 857"/>
              <a:gd name="T64" fmla="*/ 439 w 856"/>
              <a:gd name="T65" fmla="*/ 857 h 857"/>
              <a:gd name="T66" fmla="*/ 457 w 856"/>
              <a:gd name="T67" fmla="*/ 857 h 857"/>
              <a:gd name="T68" fmla="*/ 510 w 856"/>
              <a:gd name="T69" fmla="*/ 851 h 857"/>
              <a:gd name="T70" fmla="*/ 578 w 856"/>
              <a:gd name="T71" fmla="*/ 834 h 857"/>
              <a:gd name="T72" fmla="*/ 641 w 856"/>
              <a:gd name="T73" fmla="*/ 807 h 857"/>
              <a:gd name="T74" fmla="*/ 699 w 856"/>
              <a:gd name="T75" fmla="*/ 772 h 857"/>
              <a:gd name="T76" fmla="*/ 750 w 856"/>
              <a:gd name="T77" fmla="*/ 728 h 857"/>
              <a:gd name="T78" fmla="*/ 794 w 856"/>
              <a:gd name="T79" fmla="*/ 676 h 857"/>
              <a:gd name="T80" fmla="*/ 830 w 856"/>
              <a:gd name="T81" fmla="*/ 619 h 857"/>
              <a:gd name="T82" fmla="*/ 856 w 856"/>
              <a:gd name="T83" fmla="*/ 555 h 857"/>
              <a:gd name="T84" fmla="*/ 847 w 856"/>
              <a:gd name="T85" fmla="*/ 522 h 857"/>
              <a:gd name="T86" fmla="*/ 835 w 856"/>
              <a:gd name="T87" fmla="*/ 453 h 857"/>
              <a:gd name="T88" fmla="*/ 834 w 856"/>
              <a:gd name="T89" fmla="*/ 416 h 857"/>
              <a:gd name="T90" fmla="*/ 840 w 856"/>
              <a:gd name="T91" fmla="*/ 346 h 857"/>
              <a:gd name="T92" fmla="*/ 856 w 856"/>
              <a:gd name="T93" fmla="*/ 278 h 857"/>
              <a:gd name="T94" fmla="*/ 847 w 856"/>
              <a:gd name="T95" fmla="*/ 254 h 857"/>
              <a:gd name="T96" fmla="*/ 826 w 856"/>
              <a:gd name="T97" fmla="*/ 208 h 857"/>
              <a:gd name="T98" fmla="*/ 799 w 856"/>
              <a:gd name="T99" fmla="*/ 165 h 857"/>
              <a:gd name="T100" fmla="*/ 767 w 856"/>
              <a:gd name="T101" fmla="*/ 125 h 857"/>
              <a:gd name="T102" fmla="*/ 732 w 856"/>
              <a:gd name="T103" fmla="*/ 89 h 857"/>
              <a:gd name="T104" fmla="*/ 692 w 856"/>
              <a:gd name="T105" fmla="*/ 57 h 857"/>
              <a:gd name="T106" fmla="*/ 650 w 856"/>
              <a:gd name="T107" fmla="*/ 31 h 857"/>
              <a:gd name="T108" fmla="*/ 604 w 856"/>
              <a:gd name="T109" fmla="*/ 9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6" h="857">
                <a:moveTo>
                  <a:pt x="579" y="0"/>
                </a:moveTo>
                <a:lnTo>
                  <a:pt x="579" y="0"/>
                </a:lnTo>
                <a:lnTo>
                  <a:pt x="545" y="10"/>
                </a:lnTo>
                <a:lnTo>
                  <a:pt x="510" y="17"/>
                </a:lnTo>
                <a:lnTo>
                  <a:pt x="493" y="20"/>
                </a:lnTo>
                <a:lnTo>
                  <a:pt x="475" y="21"/>
                </a:lnTo>
                <a:lnTo>
                  <a:pt x="457" y="22"/>
                </a:lnTo>
                <a:lnTo>
                  <a:pt x="439" y="22"/>
                </a:lnTo>
                <a:lnTo>
                  <a:pt x="439" y="22"/>
                </a:lnTo>
                <a:lnTo>
                  <a:pt x="421" y="22"/>
                </a:lnTo>
                <a:lnTo>
                  <a:pt x="402" y="21"/>
                </a:lnTo>
                <a:lnTo>
                  <a:pt x="385" y="20"/>
                </a:lnTo>
                <a:lnTo>
                  <a:pt x="367" y="17"/>
                </a:lnTo>
                <a:lnTo>
                  <a:pt x="333" y="10"/>
                </a:lnTo>
                <a:lnTo>
                  <a:pt x="299" y="0"/>
                </a:lnTo>
                <a:lnTo>
                  <a:pt x="299" y="0"/>
                </a:lnTo>
                <a:lnTo>
                  <a:pt x="266" y="13"/>
                </a:lnTo>
                <a:lnTo>
                  <a:pt x="236" y="27"/>
                </a:lnTo>
                <a:lnTo>
                  <a:pt x="207" y="44"/>
                </a:lnTo>
                <a:lnTo>
                  <a:pt x="179" y="62"/>
                </a:lnTo>
                <a:lnTo>
                  <a:pt x="152" y="84"/>
                </a:lnTo>
                <a:lnTo>
                  <a:pt x="128" y="107"/>
                </a:lnTo>
                <a:lnTo>
                  <a:pt x="105" y="131"/>
                </a:lnTo>
                <a:lnTo>
                  <a:pt x="85" y="158"/>
                </a:lnTo>
                <a:lnTo>
                  <a:pt x="65" y="186"/>
                </a:lnTo>
                <a:lnTo>
                  <a:pt x="48" y="215"/>
                </a:lnTo>
                <a:lnTo>
                  <a:pt x="34" y="247"/>
                </a:lnTo>
                <a:lnTo>
                  <a:pt x="21" y="278"/>
                </a:lnTo>
                <a:lnTo>
                  <a:pt x="12" y="312"/>
                </a:lnTo>
                <a:lnTo>
                  <a:pt x="6" y="346"/>
                </a:lnTo>
                <a:lnTo>
                  <a:pt x="1" y="381"/>
                </a:lnTo>
                <a:lnTo>
                  <a:pt x="0" y="399"/>
                </a:lnTo>
                <a:lnTo>
                  <a:pt x="0" y="416"/>
                </a:lnTo>
                <a:lnTo>
                  <a:pt x="0" y="416"/>
                </a:lnTo>
                <a:lnTo>
                  <a:pt x="0" y="439"/>
                </a:lnTo>
                <a:lnTo>
                  <a:pt x="2" y="463"/>
                </a:lnTo>
                <a:lnTo>
                  <a:pt x="4" y="484"/>
                </a:lnTo>
                <a:lnTo>
                  <a:pt x="8" y="506"/>
                </a:lnTo>
                <a:lnTo>
                  <a:pt x="13" y="527"/>
                </a:lnTo>
                <a:lnTo>
                  <a:pt x="19" y="547"/>
                </a:lnTo>
                <a:lnTo>
                  <a:pt x="26" y="568"/>
                </a:lnTo>
                <a:lnTo>
                  <a:pt x="34" y="589"/>
                </a:lnTo>
                <a:lnTo>
                  <a:pt x="43" y="608"/>
                </a:lnTo>
                <a:lnTo>
                  <a:pt x="53" y="626"/>
                </a:lnTo>
                <a:lnTo>
                  <a:pt x="63" y="644"/>
                </a:lnTo>
                <a:lnTo>
                  <a:pt x="75" y="663"/>
                </a:lnTo>
                <a:lnTo>
                  <a:pt x="87" y="680"/>
                </a:lnTo>
                <a:lnTo>
                  <a:pt x="100" y="697"/>
                </a:lnTo>
                <a:lnTo>
                  <a:pt x="114" y="712"/>
                </a:lnTo>
                <a:lnTo>
                  <a:pt x="128" y="728"/>
                </a:lnTo>
                <a:lnTo>
                  <a:pt x="144" y="743"/>
                </a:lnTo>
                <a:lnTo>
                  <a:pt x="160" y="756"/>
                </a:lnTo>
                <a:lnTo>
                  <a:pt x="175" y="769"/>
                </a:lnTo>
                <a:lnTo>
                  <a:pt x="194" y="781"/>
                </a:lnTo>
                <a:lnTo>
                  <a:pt x="211" y="792"/>
                </a:lnTo>
                <a:lnTo>
                  <a:pt x="230" y="803"/>
                </a:lnTo>
                <a:lnTo>
                  <a:pt x="248" y="813"/>
                </a:lnTo>
                <a:lnTo>
                  <a:pt x="268" y="822"/>
                </a:lnTo>
                <a:lnTo>
                  <a:pt x="288" y="830"/>
                </a:lnTo>
                <a:lnTo>
                  <a:pt x="308" y="837"/>
                </a:lnTo>
                <a:lnTo>
                  <a:pt x="330" y="843"/>
                </a:lnTo>
                <a:lnTo>
                  <a:pt x="350" y="848"/>
                </a:lnTo>
                <a:lnTo>
                  <a:pt x="372" y="852"/>
                </a:lnTo>
                <a:lnTo>
                  <a:pt x="394" y="854"/>
                </a:lnTo>
                <a:lnTo>
                  <a:pt x="417" y="855"/>
                </a:lnTo>
                <a:lnTo>
                  <a:pt x="439" y="857"/>
                </a:lnTo>
                <a:lnTo>
                  <a:pt x="439" y="857"/>
                </a:lnTo>
                <a:lnTo>
                  <a:pt x="457" y="857"/>
                </a:lnTo>
                <a:lnTo>
                  <a:pt x="475" y="855"/>
                </a:lnTo>
                <a:lnTo>
                  <a:pt x="510" y="851"/>
                </a:lnTo>
                <a:lnTo>
                  <a:pt x="544" y="843"/>
                </a:lnTo>
                <a:lnTo>
                  <a:pt x="578" y="834"/>
                </a:lnTo>
                <a:lnTo>
                  <a:pt x="611" y="822"/>
                </a:lnTo>
                <a:lnTo>
                  <a:pt x="641" y="807"/>
                </a:lnTo>
                <a:lnTo>
                  <a:pt x="670" y="791"/>
                </a:lnTo>
                <a:lnTo>
                  <a:pt x="699" y="772"/>
                </a:lnTo>
                <a:lnTo>
                  <a:pt x="725" y="750"/>
                </a:lnTo>
                <a:lnTo>
                  <a:pt x="750" y="728"/>
                </a:lnTo>
                <a:lnTo>
                  <a:pt x="773" y="703"/>
                </a:lnTo>
                <a:lnTo>
                  <a:pt x="794" y="676"/>
                </a:lnTo>
                <a:lnTo>
                  <a:pt x="814" y="648"/>
                </a:lnTo>
                <a:lnTo>
                  <a:pt x="830" y="619"/>
                </a:lnTo>
                <a:lnTo>
                  <a:pt x="844" y="587"/>
                </a:lnTo>
                <a:lnTo>
                  <a:pt x="856" y="555"/>
                </a:lnTo>
                <a:lnTo>
                  <a:pt x="856" y="555"/>
                </a:lnTo>
                <a:lnTo>
                  <a:pt x="847" y="522"/>
                </a:lnTo>
                <a:lnTo>
                  <a:pt x="840" y="488"/>
                </a:lnTo>
                <a:lnTo>
                  <a:pt x="835" y="453"/>
                </a:lnTo>
                <a:lnTo>
                  <a:pt x="834" y="416"/>
                </a:lnTo>
                <a:lnTo>
                  <a:pt x="834" y="416"/>
                </a:lnTo>
                <a:lnTo>
                  <a:pt x="835" y="381"/>
                </a:lnTo>
                <a:lnTo>
                  <a:pt x="840" y="346"/>
                </a:lnTo>
                <a:lnTo>
                  <a:pt x="847" y="312"/>
                </a:lnTo>
                <a:lnTo>
                  <a:pt x="856" y="278"/>
                </a:lnTo>
                <a:lnTo>
                  <a:pt x="856" y="278"/>
                </a:lnTo>
                <a:lnTo>
                  <a:pt x="847" y="254"/>
                </a:lnTo>
                <a:lnTo>
                  <a:pt x="838" y="231"/>
                </a:lnTo>
                <a:lnTo>
                  <a:pt x="826" y="208"/>
                </a:lnTo>
                <a:lnTo>
                  <a:pt x="814" y="186"/>
                </a:lnTo>
                <a:lnTo>
                  <a:pt x="799" y="165"/>
                </a:lnTo>
                <a:lnTo>
                  <a:pt x="784" y="145"/>
                </a:lnTo>
                <a:lnTo>
                  <a:pt x="767" y="125"/>
                </a:lnTo>
                <a:lnTo>
                  <a:pt x="750" y="107"/>
                </a:lnTo>
                <a:lnTo>
                  <a:pt x="732" y="89"/>
                </a:lnTo>
                <a:lnTo>
                  <a:pt x="713" y="73"/>
                </a:lnTo>
                <a:lnTo>
                  <a:pt x="692" y="57"/>
                </a:lnTo>
                <a:lnTo>
                  <a:pt x="672" y="44"/>
                </a:lnTo>
                <a:lnTo>
                  <a:pt x="650" y="31"/>
                </a:lnTo>
                <a:lnTo>
                  <a:pt x="627" y="20"/>
                </a:lnTo>
                <a:lnTo>
                  <a:pt x="604" y="9"/>
                </a:lnTo>
                <a:lnTo>
                  <a:pt x="5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8" name="Freeform 84"/>
          <p:cNvSpPr>
            <a:spLocks/>
          </p:cNvSpPr>
          <p:nvPr/>
        </p:nvSpPr>
        <p:spPr bwMode="auto">
          <a:xfrm>
            <a:off x="1318353" y="4823472"/>
            <a:ext cx="763518" cy="130722"/>
          </a:xfrm>
          <a:custGeom>
            <a:avLst/>
            <a:gdLst>
              <a:gd name="T0" fmla="*/ 140 w 280"/>
              <a:gd name="T1" fmla="*/ 0 h 45"/>
              <a:gd name="T2" fmla="*/ 140 w 280"/>
              <a:gd name="T3" fmla="*/ 0 h 45"/>
              <a:gd name="T4" fmla="*/ 122 w 280"/>
              <a:gd name="T5" fmla="*/ 0 h 45"/>
              <a:gd name="T6" fmla="*/ 103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3 w 280"/>
              <a:gd name="T25" fmla="*/ 44 h 45"/>
              <a:gd name="T26" fmla="*/ 122 w 280"/>
              <a:gd name="T27" fmla="*/ 45 h 45"/>
              <a:gd name="T28" fmla="*/ 140 w 280"/>
              <a:gd name="T29" fmla="*/ 45 h 45"/>
              <a:gd name="T30" fmla="*/ 140 w 280"/>
              <a:gd name="T31" fmla="*/ 45 h 45"/>
              <a:gd name="T32" fmla="*/ 158 w 280"/>
              <a:gd name="T33" fmla="*/ 45 h 45"/>
              <a:gd name="T34" fmla="*/ 176 w 280"/>
              <a:gd name="T35" fmla="*/ 44 h 45"/>
              <a:gd name="T36" fmla="*/ 194 w 280"/>
              <a:gd name="T37" fmla="*/ 43 h 45"/>
              <a:gd name="T38" fmla="*/ 211 w 280"/>
              <a:gd name="T39" fmla="*/ 40 h 45"/>
              <a:gd name="T40" fmla="*/ 246 w 280"/>
              <a:gd name="T41" fmla="*/ 33 h 45"/>
              <a:gd name="T42" fmla="*/ 280 w 280"/>
              <a:gd name="T43" fmla="*/ 23 h 45"/>
              <a:gd name="T44" fmla="*/ 280 w 280"/>
              <a:gd name="T45" fmla="*/ 23 h 45"/>
              <a:gd name="T46" fmla="*/ 246 w 280"/>
              <a:gd name="T47" fmla="*/ 14 h 45"/>
              <a:gd name="T48" fmla="*/ 211 w 280"/>
              <a:gd name="T49" fmla="*/ 6 h 45"/>
              <a:gd name="T50" fmla="*/ 194 w 280"/>
              <a:gd name="T51" fmla="*/ 4 h 45"/>
              <a:gd name="T52" fmla="*/ 176 w 280"/>
              <a:gd name="T53" fmla="*/ 2 h 45"/>
              <a:gd name="T54" fmla="*/ 158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3" y="2"/>
                </a:lnTo>
                <a:lnTo>
                  <a:pt x="86" y="4"/>
                </a:lnTo>
                <a:lnTo>
                  <a:pt x="68" y="6"/>
                </a:lnTo>
                <a:lnTo>
                  <a:pt x="34" y="14"/>
                </a:lnTo>
                <a:lnTo>
                  <a:pt x="0" y="23"/>
                </a:lnTo>
                <a:lnTo>
                  <a:pt x="0" y="23"/>
                </a:lnTo>
                <a:lnTo>
                  <a:pt x="34" y="33"/>
                </a:lnTo>
                <a:lnTo>
                  <a:pt x="68" y="40"/>
                </a:lnTo>
                <a:lnTo>
                  <a:pt x="86" y="43"/>
                </a:lnTo>
                <a:lnTo>
                  <a:pt x="103" y="44"/>
                </a:lnTo>
                <a:lnTo>
                  <a:pt x="122" y="45"/>
                </a:lnTo>
                <a:lnTo>
                  <a:pt x="140" y="45"/>
                </a:lnTo>
                <a:lnTo>
                  <a:pt x="140" y="45"/>
                </a:lnTo>
                <a:lnTo>
                  <a:pt x="158" y="45"/>
                </a:lnTo>
                <a:lnTo>
                  <a:pt x="176" y="44"/>
                </a:lnTo>
                <a:lnTo>
                  <a:pt x="194" y="43"/>
                </a:lnTo>
                <a:lnTo>
                  <a:pt x="211" y="40"/>
                </a:lnTo>
                <a:lnTo>
                  <a:pt x="246" y="33"/>
                </a:lnTo>
                <a:lnTo>
                  <a:pt x="280" y="23"/>
                </a:lnTo>
                <a:lnTo>
                  <a:pt x="280" y="23"/>
                </a:lnTo>
                <a:lnTo>
                  <a:pt x="246" y="14"/>
                </a:lnTo>
                <a:lnTo>
                  <a:pt x="211" y="6"/>
                </a:lnTo>
                <a:lnTo>
                  <a:pt x="194" y="4"/>
                </a:lnTo>
                <a:lnTo>
                  <a:pt x="176" y="2"/>
                </a:lnTo>
                <a:lnTo>
                  <a:pt x="158" y="0"/>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1" name="Freeform 87"/>
          <p:cNvSpPr>
            <a:spLocks/>
          </p:cNvSpPr>
          <p:nvPr/>
        </p:nvSpPr>
        <p:spPr bwMode="auto">
          <a:xfrm>
            <a:off x="471321" y="4811426"/>
            <a:ext cx="743347" cy="760772"/>
          </a:xfrm>
          <a:custGeom>
            <a:avLst/>
            <a:gdLst>
              <a:gd name="T0" fmla="*/ 127 w 255"/>
              <a:gd name="T1" fmla="*/ 0 h 261"/>
              <a:gd name="T2" fmla="*/ 151 w 255"/>
              <a:gd name="T3" fmla="*/ 2 h 261"/>
              <a:gd name="T4" fmla="*/ 176 w 255"/>
              <a:gd name="T5" fmla="*/ 10 h 261"/>
              <a:gd name="T6" fmla="*/ 188 w 255"/>
              <a:gd name="T7" fmla="*/ 16 h 261"/>
              <a:gd name="T8" fmla="*/ 208 w 255"/>
              <a:gd name="T9" fmla="*/ 29 h 261"/>
              <a:gd name="T10" fmla="*/ 225 w 255"/>
              <a:gd name="T11" fmla="*/ 47 h 261"/>
              <a:gd name="T12" fmla="*/ 239 w 255"/>
              <a:gd name="T13" fmla="*/ 68 h 261"/>
              <a:gd name="T14" fmla="*/ 248 w 255"/>
              <a:gd name="T15" fmla="*/ 90 h 261"/>
              <a:gd name="T16" fmla="*/ 253 w 255"/>
              <a:gd name="T17" fmla="*/ 114 h 261"/>
              <a:gd name="T18" fmla="*/ 253 w 255"/>
              <a:gd name="T19" fmla="*/ 138 h 261"/>
              <a:gd name="T20" fmla="*/ 248 w 255"/>
              <a:gd name="T21" fmla="*/ 164 h 261"/>
              <a:gd name="T22" fmla="*/ 245 w 255"/>
              <a:gd name="T23" fmla="*/ 176 h 261"/>
              <a:gd name="T24" fmla="*/ 231 w 255"/>
              <a:gd name="T25" fmla="*/ 198 h 261"/>
              <a:gd name="T26" fmla="*/ 216 w 255"/>
              <a:gd name="T27" fmla="*/ 217 h 261"/>
              <a:gd name="T28" fmla="*/ 223 w 255"/>
              <a:gd name="T29" fmla="*/ 222 h 261"/>
              <a:gd name="T30" fmla="*/ 239 w 255"/>
              <a:gd name="T31" fmla="*/ 230 h 261"/>
              <a:gd name="T32" fmla="*/ 248 w 255"/>
              <a:gd name="T33" fmla="*/ 234 h 261"/>
              <a:gd name="T34" fmla="*/ 233 w 255"/>
              <a:gd name="T35" fmla="*/ 243 h 261"/>
              <a:gd name="T36" fmla="*/ 206 w 255"/>
              <a:gd name="T37" fmla="*/ 252 h 261"/>
              <a:gd name="T38" fmla="*/ 171 w 255"/>
              <a:gd name="T39" fmla="*/ 260 h 261"/>
              <a:gd name="T40" fmla="*/ 150 w 255"/>
              <a:gd name="T41" fmla="*/ 261 h 261"/>
              <a:gd name="T42" fmla="*/ 119 w 255"/>
              <a:gd name="T43" fmla="*/ 257 h 261"/>
              <a:gd name="T44" fmla="*/ 86 w 255"/>
              <a:gd name="T45" fmla="*/ 247 h 261"/>
              <a:gd name="T46" fmla="*/ 79 w 255"/>
              <a:gd name="T47" fmla="*/ 244 h 261"/>
              <a:gd name="T48" fmla="*/ 67 w 255"/>
              <a:gd name="T49" fmla="*/ 239 h 261"/>
              <a:gd name="T50" fmla="*/ 46 w 255"/>
              <a:gd name="T51" fmla="*/ 224 h 261"/>
              <a:gd name="T52" fmla="*/ 29 w 255"/>
              <a:gd name="T53" fmla="*/ 207 h 261"/>
              <a:gd name="T54" fmla="*/ 14 w 255"/>
              <a:gd name="T55" fmla="*/ 187 h 261"/>
              <a:gd name="T56" fmla="*/ 6 w 255"/>
              <a:gd name="T57" fmla="*/ 164 h 261"/>
              <a:gd name="T58" fmla="*/ 1 w 255"/>
              <a:gd name="T59" fmla="*/ 141 h 261"/>
              <a:gd name="T60" fmla="*/ 1 w 255"/>
              <a:gd name="T61" fmla="*/ 115 h 261"/>
              <a:gd name="T62" fmla="*/ 6 w 255"/>
              <a:gd name="T63" fmla="*/ 91 h 261"/>
              <a:gd name="T64" fmla="*/ 9 w 255"/>
              <a:gd name="T65" fmla="*/ 79 h 261"/>
              <a:gd name="T66" fmla="*/ 18 w 255"/>
              <a:gd name="T67" fmla="*/ 61 h 261"/>
              <a:gd name="T68" fmla="*/ 42 w 255"/>
              <a:gd name="T69" fmla="*/ 32 h 261"/>
              <a:gd name="T70" fmla="*/ 74 w 255"/>
              <a:gd name="T71" fmla="*/ 12 h 261"/>
              <a:gd name="T72" fmla="*/ 109 w 255"/>
              <a:gd name="T73" fmla="*/ 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61">
                <a:moveTo>
                  <a:pt x="127" y="0"/>
                </a:moveTo>
                <a:lnTo>
                  <a:pt x="127" y="0"/>
                </a:lnTo>
                <a:lnTo>
                  <a:pt x="139" y="0"/>
                </a:lnTo>
                <a:lnTo>
                  <a:pt x="151" y="2"/>
                </a:lnTo>
                <a:lnTo>
                  <a:pt x="164" y="5"/>
                </a:lnTo>
                <a:lnTo>
                  <a:pt x="176" y="10"/>
                </a:lnTo>
                <a:lnTo>
                  <a:pt x="176" y="10"/>
                </a:lnTo>
                <a:lnTo>
                  <a:pt x="188" y="16"/>
                </a:lnTo>
                <a:lnTo>
                  <a:pt x="199" y="22"/>
                </a:lnTo>
                <a:lnTo>
                  <a:pt x="208" y="29"/>
                </a:lnTo>
                <a:lnTo>
                  <a:pt x="217" y="38"/>
                </a:lnTo>
                <a:lnTo>
                  <a:pt x="225" y="47"/>
                </a:lnTo>
                <a:lnTo>
                  <a:pt x="233" y="57"/>
                </a:lnTo>
                <a:lnTo>
                  <a:pt x="239" y="68"/>
                </a:lnTo>
                <a:lnTo>
                  <a:pt x="245" y="79"/>
                </a:lnTo>
                <a:lnTo>
                  <a:pt x="248" y="90"/>
                </a:lnTo>
                <a:lnTo>
                  <a:pt x="251" y="102"/>
                </a:lnTo>
                <a:lnTo>
                  <a:pt x="253" y="114"/>
                </a:lnTo>
                <a:lnTo>
                  <a:pt x="255" y="126"/>
                </a:lnTo>
                <a:lnTo>
                  <a:pt x="253" y="138"/>
                </a:lnTo>
                <a:lnTo>
                  <a:pt x="252" y="150"/>
                </a:lnTo>
                <a:lnTo>
                  <a:pt x="248" y="164"/>
                </a:lnTo>
                <a:lnTo>
                  <a:pt x="245" y="176"/>
                </a:lnTo>
                <a:lnTo>
                  <a:pt x="245" y="176"/>
                </a:lnTo>
                <a:lnTo>
                  <a:pt x="239" y="187"/>
                </a:lnTo>
                <a:lnTo>
                  <a:pt x="231" y="198"/>
                </a:lnTo>
                <a:lnTo>
                  <a:pt x="224" y="209"/>
                </a:lnTo>
                <a:lnTo>
                  <a:pt x="216" y="217"/>
                </a:lnTo>
                <a:lnTo>
                  <a:pt x="216" y="217"/>
                </a:lnTo>
                <a:lnTo>
                  <a:pt x="223" y="222"/>
                </a:lnTo>
                <a:lnTo>
                  <a:pt x="230" y="227"/>
                </a:lnTo>
                <a:lnTo>
                  <a:pt x="239" y="230"/>
                </a:lnTo>
                <a:lnTo>
                  <a:pt x="248" y="234"/>
                </a:lnTo>
                <a:lnTo>
                  <a:pt x="248" y="234"/>
                </a:lnTo>
                <a:lnTo>
                  <a:pt x="241" y="239"/>
                </a:lnTo>
                <a:lnTo>
                  <a:pt x="233" y="243"/>
                </a:lnTo>
                <a:lnTo>
                  <a:pt x="221" y="247"/>
                </a:lnTo>
                <a:lnTo>
                  <a:pt x="206" y="252"/>
                </a:lnTo>
                <a:lnTo>
                  <a:pt x="189" y="257"/>
                </a:lnTo>
                <a:lnTo>
                  <a:pt x="171" y="260"/>
                </a:lnTo>
                <a:lnTo>
                  <a:pt x="150" y="261"/>
                </a:lnTo>
                <a:lnTo>
                  <a:pt x="150" y="261"/>
                </a:lnTo>
                <a:lnTo>
                  <a:pt x="134" y="260"/>
                </a:lnTo>
                <a:lnTo>
                  <a:pt x="119" y="257"/>
                </a:lnTo>
                <a:lnTo>
                  <a:pt x="102" y="253"/>
                </a:lnTo>
                <a:lnTo>
                  <a:pt x="86" y="247"/>
                </a:lnTo>
                <a:lnTo>
                  <a:pt x="86" y="247"/>
                </a:lnTo>
                <a:lnTo>
                  <a:pt x="79" y="244"/>
                </a:lnTo>
                <a:lnTo>
                  <a:pt x="79" y="244"/>
                </a:lnTo>
                <a:lnTo>
                  <a:pt x="67" y="239"/>
                </a:lnTo>
                <a:lnTo>
                  <a:pt x="56" y="232"/>
                </a:lnTo>
                <a:lnTo>
                  <a:pt x="46" y="224"/>
                </a:lnTo>
                <a:lnTo>
                  <a:pt x="36" y="216"/>
                </a:lnTo>
                <a:lnTo>
                  <a:pt x="29" y="207"/>
                </a:lnTo>
                <a:lnTo>
                  <a:pt x="22" y="196"/>
                </a:lnTo>
                <a:lnTo>
                  <a:pt x="14" y="187"/>
                </a:lnTo>
                <a:lnTo>
                  <a:pt x="9" y="176"/>
                </a:lnTo>
                <a:lnTo>
                  <a:pt x="6" y="164"/>
                </a:lnTo>
                <a:lnTo>
                  <a:pt x="2" y="152"/>
                </a:lnTo>
                <a:lnTo>
                  <a:pt x="1" y="141"/>
                </a:lnTo>
                <a:lnTo>
                  <a:pt x="0" y="127"/>
                </a:lnTo>
                <a:lnTo>
                  <a:pt x="1" y="115"/>
                </a:lnTo>
                <a:lnTo>
                  <a:pt x="2" y="103"/>
                </a:lnTo>
                <a:lnTo>
                  <a:pt x="6" y="91"/>
                </a:lnTo>
                <a:lnTo>
                  <a:pt x="9" y="79"/>
                </a:lnTo>
                <a:lnTo>
                  <a:pt x="9" y="79"/>
                </a:lnTo>
                <a:lnTo>
                  <a:pt x="14" y="69"/>
                </a:lnTo>
                <a:lnTo>
                  <a:pt x="18" y="61"/>
                </a:lnTo>
                <a:lnTo>
                  <a:pt x="30" y="45"/>
                </a:lnTo>
                <a:lnTo>
                  <a:pt x="42" y="32"/>
                </a:lnTo>
                <a:lnTo>
                  <a:pt x="57" y="21"/>
                </a:lnTo>
                <a:lnTo>
                  <a:pt x="74" y="12"/>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3" name="Freeform 90"/>
          <p:cNvSpPr>
            <a:spLocks/>
          </p:cNvSpPr>
          <p:nvPr/>
        </p:nvSpPr>
        <p:spPr bwMode="auto">
          <a:xfrm>
            <a:off x="4736128" y="4429381"/>
            <a:ext cx="2491377" cy="2485569"/>
          </a:xfrm>
          <a:custGeom>
            <a:avLst/>
            <a:gdLst>
              <a:gd name="T0" fmla="*/ 558 w 858"/>
              <a:gd name="T1" fmla="*/ 0 h 857"/>
              <a:gd name="T2" fmla="*/ 490 w 858"/>
              <a:gd name="T3" fmla="*/ 17 h 857"/>
              <a:gd name="T4" fmla="*/ 455 w 858"/>
              <a:gd name="T5" fmla="*/ 21 h 857"/>
              <a:gd name="T6" fmla="*/ 418 w 858"/>
              <a:gd name="T7" fmla="*/ 22 h 857"/>
              <a:gd name="T8" fmla="*/ 400 w 858"/>
              <a:gd name="T9" fmla="*/ 22 h 857"/>
              <a:gd name="T10" fmla="*/ 364 w 858"/>
              <a:gd name="T11" fmla="*/ 20 h 857"/>
              <a:gd name="T12" fmla="*/ 312 w 858"/>
              <a:gd name="T13" fmla="*/ 10 h 857"/>
              <a:gd name="T14" fmla="*/ 278 w 858"/>
              <a:gd name="T15" fmla="*/ 0 h 857"/>
              <a:gd name="T16" fmla="*/ 230 w 858"/>
              <a:gd name="T17" fmla="*/ 20 h 857"/>
              <a:gd name="T18" fmla="*/ 186 w 858"/>
              <a:gd name="T19" fmla="*/ 44 h 857"/>
              <a:gd name="T20" fmla="*/ 144 w 858"/>
              <a:gd name="T21" fmla="*/ 73 h 857"/>
              <a:gd name="T22" fmla="*/ 107 w 858"/>
              <a:gd name="T23" fmla="*/ 107 h 857"/>
              <a:gd name="T24" fmla="*/ 73 w 858"/>
              <a:gd name="T25" fmla="*/ 145 h 857"/>
              <a:gd name="T26" fmla="*/ 44 w 858"/>
              <a:gd name="T27" fmla="*/ 186 h 857"/>
              <a:gd name="T28" fmla="*/ 19 w 858"/>
              <a:gd name="T29" fmla="*/ 231 h 857"/>
              <a:gd name="T30" fmla="*/ 0 w 858"/>
              <a:gd name="T31" fmla="*/ 278 h 857"/>
              <a:gd name="T32" fmla="*/ 10 w 858"/>
              <a:gd name="T33" fmla="*/ 312 h 857"/>
              <a:gd name="T34" fmla="*/ 22 w 858"/>
              <a:gd name="T35" fmla="*/ 381 h 857"/>
              <a:gd name="T36" fmla="*/ 23 w 858"/>
              <a:gd name="T37" fmla="*/ 416 h 857"/>
              <a:gd name="T38" fmla="*/ 17 w 858"/>
              <a:gd name="T39" fmla="*/ 488 h 857"/>
              <a:gd name="T40" fmla="*/ 0 w 858"/>
              <a:gd name="T41" fmla="*/ 555 h 857"/>
              <a:gd name="T42" fmla="*/ 12 w 858"/>
              <a:gd name="T43" fmla="*/ 587 h 857"/>
              <a:gd name="T44" fmla="*/ 44 w 858"/>
              <a:gd name="T45" fmla="*/ 648 h 857"/>
              <a:gd name="T46" fmla="*/ 84 w 858"/>
              <a:gd name="T47" fmla="*/ 703 h 857"/>
              <a:gd name="T48" fmla="*/ 131 w 858"/>
              <a:gd name="T49" fmla="*/ 750 h 857"/>
              <a:gd name="T50" fmla="*/ 186 w 858"/>
              <a:gd name="T51" fmla="*/ 791 h 857"/>
              <a:gd name="T52" fmla="*/ 246 w 858"/>
              <a:gd name="T53" fmla="*/ 822 h 857"/>
              <a:gd name="T54" fmla="*/ 312 w 858"/>
              <a:gd name="T55" fmla="*/ 843 h 857"/>
              <a:gd name="T56" fmla="*/ 382 w 858"/>
              <a:gd name="T57" fmla="*/ 855 h 857"/>
              <a:gd name="T58" fmla="*/ 418 w 858"/>
              <a:gd name="T59" fmla="*/ 857 h 857"/>
              <a:gd name="T60" fmla="*/ 440 w 858"/>
              <a:gd name="T61" fmla="*/ 855 h 857"/>
              <a:gd name="T62" fmla="*/ 485 w 858"/>
              <a:gd name="T63" fmla="*/ 852 h 857"/>
              <a:gd name="T64" fmla="*/ 528 w 858"/>
              <a:gd name="T65" fmla="*/ 843 h 857"/>
              <a:gd name="T66" fmla="*/ 569 w 858"/>
              <a:gd name="T67" fmla="*/ 830 h 857"/>
              <a:gd name="T68" fmla="*/ 609 w 858"/>
              <a:gd name="T69" fmla="*/ 813 h 857"/>
              <a:gd name="T70" fmla="*/ 646 w 858"/>
              <a:gd name="T71" fmla="*/ 792 h 857"/>
              <a:gd name="T72" fmla="*/ 680 w 858"/>
              <a:gd name="T73" fmla="*/ 769 h 857"/>
              <a:gd name="T74" fmla="*/ 713 w 858"/>
              <a:gd name="T75" fmla="*/ 743 h 857"/>
              <a:gd name="T76" fmla="*/ 744 w 858"/>
              <a:gd name="T77" fmla="*/ 712 h 857"/>
              <a:gd name="T78" fmla="*/ 770 w 858"/>
              <a:gd name="T79" fmla="*/ 680 h 857"/>
              <a:gd name="T80" fmla="*/ 794 w 858"/>
              <a:gd name="T81" fmla="*/ 644 h 857"/>
              <a:gd name="T82" fmla="*/ 814 w 858"/>
              <a:gd name="T83" fmla="*/ 608 h 857"/>
              <a:gd name="T84" fmla="*/ 831 w 858"/>
              <a:gd name="T85" fmla="*/ 568 h 857"/>
              <a:gd name="T86" fmla="*/ 844 w 858"/>
              <a:gd name="T87" fmla="*/ 527 h 857"/>
              <a:gd name="T88" fmla="*/ 853 w 858"/>
              <a:gd name="T89" fmla="*/ 484 h 857"/>
              <a:gd name="T90" fmla="*/ 858 w 858"/>
              <a:gd name="T91" fmla="*/ 439 h 857"/>
              <a:gd name="T92" fmla="*/ 858 w 858"/>
              <a:gd name="T93" fmla="*/ 416 h 857"/>
              <a:gd name="T94" fmla="*/ 856 w 858"/>
              <a:gd name="T95" fmla="*/ 381 h 857"/>
              <a:gd name="T96" fmla="*/ 845 w 858"/>
              <a:gd name="T97" fmla="*/ 312 h 857"/>
              <a:gd name="T98" fmla="*/ 824 w 858"/>
              <a:gd name="T99" fmla="*/ 247 h 857"/>
              <a:gd name="T100" fmla="*/ 792 w 858"/>
              <a:gd name="T101" fmla="*/ 186 h 857"/>
              <a:gd name="T102" fmla="*/ 752 w 858"/>
              <a:gd name="T103" fmla="*/ 131 h 857"/>
              <a:gd name="T104" fmla="*/ 705 w 858"/>
              <a:gd name="T105" fmla="*/ 84 h 857"/>
              <a:gd name="T106" fmla="*/ 650 w 858"/>
              <a:gd name="T107" fmla="*/ 44 h 857"/>
              <a:gd name="T108" fmla="*/ 589 w 858"/>
              <a:gd name="T109" fmla="*/ 13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8" h="857">
                <a:moveTo>
                  <a:pt x="558" y="0"/>
                </a:moveTo>
                <a:lnTo>
                  <a:pt x="558" y="0"/>
                </a:lnTo>
                <a:lnTo>
                  <a:pt x="524" y="10"/>
                </a:lnTo>
                <a:lnTo>
                  <a:pt x="490" y="17"/>
                </a:lnTo>
                <a:lnTo>
                  <a:pt x="472" y="20"/>
                </a:lnTo>
                <a:lnTo>
                  <a:pt x="455" y="21"/>
                </a:lnTo>
                <a:lnTo>
                  <a:pt x="437" y="22"/>
                </a:lnTo>
                <a:lnTo>
                  <a:pt x="418" y="22"/>
                </a:lnTo>
                <a:lnTo>
                  <a:pt x="418" y="22"/>
                </a:lnTo>
                <a:lnTo>
                  <a:pt x="400" y="22"/>
                </a:lnTo>
                <a:lnTo>
                  <a:pt x="382" y="21"/>
                </a:lnTo>
                <a:lnTo>
                  <a:pt x="364" y="20"/>
                </a:lnTo>
                <a:lnTo>
                  <a:pt x="346" y="17"/>
                </a:lnTo>
                <a:lnTo>
                  <a:pt x="312" y="10"/>
                </a:lnTo>
                <a:lnTo>
                  <a:pt x="278" y="0"/>
                </a:lnTo>
                <a:lnTo>
                  <a:pt x="278" y="0"/>
                </a:lnTo>
                <a:lnTo>
                  <a:pt x="253" y="9"/>
                </a:lnTo>
                <a:lnTo>
                  <a:pt x="230" y="20"/>
                </a:lnTo>
                <a:lnTo>
                  <a:pt x="207" y="31"/>
                </a:lnTo>
                <a:lnTo>
                  <a:pt x="186" y="44"/>
                </a:lnTo>
                <a:lnTo>
                  <a:pt x="165" y="57"/>
                </a:lnTo>
                <a:lnTo>
                  <a:pt x="144" y="73"/>
                </a:lnTo>
                <a:lnTo>
                  <a:pt x="125" y="89"/>
                </a:lnTo>
                <a:lnTo>
                  <a:pt x="107" y="107"/>
                </a:lnTo>
                <a:lnTo>
                  <a:pt x="90" y="125"/>
                </a:lnTo>
                <a:lnTo>
                  <a:pt x="73" y="145"/>
                </a:lnTo>
                <a:lnTo>
                  <a:pt x="58" y="165"/>
                </a:lnTo>
                <a:lnTo>
                  <a:pt x="44" y="186"/>
                </a:lnTo>
                <a:lnTo>
                  <a:pt x="32" y="208"/>
                </a:lnTo>
                <a:lnTo>
                  <a:pt x="19" y="231"/>
                </a:lnTo>
                <a:lnTo>
                  <a:pt x="10" y="254"/>
                </a:lnTo>
                <a:lnTo>
                  <a:pt x="0" y="278"/>
                </a:lnTo>
                <a:lnTo>
                  <a:pt x="0" y="278"/>
                </a:lnTo>
                <a:lnTo>
                  <a:pt x="10" y="312"/>
                </a:lnTo>
                <a:lnTo>
                  <a:pt x="17" y="346"/>
                </a:lnTo>
                <a:lnTo>
                  <a:pt x="22" y="381"/>
                </a:lnTo>
                <a:lnTo>
                  <a:pt x="23" y="416"/>
                </a:lnTo>
                <a:lnTo>
                  <a:pt x="23" y="416"/>
                </a:lnTo>
                <a:lnTo>
                  <a:pt x="22" y="453"/>
                </a:lnTo>
                <a:lnTo>
                  <a:pt x="17" y="488"/>
                </a:lnTo>
                <a:lnTo>
                  <a:pt x="10" y="522"/>
                </a:lnTo>
                <a:lnTo>
                  <a:pt x="0" y="555"/>
                </a:lnTo>
                <a:lnTo>
                  <a:pt x="0" y="555"/>
                </a:lnTo>
                <a:lnTo>
                  <a:pt x="12" y="587"/>
                </a:lnTo>
                <a:lnTo>
                  <a:pt x="27" y="619"/>
                </a:lnTo>
                <a:lnTo>
                  <a:pt x="44" y="648"/>
                </a:lnTo>
                <a:lnTo>
                  <a:pt x="63" y="676"/>
                </a:lnTo>
                <a:lnTo>
                  <a:pt x="84" y="703"/>
                </a:lnTo>
                <a:lnTo>
                  <a:pt x="107" y="728"/>
                </a:lnTo>
                <a:lnTo>
                  <a:pt x="131" y="750"/>
                </a:lnTo>
                <a:lnTo>
                  <a:pt x="158" y="772"/>
                </a:lnTo>
                <a:lnTo>
                  <a:pt x="186" y="791"/>
                </a:lnTo>
                <a:lnTo>
                  <a:pt x="216" y="807"/>
                </a:lnTo>
                <a:lnTo>
                  <a:pt x="246" y="822"/>
                </a:lnTo>
                <a:lnTo>
                  <a:pt x="279" y="834"/>
                </a:lnTo>
                <a:lnTo>
                  <a:pt x="312" y="843"/>
                </a:lnTo>
                <a:lnTo>
                  <a:pt x="347" y="851"/>
                </a:lnTo>
                <a:lnTo>
                  <a:pt x="382" y="855"/>
                </a:lnTo>
                <a:lnTo>
                  <a:pt x="400" y="857"/>
                </a:lnTo>
                <a:lnTo>
                  <a:pt x="418" y="857"/>
                </a:lnTo>
                <a:lnTo>
                  <a:pt x="418" y="857"/>
                </a:lnTo>
                <a:lnTo>
                  <a:pt x="440" y="855"/>
                </a:lnTo>
                <a:lnTo>
                  <a:pt x="463" y="854"/>
                </a:lnTo>
                <a:lnTo>
                  <a:pt x="485" y="852"/>
                </a:lnTo>
                <a:lnTo>
                  <a:pt x="507" y="848"/>
                </a:lnTo>
                <a:lnTo>
                  <a:pt x="528" y="843"/>
                </a:lnTo>
                <a:lnTo>
                  <a:pt x="548" y="837"/>
                </a:lnTo>
                <a:lnTo>
                  <a:pt x="569" y="830"/>
                </a:lnTo>
                <a:lnTo>
                  <a:pt x="589" y="822"/>
                </a:lnTo>
                <a:lnTo>
                  <a:pt x="609" y="813"/>
                </a:lnTo>
                <a:lnTo>
                  <a:pt x="627" y="803"/>
                </a:lnTo>
                <a:lnTo>
                  <a:pt x="646" y="792"/>
                </a:lnTo>
                <a:lnTo>
                  <a:pt x="663" y="781"/>
                </a:lnTo>
                <a:lnTo>
                  <a:pt x="680" y="769"/>
                </a:lnTo>
                <a:lnTo>
                  <a:pt x="697" y="756"/>
                </a:lnTo>
                <a:lnTo>
                  <a:pt x="713" y="743"/>
                </a:lnTo>
                <a:lnTo>
                  <a:pt x="729" y="728"/>
                </a:lnTo>
                <a:lnTo>
                  <a:pt x="744" y="712"/>
                </a:lnTo>
                <a:lnTo>
                  <a:pt x="757" y="697"/>
                </a:lnTo>
                <a:lnTo>
                  <a:pt x="770" y="680"/>
                </a:lnTo>
                <a:lnTo>
                  <a:pt x="782" y="663"/>
                </a:lnTo>
                <a:lnTo>
                  <a:pt x="794" y="644"/>
                </a:lnTo>
                <a:lnTo>
                  <a:pt x="804" y="626"/>
                </a:lnTo>
                <a:lnTo>
                  <a:pt x="814" y="608"/>
                </a:lnTo>
                <a:lnTo>
                  <a:pt x="824" y="589"/>
                </a:lnTo>
                <a:lnTo>
                  <a:pt x="831" y="568"/>
                </a:lnTo>
                <a:lnTo>
                  <a:pt x="838" y="547"/>
                </a:lnTo>
                <a:lnTo>
                  <a:pt x="844" y="527"/>
                </a:lnTo>
                <a:lnTo>
                  <a:pt x="849" y="506"/>
                </a:lnTo>
                <a:lnTo>
                  <a:pt x="853" y="484"/>
                </a:lnTo>
                <a:lnTo>
                  <a:pt x="855" y="463"/>
                </a:lnTo>
                <a:lnTo>
                  <a:pt x="858" y="439"/>
                </a:lnTo>
                <a:lnTo>
                  <a:pt x="858" y="416"/>
                </a:lnTo>
                <a:lnTo>
                  <a:pt x="858" y="416"/>
                </a:lnTo>
                <a:lnTo>
                  <a:pt x="858" y="399"/>
                </a:lnTo>
                <a:lnTo>
                  <a:pt x="856" y="381"/>
                </a:lnTo>
                <a:lnTo>
                  <a:pt x="851" y="346"/>
                </a:lnTo>
                <a:lnTo>
                  <a:pt x="845" y="312"/>
                </a:lnTo>
                <a:lnTo>
                  <a:pt x="836" y="278"/>
                </a:lnTo>
                <a:lnTo>
                  <a:pt x="824" y="247"/>
                </a:lnTo>
                <a:lnTo>
                  <a:pt x="809" y="215"/>
                </a:lnTo>
                <a:lnTo>
                  <a:pt x="792" y="186"/>
                </a:lnTo>
                <a:lnTo>
                  <a:pt x="773" y="158"/>
                </a:lnTo>
                <a:lnTo>
                  <a:pt x="752" y="131"/>
                </a:lnTo>
                <a:lnTo>
                  <a:pt x="729" y="107"/>
                </a:lnTo>
                <a:lnTo>
                  <a:pt x="705" y="84"/>
                </a:lnTo>
                <a:lnTo>
                  <a:pt x="678" y="62"/>
                </a:lnTo>
                <a:lnTo>
                  <a:pt x="650" y="44"/>
                </a:lnTo>
                <a:lnTo>
                  <a:pt x="621" y="27"/>
                </a:lnTo>
                <a:lnTo>
                  <a:pt x="589" y="13"/>
                </a:lnTo>
                <a:lnTo>
                  <a:pt x="5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3" name="Freeform 187"/>
          <p:cNvSpPr>
            <a:spLocks/>
          </p:cNvSpPr>
          <p:nvPr/>
        </p:nvSpPr>
        <p:spPr bwMode="auto">
          <a:xfrm>
            <a:off x="2764394" y="2893075"/>
            <a:ext cx="158159" cy="289859"/>
          </a:xfrm>
          <a:custGeom>
            <a:avLst/>
            <a:gdLst>
              <a:gd name="T0" fmla="*/ 0 w 58"/>
              <a:gd name="T1" fmla="*/ 0 h 102"/>
              <a:gd name="T2" fmla="*/ 0 w 58"/>
              <a:gd name="T3" fmla="*/ 0 h 102"/>
              <a:gd name="T4" fmla="*/ 0 w 58"/>
              <a:gd name="T5" fmla="*/ 2 h 102"/>
              <a:gd name="T6" fmla="*/ 0 w 58"/>
              <a:gd name="T7" fmla="*/ 2 h 102"/>
              <a:gd name="T8" fmla="*/ 17 w 58"/>
              <a:gd name="T9" fmla="*/ 25 h 102"/>
              <a:gd name="T10" fmla="*/ 31 w 58"/>
              <a:gd name="T11" fmla="*/ 50 h 102"/>
              <a:gd name="T12" fmla="*/ 45 w 58"/>
              <a:gd name="T13" fmla="*/ 76 h 102"/>
              <a:gd name="T14" fmla="*/ 57 w 58"/>
              <a:gd name="T15" fmla="*/ 102 h 102"/>
              <a:gd name="T16" fmla="*/ 57 w 58"/>
              <a:gd name="T17" fmla="*/ 102 h 102"/>
              <a:gd name="T18" fmla="*/ 58 w 58"/>
              <a:gd name="T19" fmla="*/ 101 h 102"/>
              <a:gd name="T20" fmla="*/ 58 w 58"/>
              <a:gd name="T21" fmla="*/ 101 h 102"/>
              <a:gd name="T22" fmla="*/ 46 w 58"/>
              <a:gd name="T23" fmla="*/ 74 h 102"/>
              <a:gd name="T24" fmla="*/ 31 w 58"/>
              <a:gd name="T25" fmla="*/ 49 h 102"/>
              <a:gd name="T26" fmla="*/ 17 w 58"/>
              <a:gd name="T27" fmla="*/ 25 h 102"/>
              <a:gd name="T28" fmla="*/ 0 w 58"/>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102">
                <a:moveTo>
                  <a:pt x="0" y="0"/>
                </a:moveTo>
                <a:lnTo>
                  <a:pt x="0" y="0"/>
                </a:lnTo>
                <a:lnTo>
                  <a:pt x="0" y="2"/>
                </a:lnTo>
                <a:lnTo>
                  <a:pt x="0" y="2"/>
                </a:lnTo>
                <a:lnTo>
                  <a:pt x="17" y="25"/>
                </a:lnTo>
                <a:lnTo>
                  <a:pt x="31" y="50"/>
                </a:lnTo>
                <a:lnTo>
                  <a:pt x="45" y="76"/>
                </a:lnTo>
                <a:lnTo>
                  <a:pt x="57" y="102"/>
                </a:lnTo>
                <a:lnTo>
                  <a:pt x="57" y="102"/>
                </a:lnTo>
                <a:lnTo>
                  <a:pt x="58" y="101"/>
                </a:lnTo>
                <a:lnTo>
                  <a:pt x="58" y="101"/>
                </a:lnTo>
                <a:lnTo>
                  <a:pt x="46" y="74"/>
                </a:lnTo>
                <a:lnTo>
                  <a:pt x="31" y="49"/>
                </a:lnTo>
                <a:lnTo>
                  <a:pt x="17" y="2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6" name="Freeform 190"/>
          <p:cNvSpPr>
            <a:spLocks/>
          </p:cNvSpPr>
          <p:nvPr/>
        </p:nvSpPr>
        <p:spPr bwMode="auto">
          <a:xfrm>
            <a:off x="2932811" y="2893075"/>
            <a:ext cx="158159" cy="289859"/>
          </a:xfrm>
          <a:custGeom>
            <a:avLst/>
            <a:gdLst>
              <a:gd name="T0" fmla="*/ 57 w 57"/>
              <a:gd name="T1" fmla="*/ 0 h 102"/>
              <a:gd name="T2" fmla="*/ 57 w 57"/>
              <a:gd name="T3" fmla="*/ 0 h 102"/>
              <a:gd name="T4" fmla="*/ 40 w 57"/>
              <a:gd name="T5" fmla="*/ 25 h 102"/>
              <a:gd name="T6" fmla="*/ 25 w 57"/>
              <a:gd name="T7" fmla="*/ 49 h 102"/>
              <a:gd name="T8" fmla="*/ 11 w 57"/>
              <a:gd name="T9" fmla="*/ 74 h 102"/>
              <a:gd name="T10" fmla="*/ 0 w 57"/>
              <a:gd name="T11" fmla="*/ 101 h 102"/>
              <a:gd name="T12" fmla="*/ 0 w 57"/>
              <a:gd name="T13" fmla="*/ 101 h 102"/>
              <a:gd name="T14" fmla="*/ 0 w 57"/>
              <a:gd name="T15" fmla="*/ 102 h 102"/>
              <a:gd name="T16" fmla="*/ 0 w 57"/>
              <a:gd name="T17" fmla="*/ 102 h 102"/>
              <a:gd name="T18" fmla="*/ 12 w 57"/>
              <a:gd name="T19" fmla="*/ 76 h 102"/>
              <a:gd name="T20" fmla="*/ 25 w 57"/>
              <a:gd name="T21" fmla="*/ 50 h 102"/>
              <a:gd name="T22" fmla="*/ 40 w 57"/>
              <a:gd name="T23" fmla="*/ 25 h 102"/>
              <a:gd name="T24" fmla="*/ 57 w 57"/>
              <a:gd name="T25" fmla="*/ 2 h 102"/>
              <a:gd name="T26" fmla="*/ 57 w 57"/>
              <a:gd name="T27" fmla="*/ 2 h 102"/>
              <a:gd name="T28" fmla="*/ 57 w 57"/>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2">
                <a:moveTo>
                  <a:pt x="57" y="0"/>
                </a:moveTo>
                <a:lnTo>
                  <a:pt x="57" y="0"/>
                </a:lnTo>
                <a:lnTo>
                  <a:pt x="40" y="25"/>
                </a:lnTo>
                <a:lnTo>
                  <a:pt x="25" y="49"/>
                </a:lnTo>
                <a:lnTo>
                  <a:pt x="11" y="74"/>
                </a:lnTo>
                <a:lnTo>
                  <a:pt x="0" y="101"/>
                </a:lnTo>
                <a:lnTo>
                  <a:pt x="0" y="101"/>
                </a:lnTo>
                <a:lnTo>
                  <a:pt x="0" y="102"/>
                </a:lnTo>
                <a:lnTo>
                  <a:pt x="0" y="102"/>
                </a:lnTo>
                <a:lnTo>
                  <a:pt x="12" y="76"/>
                </a:lnTo>
                <a:lnTo>
                  <a:pt x="25" y="50"/>
                </a:lnTo>
                <a:lnTo>
                  <a:pt x="40" y="25"/>
                </a:lnTo>
                <a:lnTo>
                  <a:pt x="57" y="2"/>
                </a:lnTo>
                <a:lnTo>
                  <a:pt x="57" y="2"/>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7" name="Freeform 191"/>
          <p:cNvSpPr>
            <a:spLocks/>
          </p:cNvSpPr>
          <p:nvPr/>
        </p:nvSpPr>
        <p:spPr bwMode="auto">
          <a:xfrm>
            <a:off x="2628039" y="1624408"/>
            <a:ext cx="2108089" cy="801422"/>
          </a:xfrm>
          <a:custGeom>
            <a:avLst/>
            <a:gdLst>
              <a:gd name="T0" fmla="*/ 308 w 727"/>
              <a:gd name="T1" fmla="*/ 0 h 275"/>
              <a:gd name="T2" fmla="*/ 266 w 727"/>
              <a:gd name="T3" fmla="*/ 1 h 275"/>
              <a:gd name="T4" fmla="*/ 225 w 727"/>
              <a:gd name="T5" fmla="*/ 6 h 275"/>
              <a:gd name="T6" fmla="*/ 184 w 727"/>
              <a:gd name="T7" fmla="*/ 15 h 275"/>
              <a:gd name="T8" fmla="*/ 145 w 727"/>
              <a:gd name="T9" fmla="*/ 24 h 275"/>
              <a:gd name="T10" fmla="*/ 106 w 727"/>
              <a:gd name="T11" fmla="*/ 38 h 275"/>
              <a:gd name="T12" fmla="*/ 70 w 727"/>
              <a:gd name="T13" fmla="*/ 55 h 275"/>
              <a:gd name="T14" fmla="*/ 34 w 727"/>
              <a:gd name="T15" fmla="*/ 73 h 275"/>
              <a:gd name="T16" fmla="*/ 0 w 727"/>
              <a:gd name="T17" fmla="*/ 93 h 275"/>
              <a:gd name="T18" fmla="*/ 31 w 727"/>
              <a:gd name="T19" fmla="*/ 99 h 275"/>
              <a:gd name="T20" fmla="*/ 59 w 727"/>
              <a:gd name="T21" fmla="*/ 109 h 275"/>
              <a:gd name="T22" fmla="*/ 84 w 727"/>
              <a:gd name="T23" fmla="*/ 124 h 275"/>
              <a:gd name="T24" fmla="*/ 107 w 727"/>
              <a:gd name="T25" fmla="*/ 143 h 275"/>
              <a:gd name="T26" fmla="*/ 130 w 727"/>
              <a:gd name="T27" fmla="*/ 132 h 275"/>
              <a:gd name="T28" fmla="*/ 179 w 727"/>
              <a:gd name="T29" fmla="*/ 115 h 275"/>
              <a:gd name="T30" fmla="*/ 228 w 727"/>
              <a:gd name="T31" fmla="*/ 103 h 275"/>
              <a:gd name="T32" fmla="*/ 281 w 727"/>
              <a:gd name="T33" fmla="*/ 97 h 275"/>
              <a:gd name="T34" fmla="*/ 308 w 727"/>
              <a:gd name="T35" fmla="*/ 96 h 275"/>
              <a:gd name="T36" fmla="*/ 362 w 727"/>
              <a:gd name="T37" fmla="*/ 99 h 275"/>
              <a:gd name="T38" fmla="*/ 415 w 727"/>
              <a:gd name="T39" fmla="*/ 109 h 275"/>
              <a:gd name="T40" fmla="*/ 465 w 727"/>
              <a:gd name="T41" fmla="*/ 124 h 275"/>
              <a:gd name="T42" fmla="*/ 512 w 727"/>
              <a:gd name="T43" fmla="*/ 144 h 275"/>
              <a:gd name="T44" fmla="*/ 557 w 727"/>
              <a:gd name="T45" fmla="*/ 171 h 275"/>
              <a:gd name="T46" fmla="*/ 598 w 727"/>
              <a:gd name="T47" fmla="*/ 201 h 275"/>
              <a:gd name="T48" fmla="*/ 636 w 727"/>
              <a:gd name="T49" fmla="*/ 237 h 275"/>
              <a:gd name="T50" fmla="*/ 669 w 727"/>
              <a:gd name="T51" fmla="*/ 275 h 275"/>
              <a:gd name="T52" fmla="*/ 682 w 727"/>
              <a:gd name="T53" fmla="*/ 255 h 275"/>
              <a:gd name="T54" fmla="*/ 711 w 727"/>
              <a:gd name="T55" fmla="*/ 213 h 275"/>
              <a:gd name="T56" fmla="*/ 727 w 727"/>
              <a:gd name="T57" fmla="*/ 194 h 275"/>
              <a:gd name="T58" fmla="*/ 687 w 727"/>
              <a:gd name="T59" fmla="*/ 152 h 275"/>
              <a:gd name="T60" fmla="*/ 642 w 727"/>
              <a:gd name="T61" fmla="*/ 114 h 275"/>
              <a:gd name="T62" fmla="*/ 594 w 727"/>
              <a:gd name="T63" fmla="*/ 80 h 275"/>
              <a:gd name="T64" fmla="*/ 543 w 727"/>
              <a:gd name="T65" fmla="*/ 52 h 275"/>
              <a:gd name="T66" fmla="*/ 488 w 727"/>
              <a:gd name="T67" fmla="*/ 30 h 275"/>
              <a:gd name="T68" fmla="*/ 430 w 727"/>
              <a:gd name="T69" fmla="*/ 13 h 275"/>
              <a:gd name="T70" fmla="*/ 370 w 727"/>
              <a:gd name="T71" fmla="*/ 4 h 275"/>
              <a:gd name="T72" fmla="*/ 308 w 727"/>
              <a:gd name="T73"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7" h="275">
                <a:moveTo>
                  <a:pt x="308" y="0"/>
                </a:moveTo>
                <a:lnTo>
                  <a:pt x="308" y="0"/>
                </a:lnTo>
                <a:lnTo>
                  <a:pt x="287" y="0"/>
                </a:lnTo>
                <a:lnTo>
                  <a:pt x="266" y="1"/>
                </a:lnTo>
                <a:lnTo>
                  <a:pt x="245" y="4"/>
                </a:lnTo>
                <a:lnTo>
                  <a:pt x="225" y="6"/>
                </a:lnTo>
                <a:lnTo>
                  <a:pt x="204" y="10"/>
                </a:lnTo>
                <a:lnTo>
                  <a:pt x="184" y="15"/>
                </a:lnTo>
                <a:lnTo>
                  <a:pt x="164" y="19"/>
                </a:lnTo>
                <a:lnTo>
                  <a:pt x="145" y="24"/>
                </a:lnTo>
                <a:lnTo>
                  <a:pt x="125" y="32"/>
                </a:lnTo>
                <a:lnTo>
                  <a:pt x="106" y="38"/>
                </a:lnTo>
                <a:lnTo>
                  <a:pt x="88" y="46"/>
                </a:lnTo>
                <a:lnTo>
                  <a:pt x="70" y="55"/>
                </a:lnTo>
                <a:lnTo>
                  <a:pt x="53" y="63"/>
                </a:lnTo>
                <a:lnTo>
                  <a:pt x="34" y="73"/>
                </a:lnTo>
                <a:lnTo>
                  <a:pt x="0" y="93"/>
                </a:lnTo>
                <a:lnTo>
                  <a:pt x="0" y="93"/>
                </a:lnTo>
                <a:lnTo>
                  <a:pt x="16" y="96"/>
                </a:lnTo>
                <a:lnTo>
                  <a:pt x="31" y="99"/>
                </a:lnTo>
                <a:lnTo>
                  <a:pt x="45" y="103"/>
                </a:lnTo>
                <a:lnTo>
                  <a:pt x="59" y="109"/>
                </a:lnTo>
                <a:lnTo>
                  <a:pt x="72" y="116"/>
                </a:lnTo>
                <a:lnTo>
                  <a:pt x="84" y="124"/>
                </a:lnTo>
                <a:lnTo>
                  <a:pt x="96" y="133"/>
                </a:lnTo>
                <a:lnTo>
                  <a:pt x="107" y="143"/>
                </a:lnTo>
                <a:lnTo>
                  <a:pt x="107" y="143"/>
                </a:lnTo>
                <a:lnTo>
                  <a:pt x="130" y="132"/>
                </a:lnTo>
                <a:lnTo>
                  <a:pt x="153" y="122"/>
                </a:lnTo>
                <a:lnTo>
                  <a:pt x="179" y="115"/>
                </a:lnTo>
                <a:lnTo>
                  <a:pt x="203" y="108"/>
                </a:lnTo>
                <a:lnTo>
                  <a:pt x="228" y="103"/>
                </a:lnTo>
                <a:lnTo>
                  <a:pt x="255" y="99"/>
                </a:lnTo>
                <a:lnTo>
                  <a:pt x="281" y="97"/>
                </a:lnTo>
                <a:lnTo>
                  <a:pt x="308" y="96"/>
                </a:lnTo>
                <a:lnTo>
                  <a:pt x="308" y="96"/>
                </a:lnTo>
                <a:lnTo>
                  <a:pt x="335" y="97"/>
                </a:lnTo>
                <a:lnTo>
                  <a:pt x="362" y="99"/>
                </a:lnTo>
                <a:lnTo>
                  <a:pt x="389" y="103"/>
                </a:lnTo>
                <a:lnTo>
                  <a:pt x="415" y="109"/>
                </a:lnTo>
                <a:lnTo>
                  <a:pt x="441" y="115"/>
                </a:lnTo>
                <a:lnTo>
                  <a:pt x="465" y="124"/>
                </a:lnTo>
                <a:lnTo>
                  <a:pt x="489" y="133"/>
                </a:lnTo>
                <a:lnTo>
                  <a:pt x="512" y="144"/>
                </a:lnTo>
                <a:lnTo>
                  <a:pt x="535" y="158"/>
                </a:lnTo>
                <a:lnTo>
                  <a:pt x="557" y="171"/>
                </a:lnTo>
                <a:lnTo>
                  <a:pt x="579" y="186"/>
                </a:lnTo>
                <a:lnTo>
                  <a:pt x="598" y="201"/>
                </a:lnTo>
                <a:lnTo>
                  <a:pt x="618" y="218"/>
                </a:lnTo>
                <a:lnTo>
                  <a:pt x="636" y="237"/>
                </a:lnTo>
                <a:lnTo>
                  <a:pt x="653" y="256"/>
                </a:lnTo>
                <a:lnTo>
                  <a:pt x="669" y="275"/>
                </a:lnTo>
                <a:lnTo>
                  <a:pt x="669" y="275"/>
                </a:lnTo>
                <a:lnTo>
                  <a:pt x="682" y="255"/>
                </a:lnTo>
                <a:lnTo>
                  <a:pt x="695" y="233"/>
                </a:lnTo>
                <a:lnTo>
                  <a:pt x="711" y="213"/>
                </a:lnTo>
                <a:lnTo>
                  <a:pt x="727" y="194"/>
                </a:lnTo>
                <a:lnTo>
                  <a:pt x="727" y="194"/>
                </a:lnTo>
                <a:lnTo>
                  <a:pt x="708" y="172"/>
                </a:lnTo>
                <a:lnTo>
                  <a:pt x="687" y="152"/>
                </a:lnTo>
                <a:lnTo>
                  <a:pt x="665" y="132"/>
                </a:lnTo>
                <a:lnTo>
                  <a:pt x="642" y="114"/>
                </a:lnTo>
                <a:lnTo>
                  <a:pt x="619" y="96"/>
                </a:lnTo>
                <a:lnTo>
                  <a:pt x="594" y="80"/>
                </a:lnTo>
                <a:lnTo>
                  <a:pt x="568" y="65"/>
                </a:lnTo>
                <a:lnTo>
                  <a:pt x="543" y="52"/>
                </a:lnTo>
                <a:lnTo>
                  <a:pt x="516" y="40"/>
                </a:lnTo>
                <a:lnTo>
                  <a:pt x="488" y="30"/>
                </a:lnTo>
                <a:lnTo>
                  <a:pt x="459" y="21"/>
                </a:lnTo>
                <a:lnTo>
                  <a:pt x="430" y="13"/>
                </a:lnTo>
                <a:lnTo>
                  <a:pt x="401" y="7"/>
                </a:lnTo>
                <a:lnTo>
                  <a:pt x="370" y="4"/>
                </a:lnTo>
                <a:lnTo>
                  <a:pt x="339" y="1"/>
                </a:lnTo>
                <a:lnTo>
                  <a:pt x="3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9" name="Freeform 193"/>
          <p:cNvSpPr>
            <a:spLocks/>
          </p:cNvSpPr>
          <p:nvPr/>
        </p:nvSpPr>
        <p:spPr bwMode="auto">
          <a:xfrm>
            <a:off x="2764395" y="2659933"/>
            <a:ext cx="316314" cy="517199"/>
          </a:xfrm>
          <a:custGeom>
            <a:avLst/>
            <a:gdLst>
              <a:gd name="T0" fmla="*/ 58 w 115"/>
              <a:gd name="T1" fmla="*/ 0 h 182"/>
              <a:gd name="T2" fmla="*/ 58 w 115"/>
              <a:gd name="T3" fmla="*/ 0 h 182"/>
              <a:gd name="T4" fmla="*/ 42 w 115"/>
              <a:gd name="T5" fmla="*/ 19 h 182"/>
              <a:gd name="T6" fmla="*/ 26 w 115"/>
              <a:gd name="T7" fmla="*/ 39 h 182"/>
              <a:gd name="T8" fmla="*/ 13 w 115"/>
              <a:gd name="T9" fmla="*/ 61 h 182"/>
              <a:gd name="T10" fmla="*/ 0 w 115"/>
              <a:gd name="T11" fmla="*/ 81 h 182"/>
              <a:gd name="T12" fmla="*/ 0 w 115"/>
              <a:gd name="T13" fmla="*/ 81 h 182"/>
              <a:gd name="T14" fmla="*/ 17 w 115"/>
              <a:gd name="T15" fmla="*/ 106 h 182"/>
              <a:gd name="T16" fmla="*/ 31 w 115"/>
              <a:gd name="T17" fmla="*/ 130 h 182"/>
              <a:gd name="T18" fmla="*/ 46 w 115"/>
              <a:gd name="T19" fmla="*/ 155 h 182"/>
              <a:gd name="T20" fmla="*/ 58 w 115"/>
              <a:gd name="T21" fmla="*/ 182 h 182"/>
              <a:gd name="T22" fmla="*/ 58 w 115"/>
              <a:gd name="T23" fmla="*/ 182 h 182"/>
              <a:gd name="T24" fmla="*/ 69 w 115"/>
              <a:gd name="T25" fmla="*/ 155 h 182"/>
              <a:gd name="T26" fmla="*/ 83 w 115"/>
              <a:gd name="T27" fmla="*/ 130 h 182"/>
              <a:gd name="T28" fmla="*/ 98 w 115"/>
              <a:gd name="T29" fmla="*/ 106 h 182"/>
              <a:gd name="T30" fmla="*/ 115 w 115"/>
              <a:gd name="T31" fmla="*/ 81 h 182"/>
              <a:gd name="T32" fmla="*/ 115 w 115"/>
              <a:gd name="T33" fmla="*/ 81 h 182"/>
              <a:gd name="T34" fmla="*/ 102 w 115"/>
              <a:gd name="T35" fmla="*/ 61 h 182"/>
              <a:gd name="T36" fmla="*/ 88 w 115"/>
              <a:gd name="T37" fmla="*/ 39 h 182"/>
              <a:gd name="T38" fmla="*/ 74 w 115"/>
              <a:gd name="T39" fmla="*/ 19 h 182"/>
              <a:gd name="T40" fmla="*/ 58 w 115"/>
              <a:gd name="T4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182">
                <a:moveTo>
                  <a:pt x="58" y="0"/>
                </a:moveTo>
                <a:lnTo>
                  <a:pt x="58" y="0"/>
                </a:lnTo>
                <a:lnTo>
                  <a:pt x="42" y="19"/>
                </a:lnTo>
                <a:lnTo>
                  <a:pt x="26" y="39"/>
                </a:lnTo>
                <a:lnTo>
                  <a:pt x="13" y="61"/>
                </a:lnTo>
                <a:lnTo>
                  <a:pt x="0" y="81"/>
                </a:lnTo>
                <a:lnTo>
                  <a:pt x="0" y="81"/>
                </a:lnTo>
                <a:lnTo>
                  <a:pt x="17" y="106"/>
                </a:lnTo>
                <a:lnTo>
                  <a:pt x="31" y="130"/>
                </a:lnTo>
                <a:lnTo>
                  <a:pt x="46" y="155"/>
                </a:lnTo>
                <a:lnTo>
                  <a:pt x="58" y="182"/>
                </a:lnTo>
                <a:lnTo>
                  <a:pt x="58" y="182"/>
                </a:lnTo>
                <a:lnTo>
                  <a:pt x="69" y="155"/>
                </a:lnTo>
                <a:lnTo>
                  <a:pt x="83" y="130"/>
                </a:lnTo>
                <a:lnTo>
                  <a:pt x="98" y="106"/>
                </a:lnTo>
                <a:lnTo>
                  <a:pt x="115" y="81"/>
                </a:lnTo>
                <a:lnTo>
                  <a:pt x="115" y="81"/>
                </a:lnTo>
                <a:lnTo>
                  <a:pt x="102" y="61"/>
                </a:lnTo>
                <a:lnTo>
                  <a:pt x="88" y="39"/>
                </a:lnTo>
                <a:lnTo>
                  <a:pt x="74" y="19"/>
                </a:lnTo>
                <a:lnTo>
                  <a:pt x="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4" name="Freeform 92"/>
          <p:cNvSpPr>
            <a:spLocks/>
          </p:cNvSpPr>
          <p:nvPr/>
        </p:nvSpPr>
        <p:spPr bwMode="auto">
          <a:xfrm>
            <a:off x="3214583" y="4778396"/>
            <a:ext cx="763518" cy="130722"/>
          </a:xfrm>
          <a:custGeom>
            <a:avLst/>
            <a:gdLst>
              <a:gd name="T0" fmla="*/ 140 w 280"/>
              <a:gd name="T1" fmla="*/ 0 h 45"/>
              <a:gd name="T2" fmla="*/ 140 w 280"/>
              <a:gd name="T3" fmla="*/ 0 h 45"/>
              <a:gd name="T4" fmla="*/ 122 w 280"/>
              <a:gd name="T5" fmla="*/ 0 h 45"/>
              <a:gd name="T6" fmla="*/ 104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4 w 280"/>
              <a:gd name="T25" fmla="*/ 44 h 45"/>
              <a:gd name="T26" fmla="*/ 122 w 280"/>
              <a:gd name="T27" fmla="*/ 45 h 45"/>
              <a:gd name="T28" fmla="*/ 140 w 280"/>
              <a:gd name="T29" fmla="*/ 45 h 45"/>
              <a:gd name="T30" fmla="*/ 140 w 280"/>
              <a:gd name="T31" fmla="*/ 45 h 45"/>
              <a:gd name="T32" fmla="*/ 159 w 280"/>
              <a:gd name="T33" fmla="*/ 45 h 45"/>
              <a:gd name="T34" fmla="*/ 177 w 280"/>
              <a:gd name="T35" fmla="*/ 44 h 45"/>
              <a:gd name="T36" fmla="*/ 194 w 280"/>
              <a:gd name="T37" fmla="*/ 43 h 45"/>
              <a:gd name="T38" fmla="*/ 212 w 280"/>
              <a:gd name="T39" fmla="*/ 40 h 45"/>
              <a:gd name="T40" fmla="*/ 246 w 280"/>
              <a:gd name="T41" fmla="*/ 33 h 45"/>
              <a:gd name="T42" fmla="*/ 280 w 280"/>
              <a:gd name="T43" fmla="*/ 23 h 45"/>
              <a:gd name="T44" fmla="*/ 280 w 280"/>
              <a:gd name="T45" fmla="*/ 23 h 45"/>
              <a:gd name="T46" fmla="*/ 246 w 280"/>
              <a:gd name="T47" fmla="*/ 14 h 45"/>
              <a:gd name="T48" fmla="*/ 212 w 280"/>
              <a:gd name="T49" fmla="*/ 6 h 45"/>
              <a:gd name="T50" fmla="*/ 194 w 280"/>
              <a:gd name="T51" fmla="*/ 4 h 45"/>
              <a:gd name="T52" fmla="*/ 177 w 280"/>
              <a:gd name="T53" fmla="*/ 2 h 45"/>
              <a:gd name="T54" fmla="*/ 159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4" y="2"/>
                </a:lnTo>
                <a:lnTo>
                  <a:pt x="86" y="4"/>
                </a:lnTo>
                <a:lnTo>
                  <a:pt x="68" y="6"/>
                </a:lnTo>
                <a:lnTo>
                  <a:pt x="34" y="14"/>
                </a:lnTo>
                <a:lnTo>
                  <a:pt x="0" y="23"/>
                </a:lnTo>
                <a:lnTo>
                  <a:pt x="0" y="23"/>
                </a:lnTo>
                <a:lnTo>
                  <a:pt x="34" y="33"/>
                </a:lnTo>
                <a:lnTo>
                  <a:pt x="68" y="40"/>
                </a:lnTo>
                <a:lnTo>
                  <a:pt x="86" y="43"/>
                </a:lnTo>
                <a:lnTo>
                  <a:pt x="104" y="44"/>
                </a:lnTo>
                <a:lnTo>
                  <a:pt x="122" y="45"/>
                </a:lnTo>
                <a:lnTo>
                  <a:pt x="140" y="45"/>
                </a:lnTo>
                <a:lnTo>
                  <a:pt x="140" y="45"/>
                </a:lnTo>
                <a:lnTo>
                  <a:pt x="159" y="45"/>
                </a:lnTo>
                <a:lnTo>
                  <a:pt x="177" y="44"/>
                </a:lnTo>
                <a:lnTo>
                  <a:pt x="194" y="43"/>
                </a:lnTo>
                <a:lnTo>
                  <a:pt x="212" y="40"/>
                </a:lnTo>
                <a:lnTo>
                  <a:pt x="246" y="33"/>
                </a:lnTo>
                <a:lnTo>
                  <a:pt x="280" y="23"/>
                </a:lnTo>
                <a:lnTo>
                  <a:pt x="280" y="23"/>
                </a:lnTo>
                <a:lnTo>
                  <a:pt x="246" y="14"/>
                </a:lnTo>
                <a:lnTo>
                  <a:pt x="212" y="6"/>
                </a:lnTo>
                <a:lnTo>
                  <a:pt x="194" y="4"/>
                </a:lnTo>
                <a:lnTo>
                  <a:pt x="177" y="2"/>
                </a:lnTo>
                <a:lnTo>
                  <a:pt x="159" y="0"/>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5" name="Freeform 66"/>
          <p:cNvSpPr>
            <a:spLocks/>
          </p:cNvSpPr>
          <p:nvPr/>
        </p:nvSpPr>
        <p:spPr bwMode="auto">
          <a:xfrm>
            <a:off x="2681227" y="2418610"/>
            <a:ext cx="2334183" cy="2432532"/>
          </a:xfrm>
          <a:custGeom>
            <a:avLst/>
            <a:gdLst>
              <a:gd name="T0" fmla="*/ 413 w 856"/>
              <a:gd name="T1" fmla="*/ 0 h 856"/>
              <a:gd name="T2" fmla="*/ 337 w 856"/>
              <a:gd name="T3" fmla="*/ 11 h 856"/>
              <a:gd name="T4" fmla="*/ 266 w 856"/>
              <a:gd name="T5" fmla="*/ 35 h 856"/>
              <a:gd name="T6" fmla="*/ 251 w 856"/>
              <a:gd name="T7" fmla="*/ 52 h 856"/>
              <a:gd name="T8" fmla="*/ 269 w 856"/>
              <a:gd name="T9" fmla="*/ 79 h 856"/>
              <a:gd name="T10" fmla="*/ 281 w 856"/>
              <a:gd name="T11" fmla="*/ 107 h 856"/>
              <a:gd name="T12" fmla="*/ 287 w 856"/>
              <a:gd name="T13" fmla="*/ 138 h 856"/>
              <a:gd name="T14" fmla="*/ 285 w 856"/>
              <a:gd name="T15" fmla="*/ 170 h 856"/>
              <a:gd name="T16" fmla="*/ 276 w 856"/>
              <a:gd name="T17" fmla="*/ 201 h 856"/>
              <a:gd name="T18" fmla="*/ 257 w 856"/>
              <a:gd name="T19" fmla="*/ 234 h 856"/>
              <a:gd name="T20" fmla="*/ 303 w 856"/>
              <a:gd name="T21" fmla="*/ 250 h 856"/>
              <a:gd name="T22" fmla="*/ 265 w 856"/>
              <a:gd name="T23" fmla="*/ 272 h 856"/>
              <a:gd name="T24" fmla="*/ 228 w 856"/>
              <a:gd name="T25" fmla="*/ 288 h 856"/>
              <a:gd name="T26" fmla="*/ 168 w 856"/>
              <a:gd name="T27" fmla="*/ 296 h 856"/>
              <a:gd name="T28" fmla="*/ 132 w 856"/>
              <a:gd name="T29" fmla="*/ 292 h 856"/>
              <a:gd name="T30" fmla="*/ 98 w 856"/>
              <a:gd name="T31" fmla="*/ 282 h 856"/>
              <a:gd name="T32" fmla="*/ 77 w 856"/>
              <a:gd name="T33" fmla="*/ 272 h 856"/>
              <a:gd name="T34" fmla="*/ 43 w 856"/>
              <a:gd name="T35" fmla="*/ 246 h 856"/>
              <a:gd name="T36" fmla="*/ 25 w 856"/>
              <a:gd name="T37" fmla="*/ 291 h 856"/>
              <a:gd name="T38" fmla="*/ 6 w 856"/>
              <a:gd name="T39" fmla="*/ 363 h 856"/>
              <a:gd name="T40" fmla="*/ 0 w 856"/>
              <a:gd name="T41" fmla="*/ 439 h 856"/>
              <a:gd name="T42" fmla="*/ 1 w 856"/>
              <a:gd name="T43" fmla="*/ 476 h 856"/>
              <a:gd name="T44" fmla="*/ 21 w 856"/>
              <a:gd name="T45" fmla="*/ 577 h 856"/>
              <a:gd name="T46" fmla="*/ 65 w 856"/>
              <a:gd name="T47" fmla="*/ 671 h 856"/>
              <a:gd name="T48" fmla="*/ 128 w 856"/>
              <a:gd name="T49" fmla="*/ 750 h 856"/>
              <a:gd name="T50" fmla="*/ 207 w 856"/>
              <a:gd name="T51" fmla="*/ 813 h 856"/>
              <a:gd name="T52" fmla="*/ 299 w 856"/>
              <a:gd name="T53" fmla="*/ 856 h 856"/>
              <a:gd name="T54" fmla="*/ 367 w 856"/>
              <a:gd name="T55" fmla="*/ 839 h 856"/>
              <a:gd name="T56" fmla="*/ 421 w 856"/>
              <a:gd name="T57" fmla="*/ 833 h 856"/>
              <a:gd name="T58" fmla="*/ 457 w 856"/>
              <a:gd name="T59" fmla="*/ 833 h 856"/>
              <a:gd name="T60" fmla="*/ 510 w 856"/>
              <a:gd name="T61" fmla="*/ 839 h 856"/>
              <a:gd name="T62" fmla="*/ 579 w 856"/>
              <a:gd name="T63" fmla="*/ 856 h 856"/>
              <a:gd name="T64" fmla="*/ 650 w 856"/>
              <a:gd name="T65" fmla="*/ 825 h 856"/>
              <a:gd name="T66" fmla="*/ 713 w 856"/>
              <a:gd name="T67" fmla="*/ 784 h 856"/>
              <a:gd name="T68" fmla="*/ 767 w 856"/>
              <a:gd name="T69" fmla="*/ 731 h 856"/>
              <a:gd name="T70" fmla="*/ 814 w 856"/>
              <a:gd name="T71" fmla="*/ 670 h 856"/>
              <a:gd name="T72" fmla="*/ 847 w 856"/>
              <a:gd name="T73" fmla="*/ 602 h 856"/>
              <a:gd name="T74" fmla="*/ 847 w 856"/>
              <a:gd name="T75" fmla="*/ 545 h 856"/>
              <a:gd name="T76" fmla="*/ 834 w 856"/>
              <a:gd name="T77" fmla="*/ 439 h 856"/>
              <a:gd name="T78" fmla="*/ 840 w 856"/>
              <a:gd name="T79" fmla="*/ 369 h 856"/>
              <a:gd name="T80" fmla="*/ 856 w 856"/>
              <a:gd name="T81" fmla="*/ 301 h 856"/>
              <a:gd name="T82" fmla="*/ 814 w 856"/>
              <a:gd name="T83" fmla="*/ 208 h 856"/>
              <a:gd name="T84" fmla="*/ 750 w 856"/>
              <a:gd name="T85" fmla="*/ 129 h 856"/>
              <a:gd name="T86" fmla="*/ 670 w 856"/>
              <a:gd name="T87" fmla="*/ 66 h 856"/>
              <a:gd name="T88" fmla="*/ 578 w 856"/>
              <a:gd name="T89" fmla="*/ 22 h 856"/>
              <a:gd name="T90" fmla="*/ 475 w 856"/>
              <a:gd name="T91" fmla="*/ 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6" h="856">
                <a:moveTo>
                  <a:pt x="439" y="0"/>
                </a:moveTo>
                <a:lnTo>
                  <a:pt x="439" y="0"/>
                </a:lnTo>
                <a:lnTo>
                  <a:pt x="413" y="0"/>
                </a:lnTo>
                <a:lnTo>
                  <a:pt x="388" y="3"/>
                </a:lnTo>
                <a:lnTo>
                  <a:pt x="362" y="6"/>
                </a:lnTo>
                <a:lnTo>
                  <a:pt x="337" y="11"/>
                </a:lnTo>
                <a:lnTo>
                  <a:pt x="313" y="18"/>
                </a:lnTo>
                <a:lnTo>
                  <a:pt x="290" y="26"/>
                </a:lnTo>
                <a:lnTo>
                  <a:pt x="266" y="35"/>
                </a:lnTo>
                <a:lnTo>
                  <a:pt x="243" y="45"/>
                </a:lnTo>
                <a:lnTo>
                  <a:pt x="243" y="45"/>
                </a:lnTo>
                <a:lnTo>
                  <a:pt x="251" y="52"/>
                </a:lnTo>
                <a:lnTo>
                  <a:pt x="258" y="61"/>
                </a:lnTo>
                <a:lnTo>
                  <a:pt x="264" y="69"/>
                </a:lnTo>
                <a:lnTo>
                  <a:pt x="269" y="79"/>
                </a:lnTo>
                <a:lnTo>
                  <a:pt x="274" y="87"/>
                </a:lnTo>
                <a:lnTo>
                  <a:pt x="277" y="97"/>
                </a:lnTo>
                <a:lnTo>
                  <a:pt x="281" y="107"/>
                </a:lnTo>
                <a:lnTo>
                  <a:pt x="283" y="118"/>
                </a:lnTo>
                <a:lnTo>
                  <a:pt x="286" y="128"/>
                </a:lnTo>
                <a:lnTo>
                  <a:pt x="287" y="138"/>
                </a:lnTo>
                <a:lnTo>
                  <a:pt x="287" y="148"/>
                </a:lnTo>
                <a:lnTo>
                  <a:pt x="286" y="159"/>
                </a:lnTo>
                <a:lnTo>
                  <a:pt x="285" y="170"/>
                </a:lnTo>
                <a:lnTo>
                  <a:pt x="283" y="181"/>
                </a:lnTo>
                <a:lnTo>
                  <a:pt x="280" y="191"/>
                </a:lnTo>
                <a:lnTo>
                  <a:pt x="276" y="201"/>
                </a:lnTo>
                <a:lnTo>
                  <a:pt x="276" y="201"/>
                </a:lnTo>
                <a:lnTo>
                  <a:pt x="268" y="218"/>
                </a:lnTo>
                <a:lnTo>
                  <a:pt x="257" y="234"/>
                </a:lnTo>
                <a:lnTo>
                  <a:pt x="257" y="234"/>
                </a:lnTo>
                <a:lnTo>
                  <a:pt x="271" y="240"/>
                </a:lnTo>
                <a:lnTo>
                  <a:pt x="303" y="250"/>
                </a:lnTo>
                <a:lnTo>
                  <a:pt x="275" y="267"/>
                </a:lnTo>
                <a:lnTo>
                  <a:pt x="275" y="267"/>
                </a:lnTo>
                <a:lnTo>
                  <a:pt x="265" y="272"/>
                </a:lnTo>
                <a:lnTo>
                  <a:pt x="256" y="277"/>
                </a:lnTo>
                <a:lnTo>
                  <a:pt x="243" y="282"/>
                </a:lnTo>
                <a:lnTo>
                  <a:pt x="228" y="288"/>
                </a:lnTo>
                <a:lnTo>
                  <a:pt x="209" y="291"/>
                </a:lnTo>
                <a:lnTo>
                  <a:pt x="190" y="295"/>
                </a:lnTo>
                <a:lnTo>
                  <a:pt x="168" y="296"/>
                </a:lnTo>
                <a:lnTo>
                  <a:pt x="168" y="296"/>
                </a:lnTo>
                <a:lnTo>
                  <a:pt x="150" y="295"/>
                </a:lnTo>
                <a:lnTo>
                  <a:pt x="132" y="292"/>
                </a:lnTo>
                <a:lnTo>
                  <a:pt x="115" y="288"/>
                </a:lnTo>
                <a:lnTo>
                  <a:pt x="98" y="282"/>
                </a:lnTo>
                <a:lnTo>
                  <a:pt x="98" y="282"/>
                </a:lnTo>
                <a:lnTo>
                  <a:pt x="91" y="278"/>
                </a:lnTo>
                <a:lnTo>
                  <a:pt x="91" y="278"/>
                </a:lnTo>
                <a:lnTo>
                  <a:pt x="77" y="272"/>
                </a:lnTo>
                <a:lnTo>
                  <a:pt x="65" y="265"/>
                </a:lnTo>
                <a:lnTo>
                  <a:pt x="54" y="256"/>
                </a:lnTo>
                <a:lnTo>
                  <a:pt x="43" y="246"/>
                </a:lnTo>
                <a:lnTo>
                  <a:pt x="43" y="246"/>
                </a:lnTo>
                <a:lnTo>
                  <a:pt x="34" y="269"/>
                </a:lnTo>
                <a:lnTo>
                  <a:pt x="25" y="291"/>
                </a:lnTo>
                <a:lnTo>
                  <a:pt x="18" y="315"/>
                </a:lnTo>
                <a:lnTo>
                  <a:pt x="11" y="339"/>
                </a:lnTo>
                <a:lnTo>
                  <a:pt x="6" y="363"/>
                </a:lnTo>
                <a:lnTo>
                  <a:pt x="2" y="388"/>
                </a:lnTo>
                <a:lnTo>
                  <a:pt x="0" y="414"/>
                </a:lnTo>
                <a:lnTo>
                  <a:pt x="0" y="439"/>
                </a:lnTo>
                <a:lnTo>
                  <a:pt x="0" y="439"/>
                </a:lnTo>
                <a:lnTo>
                  <a:pt x="0" y="457"/>
                </a:lnTo>
                <a:lnTo>
                  <a:pt x="1" y="476"/>
                </a:lnTo>
                <a:lnTo>
                  <a:pt x="6" y="511"/>
                </a:lnTo>
                <a:lnTo>
                  <a:pt x="12" y="545"/>
                </a:lnTo>
                <a:lnTo>
                  <a:pt x="21" y="577"/>
                </a:lnTo>
                <a:lnTo>
                  <a:pt x="34" y="610"/>
                </a:lnTo>
                <a:lnTo>
                  <a:pt x="48" y="641"/>
                </a:lnTo>
                <a:lnTo>
                  <a:pt x="65" y="671"/>
                </a:lnTo>
                <a:lnTo>
                  <a:pt x="85" y="699"/>
                </a:lnTo>
                <a:lnTo>
                  <a:pt x="105" y="725"/>
                </a:lnTo>
                <a:lnTo>
                  <a:pt x="128" y="750"/>
                </a:lnTo>
                <a:lnTo>
                  <a:pt x="152" y="773"/>
                </a:lnTo>
                <a:lnTo>
                  <a:pt x="179" y="793"/>
                </a:lnTo>
                <a:lnTo>
                  <a:pt x="207" y="813"/>
                </a:lnTo>
                <a:lnTo>
                  <a:pt x="236" y="830"/>
                </a:lnTo>
                <a:lnTo>
                  <a:pt x="266" y="844"/>
                </a:lnTo>
                <a:lnTo>
                  <a:pt x="299" y="856"/>
                </a:lnTo>
                <a:lnTo>
                  <a:pt x="299" y="856"/>
                </a:lnTo>
                <a:lnTo>
                  <a:pt x="333" y="847"/>
                </a:lnTo>
                <a:lnTo>
                  <a:pt x="367" y="839"/>
                </a:lnTo>
                <a:lnTo>
                  <a:pt x="385" y="837"/>
                </a:lnTo>
                <a:lnTo>
                  <a:pt x="402" y="835"/>
                </a:lnTo>
                <a:lnTo>
                  <a:pt x="421" y="833"/>
                </a:lnTo>
                <a:lnTo>
                  <a:pt x="439" y="833"/>
                </a:lnTo>
                <a:lnTo>
                  <a:pt x="439" y="833"/>
                </a:lnTo>
                <a:lnTo>
                  <a:pt x="457" y="833"/>
                </a:lnTo>
                <a:lnTo>
                  <a:pt x="475" y="835"/>
                </a:lnTo>
                <a:lnTo>
                  <a:pt x="493" y="837"/>
                </a:lnTo>
                <a:lnTo>
                  <a:pt x="510" y="839"/>
                </a:lnTo>
                <a:lnTo>
                  <a:pt x="545" y="847"/>
                </a:lnTo>
                <a:lnTo>
                  <a:pt x="579" y="856"/>
                </a:lnTo>
                <a:lnTo>
                  <a:pt x="579" y="856"/>
                </a:lnTo>
                <a:lnTo>
                  <a:pt x="604" y="847"/>
                </a:lnTo>
                <a:lnTo>
                  <a:pt x="627" y="837"/>
                </a:lnTo>
                <a:lnTo>
                  <a:pt x="650" y="825"/>
                </a:lnTo>
                <a:lnTo>
                  <a:pt x="672" y="813"/>
                </a:lnTo>
                <a:lnTo>
                  <a:pt x="692" y="798"/>
                </a:lnTo>
                <a:lnTo>
                  <a:pt x="713" y="784"/>
                </a:lnTo>
                <a:lnTo>
                  <a:pt x="732" y="767"/>
                </a:lnTo>
                <a:lnTo>
                  <a:pt x="750" y="750"/>
                </a:lnTo>
                <a:lnTo>
                  <a:pt x="767" y="731"/>
                </a:lnTo>
                <a:lnTo>
                  <a:pt x="784" y="712"/>
                </a:lnTo>
                <a:lnTo>
                  <a:pt x="799" y="691"/>
                </a:lnTo>
                <a:lnTo>
                  <a:pt x="814" y="670"/>
                </a:lnTo>
                <a:lnTo>
                  <a:pt x="826" y="648"/>
                </a:lnTo>
                <a:lnTo>
                  <a:pt x="838" y="625"/>
                </a:lnTo>
                <a:lnTo>
                  <a:pt x="847" y="602"/>
                </a:lnTo>
                <a:lnTo>
                  <a:pt x="856" y="577"/>
                </a:lnTo>
                <a:lnTo>
                  <a:pt x="856" y="577"/>
                </a:lnTo>
                <a:lnTo>
                  <a:pt x="847" y="545"/>
                </a:lnTo>
                <a:lnTo>
                  <a:pt x="840" y="511"/>
                </a:lnTo>
                <a:lnTo>
                  <a:pt x="835" y="476"/>
                </a:lnTo>
                <a:lnTo>
                  <a:pt x="834" y="439"/>
                </a:lnTo>
                <a:lnTo>
                  <a:pt x="834" y="439"/>
                </a:lnTo>
                <a:lnTo>
                  <a:pt x="835" y="403"/>
                </a:lnTo>
                <a:lnTo>
                  <a:pt x="840" y="369"/>
                </a:lnTo>
                <a:lnTo>
                  <a:pt x="847" y="334"/>
                </a:lnTo>
                <a:lnTo>
                  <a:pt x="856" y="301"/>
                </a:lnTo>
                <a:lnTo>
                  <a:pt x="856" y="301"/>
                </a:lnTo>
                <a:lnTo>
                  <a:pt x="844" y="268"/>
                </a:lnTo>
                <a:lnTo>
                  <a:pt x="830" y="238"/>
                </a:lnTo>
                <a:lnTo>
                  <a:pt x="814" y="208"/>
                </a:lnTo>
                <a:lnTo>
                  <a:pt x="794" y="180"/>
                </a:lnTo>
                <a:lnTo>
                  <a:pt x="773" y="153"/>
                </a:lnTo>
                <a:lnTo>
                  <a:pt x="750" y="129"/>
                </a:lnTo>
                <a:lnTo>
                  <a:pt x="725" y="106"/>
                </a:lnTo>
                <a:lnTo>
                  <a:pt x="699" y="85"/>
                </a:lnTo>
                <a:lnTo>
                  <a:pt x="670" y="66"/>
                </a:lnTo>
                <a:lnTo>
                  <a:pt x="641" y="49"/>
                </a:lnTo>
                <a:lnTo>
                  <a:pt x="611" y="34"/>
                </a:lnTo>
                <a:lnTo>
                  <a:pt x="578" y="22"/>
                </a:lnTo>
                <a:lnTo>
                  <a:pt x="544" y="12"/>
                </a:lnTo>
                <a:lnTo>
                  <a:pt x="510" y="5"/>
                </a:lnTo>
                <a:lnTo>
                  <a:pt x="475" y="1"/>
                </a:lnTo>
                <a:lnTo>
                  <a:pt x="457" y="0"/>
                </a:lnTo>
                <a:lnTo>
                  <a:pt x="4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1" name="Freeform 84"/>
          <p:cNvSpPr>
            <a:spLocks/>
          </p:cNvSpPr>
          <p:nvPr/>
        </p:nvSpPr>
        <p:spPr bwMode="auto">
          <a:xfrm>
            <a:off x="3499282" y="4782940"/>
            <a:ext cx="763518" cy="130722"/>
          </a:xfrm>
          <a:custGeom>
            <a:avLst/>
            <a:gdLst>
              <a:gd name="T0" fmla="*/ 140 w 280"/>
              <a:gd name="T1" fmla="*/ 0 h 45"/>
              <a:gd name="T2" fmla="*/ 140 w 280"/>
              <a:gd name="T3" fmla="*/ 0 h 45"/>
              <a:gd name="T4" fmla="*/ 122 w 280"/>
              <a:gd name="T5" fmla="*/ 0 h 45"/>
              <a:gd name="T6" fmla="*/ 103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3 w 280"/>
              <a:gd name="T25" fmla="*/ 44 h 45"/>
              <a:gd name="T26" fmla="*/ 122 w 280"/>
              <a:gd name="T27" fmla="*/ 45 h 45"/>
              <a:gd name="T28" fmla="*/ 140 w 280"/>
              <a:gd name="T29" fmla="*/ 45 h 45"/>
              <a:gd name="T30" fmla="*/ 140 w 280"/>
              <a:gd name="T31" fmla="*/ 45 h 45"/>
              <a:gd name="T32" fmla="*/ 158 w 280"/>
              <a:gd name="T33" fmla="*/ 45 h 45"/>
              <a:gd name="T34" fmla="*/ 176 w 280"/>
              <a:gd name="T35" fmla="*/ 44 h 45"/>
              <a:gd name="T36" fmla="*/ 194 w 280"/>
              <a:gd name="T37" fmla="*/ 43 h 45"/>
              <a:gd name="T38" fmla="*/ 211 w 280"/>
              <a:gd name="T39" fmla="*/ 40 h 45"/>
              <a:gd name="T40" fmla="*/ 246 w 280"/>
              <a:gd name="T41" fmla="*/ 33 h 45"/>
              <a:gd name="T42" fmla="*/ 280 w 280"/>
              <a:gd name="T43" fmla="*/ 23 h 45"/>
              <a:gd name="T44" fmla="*/ 280 w 280"/>
              <a:gd name="T45" fmla="*/ 23 h 45"/>
              <a:gd name="T46" fmla="*/ 246 w 280"/>
              <a:gd name="T47" fmla="*/ 14 h 45"/>
              <a:gd name="T48" fmla="*/ 211 w 280"/>
              <a:gd name="T49" fmla="*/ 6 h 45"/>
              <a:gd name="T50" fmla="*/ 194 w 280"/>
              <a:gd name="T51" fmla="*/ 4 h 45"/>
              <a:gd name="T52" fmla="*/ 176 w 280"/>
              <a:gd name="T53" fmla="*/ 2 h 45"/>
              <a:gd name="T54" fmla="*/ 158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3" y="2"/>
                </a:lnTo>
                <a:lnTo>
                  <a:pt x="86" y="4"/>
                </a:lnTo>
                <a:lnTo>
                  <a:pt x="68" y="6"/>
                </a:lnTo>
                <a:lnTo>
                  <a:pt x="34" y="14"/>
                </a:lnTo>
                <a:lnTo>
                  <a:pt x="0" y="23"/>
                </a:lnTo>
                <a:lnTo>
                  <a:pt x="0" y="23"/>
                </a:lnTo>
                <a:lnTo>
                  <a:pt x="34" y="33"/>
                </a:lnTo>
                <a:lnTo>
                  <a:pt x="68" y="40"/>
                </a:lnTo>
                <a:lnTo>
                  <a:pt x="86" y="43"/>
                </a:lnTo>
                <a:lnTo>
                  <a:pt x="103" y="44"/>
                </a:lnTo>
                <a:lnTo>
                  <a:pt x="122" y="45"/>
                </a:lnTo>
                <a:lnTo>
                  <a:pt x="140" y="45"/>
                </a:lnTo>
                <a:lnTo>
                  <a:pt x="140" y="45"/>
                </a:lnTo>
                <a:lnTo>
                  <a:pt x="158" y="45"/>
                </a:lnTo>
                <a:lnTo>
                  <a:pt x="176" y="44"/>
                </a:lnTo>
                <a:lnTo>
                  <a:pt x="194" y="43"/>
                </a:lnTo>
                <a:lnTo>
                  <a:pt x="211" y="40"/>
                </a:lnTo>
                <a:lnTo>
                  <a:pt x="246" y="33"/>
                </a:lnTo>
                <a:lnTo>
                  <a:pt x="280" y="23"/>
                </a:lnTo>
                <a:lnTo>
                  <a:pt x="280" y="23"/>
                </a:lnTo>
                <a:lnTo>
                  <a:pt x="246" y="14"/>
                </a:lnTo>
                <a:lnTo>
                  <a:pt x="211" y="6"/>
                </a:lnTo>
                <a:lnTo>
                  <a:pt x="194" y="4"/>
                </a:lnTo>
                <a:lnTo>
                  <a:pt x="176" y="2"/>
                </a:lnTo>
                <a:lnTo>
                  <a:pt x="158" y="0"/>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2" name="Freeform 74"/>
          <p:cNvSpPr>
            <a:spLocks/>
          </p:cNvSpPr>
          <p:nvPr/>
        </p:nvSpPr>
        <p:spPr bwMode="auto">
          <a:xfrm>
            <a:off x="11702158" y="3296940"/>
            <a:ext cx="127763" cy="801422"/>
          </a:xfrm>
          <a:custGeom>
            <a:avLst/>
            <a:gdLst>
              <a:gd name="T0" fmla="*/ 22 w 45"/>
              <a:gd name="T1" fmla="*/ 0 h 276"/>
              <a:gd name="T2" fmla="*/ 22 w 45"/>
              <a:gd name="T3" fmla="*/ 0 h 276"/>
              <a:gd name="T4" fmla="*/ 13 w 45"/>
              <a:gd name="T5" fmla="*/ 33 h 276"/>
              <a:gd name="T6" fmla="*/ 6 w 45"/>
              <a:gd name="T7" fmla="*/ 68 h 276"/>
              <a:gd name="T8" fmla="*/ 1 w 45"/>
              <a:gd name="T9" fmla="*/ 102 h 276"/>
              <a:gd name="T10" fmla="*/ 0 w 45"/>
              <a:gd name="T11" fmla="*/ 138 h 276"/>
              <a:gd name="T12" fmla="*/ 0 w 45"/>
              <a:gd name="T13" fmla="*/ 138 h 276"/>
              <a:gd name="T14" fmla="*/ 1 w 45"/>
              <a:gd name="T15" fmla="*/ 175 h 276"/>
              <a:gd name="T16" fmla="*/ 6 w 45"/>
              <a:gd name="T17" fmla="*/ 210 h 276"/>
              <a:gd name="T18" fmla="*/ 13 w 45"/>
              <a:gd name="T19" fmla="*/ 244 h 276"/>
              <a:gd name="T20" fmla="*/ 22 w 45"/>
              <a:gd name="T21" fmla="*/ 276 h 276"/>
              <a:gd name="T22" fmla="*/ 22 w 45"/>
              <a:gd name="T23" fmla="*/ 276 h 276"/>
              <a:gd name="T24" fmla="*/ 32 w 45"/>
              <a:gd name="T25" fmla="*/ 244 h 276"/>
              <a:gd name="T26" fmla="*/ 39 w 45"/>
              <a:gd name="T27" fmla="*/ 210 h 276"/>
              <a:gd name="T28" fmla="*/ 44 w 45"/>
              <a:gd name="T29" fmla="*/ 175 h 276"/>
              <a:gd name="T30" fmla="*/ 45 w 45"/>
              <a:gd name="T31" fmla="*/ 138 h 276"/>
              <a:gd name="T32" fmla="*/ 45 w 45"/>
              <a:gd name="T33" fmla="*/ 138 h 276"/>
              <a:gd name="T34" fmla="*/ 44 w 45"/>
              <a:gd name="T35" fmla="*/ 102 h 276"/>
              <a:gd name="T36" fmla="*/ 39 w 45"/>
              <a:gd name="T37" fmla="*/ 68 h 276"/>
              <a:gd name="T38" fmla="*/ 32 w 45"/>
              <a:gd name="T39" fmla="*/ 33 h 276"/>
              <a:gd name="T40" fmla="*/ 22 w 45"/>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276">
                <a:moveTo>
                  <a:pt x="22" y="0"/>
                </a:moveTo>
                <a:lnTo>
                  <a:pt x="22" y="0"/>
                </a:lnTo>
                <a:lnTo>
                  <a:pt x="13" y="33"/>
                </a:lnTo>
                <a:lnTo>
                  <a:pt x="6" y="68"/>
                </a:lnTo>
                <a:lnTo>
                  <a:pt x="1" y="102"/>
                </a:lnTo>
                <a:lnTo>
                  <a:pt x="0" y="138"/>
                </a:lnTo>
                <a:lnTo>
                  <a:pt x="0" y="138"/>
                </a:lnTo>
                <a:lnTo>
                  <a:pt x="1" y="175"/>
                </a:lnTo>
                <a:lnTo>
                  <a:pt x="6" y="210"/>
                </a:lnTo>
                <a:lnTo>
                  <a:pt x="13" y="244"/>
                </a:lnTo>
                <a:lnTo>
                  <a:pt x="22" y="276"/>
                </a:lnTo>
                <a:lnTo>
                  <a:pt x="22" y="276"/>
                </a:lnTo>
                <a:lnTo>
                  <a:pt x="32" y="244"/>
                </a:lnTo>
                <a:lnTo>
                  <a:pt x="39" y="210"/>
                </a:lnTo>
                <a:lnTo>
                  <a:pt x="44" y="175"/>
                </a:lnTo>
                <a:lnTo>
                  <a:pt x="45" y="138"/>
                </a:lnTo>
                <a:lnTo>
                  <a:pt x="45" y="138"/>
                </a:lnTo>
                <a:lnTo>
                  <a:pt x="44" y="102"/>
                </a:lnTo>
                <a:lnTo>
                  <a:pt x="39" y="68"/>
                </a:lnTo>
                <a:lnTo>
                  <a:pt x="32" y="33"/>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5" name="Freeform 190"/>
          <p:cNvSpPr>
            <a:spLocks/>
          </p:cNvSpPr>
          <p:nvPr/>
        </p:nvSpPr>
        <p:spPr bwMode="auto">
          <a:xfrm>
            <a:off x="11760232" y="2907843"/>
            <a:ext cx="168416" cy="296179"/>
          </a:xfrm>
          <a:custGeom>
            <a:avLst/>
            <a:gdLst>
              <a:gd name="T0" fmla="*/ 57 w 57"/>
              <a:gd name="T1" fmla="*/ 0 h 102"/>
              <a:gd name="T2" fmla="*/ 57 w 57"/>
              <a:gd name="T3" fmla="*/ 0 h 102"/>
              <a:gd name="T4" fmla="*/ 40 w 57"/>
              <a:gd name="T5" fmla="*/ 25 h 102"/>
              <a:gd name="T6" fmla="*/ 25 w 57"/>
              <a:gd name="T7" fmla="*/ 49 h 102"/>
              <a:gd name="T8" fmla="*/ 11 w 57"/>
              <a:gd name="T9" fmla="*/ 74 h 102"/>
              <a:gd name="T10" fmla="*/ 0 w 57"/>
              <a:gd name="T11" fmla="*/ 101 h 102"/>
              <a:gd name="T12" fmla="*/ 0 w 57"/>
              <a:gd name="T13" fmla="*/ 101 h 102"/>
              <a:gd name="T14" fmla="*/ 0 w 57"/>
              <a:gd name="T15" fmla="*/ 102 h 102"/>
              <a:gd name="T16" fmla="*/ 0 w 57"/>
              <a:gd name="T17" fmla="*/ 102 h 102"/>
              <a:gd name="T18" fmla="*/ 12 w 57"/>
              <a:gd name="T19" fmla="*/ 76 h 102"/>
              <a:gd name="T20" fmla="*/ 25 w 57"/>
              <a:gd name="T21" fmla="*/ 50 h 102"/>
              <a:gd name="T22" fmla="*/ 40 w 57"/>
              <a:gd name="T23" fmla="*/ 25 h 102"/>
              <a:gd name="T24" fmla="*/ 57 w 57"/>
              <a:gd name="T25" fmla="*/ 2 h 102"/>
              <a:gd name="T26" fmla="*/ 57 w 57"/>
              <a:gd name="T27" fmla="*/ 2 h 102"/>
              <a:gd name="T28" fmla="*/ 57 w 57"/>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2">
                <a:moveTo>
                  <a:pt x="57" y="0"/>
                </a:moveTo>
                <a:lnTo>
                  <a:pt x="57" y="0"/>
                </a:lnTo>
                <a:lnTo>
                  <a:pt x="40" y="25"/>
                </a:lnTo>
                <a:lnTo>
                  <a:pt x="25" y="49"/>
                </a:lnTo>
                <a:lnTo>
                  <a:pt x="11" y="74"/>
                </a:lnTo>
                <a:lnTo>
                  <a:pt x="0" y="101"/>
                </a:lnTo>
                <a:lnTo>
                  <a:pt x="0" y="101"/>
                </a:lnTo>
                <a:lnTo>
                  <a:pt x="0" y="102"/>
                </a:lnTo>
                <a:lnTo>
                  <a:pt x="0" y="102"/>
                </a:lnTo>
                <a:lnTo>
                  <a:pt x="12" y="76"/>
                </a:lnTo>
                <a:lnTo>
                  <a:pt x="25" y="50"/>
                </a:lnTo>
                <a:lnTo>
                  <a:pt x="40" y="25"/>
                </a:lnTo>
                <a:lnTo>
                  <a:pt x="57" y="2"/>
                </a:lnTo>
                <a:lnTo>
                  <a:pt x="57" y="2"/>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6" name="Freeform 193"/>
          <p:cNvSpPr>
            <a:spLocks/>
          </p:cNvSpPr>
          <p:nvPr/>
        </p:nvSpPr>
        <p:spPr bwMode="auto">
          <a:xfrm>
            <a:off x="11591815" y="2669745"/>
            <a:ext cx="336829" cy="528476"/>
          </a:xfrm>
          <a:custGeom>
            <a:avLst/>
            <a:gdLst>
              <a:gd name="T0" fmla="*/ 58 w 115"/>
              <a:gd name="T1" fmla="*/ 0 h 182"/>
              <a:gd name="T2" fmla="*/ 58 w 115"/>
              <a:gd name="T3" fmla="*/ 0 h 182"/>
              <a:gd name="T4" fmla="*/ 42 w 115"/>
              <a:gd name="T5" fmla="*/ 19 h 182"/>
              <a:gd name="T6" fmla="*/ 26 w 115"/>
              <a:gd name="T7" fmla="*/ 39 h 182"/>
              <a:gd name="T8" fmla="*/ 13 w 115"/>
              <a:gd name="T9" fmla="*/ 61 h 182"/>
              <a:gd name="T10" fmla="*/ 0 w 115"/>
              <a:gd name="T11" fmla="*/ 81 h 182"/>
              <a:gd name="T12" fmla="*/ 0 w 115"/>
              <a:gd name="T13" fmla="*/ 81 h 182"/>
              <a:gd name="T14" fmla="*/ 17 w 115"/>
              <a:gd name="T15" fmla="*/ 106 h 182"/>
              <a:gd name="T16" fmla="*/ 31 w 115"/>
              <a:gd name="T17" fmla="*/ 130 h 182"/>
              <a:gd name="T18" fmla="*/ 46 w 115"/>
              <a:gd name="T19" fmla="*/ 155 h 182"/>
              <a:gd name="T20" fmla="*/ 58 w 115"/>
              <a:gd name="T21" fmla="*/ 182 h 182"/>
              <a:gd name="T22" fmla="*/ 58 w 115"/>
              <a:gd name="T23" fmla="*/ 182 h 182"/>
              <a:gd name="T24" fmla="*/ 69 w 115"/>
              <a:gd name="T25" fmla="*/ 155 h 182"/>
              <a:gd name="T26" fmla="*/ 83 w 115"/>
              <a:gd name="T27" fmla="*/ 130 h 182"/>
              <a:gd name="T28" fmla="*/ 98 w 115"/>
              <a:gd name="T29" fmla="*/ 106 h 182"/>
              <a:gd name="T30" fmla="*/ 115 w 115"/>
              <a:gd name="T31" fmla="*/ 81 h 182"/>
              <a:gd name="T32" fmla="*/ 115 w 115"/>
              <a:gd name="T33" fmla="*/ 81 h 182"/>
              <a:gd name="T34" fmla="*/ 102 w 115"/>
              <a:gd name="T35" fmla="*/ 61 h 182"/>
              <a:gd name="T36" fmla="*/ 88 w 115"/>
              <a:gd name="T37" fmla="*/ 39 h 182"/>
              <a:gd name="T38" fmla="*/ 74 w 115"/>
              <a:gd name="T39" fmla="*/ 19 h 182"/>
              <a:gd name="T40" fmla="*/ 58 w 115"/>
              <a:gd name="T4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182">
                <a:moveTo>
                  <a:pt x="58" y="0"/>
                </a:moveTo>
                <a:lnTo>
                  <a:pt x="58" y="0"/>
                </a:lnTo>
                <a:lnTo>
                  <a:pt x="42" y="19"/>
                </a:lnTo>
                <a:lnTo>
                  <a:pt x="26" y="39"/>
                </a:lnTo>
                <a:lnTo>
                  <a:pt x="13" y="61"/>
                </a:lnTo>
                <a:lnTo>
                  <a:pt x="0" y="81"/>
                </a:lnTo>
                <a:lnTo>
                  <a:pt x="0" y="81"/>
                </a:lnTo>
                <a:lnTo>
                  <a:pt x="17" y="106"/>
                </a:lnTo>
                <a:lnTo>
                  <a:pt x="31" y="130"/>
                </a:lnTo>
                <a:lnTo>
                  <a:pt x="46" y="155"/>
                </a:lnTo>
                <a:lnTo>
                  <a:pt x="58" y="182"/>
                </a:lnTo>
                <a:lnTo>
                  <a:pt x="58" y="182"/>
                </a:lnTo>
                <a:lnTo>
                  <a:pt x="69" y="155"/>
                </a:lnTo>
                <a:lnTo>
                  <a:pt x="83" y="130"/>
                </a:lnTo>
                <a:lnTo>
                  <a:pt x="98" y="106"/>
                </a:lnTo>
                <a:lnTo>
                  <a:pt x="115" y="81"/>
                </a:lnTo>
                <a:lnTo>
                  <a:pt x="115" y="81"/>
                </a:lnTo>
                <a:lnTo>
                  <a:pt x="102" y="61"/>
                </a:lnTo>
                <a:lnTo>
                  <a:pt x="88" y="39"/>
                </a:lnTo>
                <a:lnTo>
                  <a:pt x="74" y="19"/>
                </a:lnTo>
                <a:lnTo>
                  <a:pt x="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Dikdörtgen 40"/>
          <p:cNvSpPr/>
          <p:nvPr/>
        </p:nvSpPr>
        <p:spPr>
          <a:xfrm>
            <a:off x="10560496" y="5507546"/>
            <a:ext cx="1631504" cy="1350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7" name="Freeform 69"/>
          <p:cNvSpPr>
            <a:spLocks/>
          </p:cNvSpPr>
          <p:nvPr/>
        </p:nvSpPr>
        <p:spPr bwMode="auto">
          <a:xfrm>
            <a:off x="8880438" y="2533232"/>
            <a:ext cx="698073" cy="738853"/>
          </a:xfrm>
          <a:custGeom>
            <a:avLst/>
            <a:gdLst>
              <a:gd name="T0" fmla="*/ 127 w 255"/>
              <a:gd name="T1" fmla="*/ 0 h 261"/>
              <a:gd name="T2" fmla="*/ 151 w 255"/>
              <a:gd name="T3" fmla="*/ 1 h 261"/>
              <a:gd name="T4" fmla="*/ 176 w 255"/>
              <a:gd name="T5" fmla="*/ 9 h 261"/>
              <a:gd name="T6" fmla="*/ 188 w 255"/>
              <a:gd name="T7" fmla="*/ 14 h 261"/>
              <a:gd name="T8" fmla="*/ 208 w 255"/>
              <a:gd name="T9" fmla="*/ 29 h 261"/>
              <a:gd name="T10" fmla="*/ 225 w 255"/>
              <a:gd name="T11" fmla="*/ 46 h 261"/>
              <a:gd name="T12" fmla="*/ 239 w 255"/>
              <a:gd name="T13" fmla="*/ 66 h 261"/>
              <a:gd name="T14" fmla="*/ 248 w 255"/>
              <a:gd name="T15" fmla="*/ 90 h 261"/>
              <a:gd name="T16" fmla="*/ 253 w 255"/>
              <a:gd name="T17" fmla="*/ 113 h 261"/>
              <a:gd name="T18" fmla="*/ 253 w 255"/>
              <a:gd name="T19" fmla="*/ 138 h 261"/>
              <a:gd name="T20" fmla="*/ 248 w 255"/>
              <a:gd name="T21" fmla="*/ 162 h 261"/>
              <a:gd name="T22" fmla="*/ 245 w 255"/>
              <a:gd name="T23" fmla="*/ 174 h 261"/>
              <a:gd name="T24" fmla="*/ 231 w 255"/>
              <a:gd name="T25" fmla="*/ 197 h 261"/>
              <a:gd name="T26" fmla="*/ 216 w 255"/>
              <a:gd name="T27" fmla="*/ 217 h 261"/>
              <a:gd name="T28" fmla="*/ 223 w 255"/>
              <a:gd name="T29" fmla="*/ 222 h 261"/>
              <a:gd name="T30" fmla="*/ 239 w 255"/>
              <a:gd name="T31" fmla="*/ 230 h 261"/>
              <a:gd name="T32" fmla="*/ 248 w 255"/>
              <a:gd name="T33" fmla="*/ 234 h 261"/>
              <a:gd name="T34" fmla="*/ 233 w 255"/>
              <a:gd name="T35" fmla="*/ 242 h 261"/>
              <a:gd name="T36" fmla="*/ 206 w 255"/>
              <a:gd name="T37" fmla="*/ 252 h 261"/>
              <a:gd name="T38" fmla="*/ 171 w 255"/>
              <a:gd name="T39" fmla="*/ 259 h 261"/>
              <a:gd name="T40" fmla="*/ 150 w 255"/>
              <a:gd name="T41" fmla="*/ 261 h 261"/>
              <a:gd name="T42" fmla="*/ 119 w 255"/>
              <a:gd name="T43" fmla="*/ 257 h 261"/>
              <a:gd name="T44" fmla="*/ 86 w 255"/>
              <a:gd name="T45" fmla="*/ 246 h 261"/>
              <a:gd name="T46" fmla="*/ 79 w 255"/>
              <a:gd name="T47" fmla="*/ 244 h 261"/>
              <a:gd name="T48" fmla="*/ 67 w 255"/>
              <a:gd name="T49" fmla="*/ 237 h 261"/>
              <a:gd name="T50" fmla="*/ 46 w 255"/>
              <a:gd name="T51" fmla="*/ 224 h 261"/>
              <a:gd name="T52" fmla="*/ 29 w 255"/>
              <a:gd name="T53" fmla="*/ 206 h 261"/>
              <a:gd name="T54" fmla="*/ 14 w 255"/>
              <a:gd name="T55" fmla="*/ 185 h 261"/>
              <a:gd name="T56" fmla="*/ 6 w 255"/>
              <a:gd name="T57" fmla="*/ 164 h 261"/>
              <a:gd name="T58" fmla="*/ 1 w 255"/>
              <a:gd name="T59" fmla="*/ 139 h 261"/>
              <a:gd name="T60" fmla="*/ 1 w 255"/>
              <a:gd name="T61" fmla="*/ 115 h 261"/>
              <a:gd name="T62" fmla="*/ 6 w 255"/>
              <a:gd name="T63" fmla="*/ 90 h 261"/>
              <a:gd name="T64" fmla="*/ 9 w 255"/>
              <a:gd name="T65" fmla="*/ 77 h 261"/>
              <a:gd name="T66" fmla="*/ 18 w 255"/>
              <a:gd name="T67" fmla="*/ 60 h 261"/>
              <a:gd name="T68" fmla="*/ 42 w 255"/>
              <a:gd name="T69" fmla="*/ 31 h 261"/>
              <a:gd name="T70" fmla="*/ 74 w 255"/>
              <a:gd name="T71" fmla="*/ 11 h 261"/>
              <a:gd name="T72" fmla="*/ 109 w 255"/>
              <a:gd name="T73" fmla="*/ 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61">
                <a:moveTo>
                  <a:pt x="127" y="0"/>
                </a:moveTo>
                <a:lnTo>
                  <a:pt x="127" y="0"/>
                </a:lnTo>
                <a:lnTo>
                  <a:pt x="139" y="0"/>
                </a:lnTo>
                <a:lnTo>
                  <a:pt x="151" y="1"/>
                </a:lnTo>
                <a:lnTo>
                  <a:pt x="164" y="5"/>
                </a:lnTo>
                <a:lnTo>
                  <a:pt x="176" y="9"/>
                </a:lnTo>
                <a:lnTo>
                  <a:pt x="176" y="9"/>
                </a:lnTo>
                <a:lnTo>
                  <a:pt x="188" y="14"/>
                </a:lnTo>
                <a:lnTo>
                  <a:pt x="199" y="22"/>
                </a:lnTo>
                <a:lnTo>
                  <a:pt x="208" y="29"/>
                </a:lnTo>
                <a:lnTo>
                  <a:pt x="217" y="37"/>
                </a:lnTo>
                <a:lnTo>
                  <a:pt x="225" y="46"/>
                </a:lnTo>
                <a:lnTo>
                  <a:pt x="233" y="56"/>
                </a:lnTo>
                <a:lnTo>
                  <a:pt x="239" y="66"/>
                </a:lnTo>
                <a:lnTo>
                  <a:pt x="245" y="77"/>
                </a:lnTo>
                <a:lnTo>
                  <a:pt x="248" y="90"/>
                </a:lnTo>
                <a:lnTo>
                  <a:pt x="251" y="100"/>
                </a:lnTo>
                <a:lnTo>
                  <a:pt x="253" y="113"/>
                </a:lnTo>
                <a:lnTo>
                  <a:pt x="255" y="125"/>
                </a:lnTo>
                <a:lnTo>
                  <a:pt x="253" y="138"/>
                </a:lnTo>
                <a:lnTo>
                  <a:pt x="252" y="150"/>
                </a:lnTo>
                <a:lnTo>
                  <a:pt x="248" y="162"/>
                </a:lnTo>
                <a:lnTo>
                  <a:pt x="245" y="174"/>
                </a:lnTo>
                <a:lnTo>
                  <a:pt x="245" y="174"/>
                </a:lnTo>
                <a:lnTo>
                  <a:pt x="239" y="187"/>
                </a:lnTo>
                <a:lnTo>
                  <a:pt x="231" y="197"/>
                </a:lnTo>
                <a:lnTo>
                  <a:pt x="224" y="207"/>
                </a:lnTo>
                <a:lnTo>
                  <a:pt x="216" y="217"/>
                </a:lnTo>
                <a:lnTo>
                  <a:pt x="216" y="217"/>
                </a:lnTo>
                <a:lnTo>
                  <a:pt x="223" y="222"/>
                </a:lnTo>
                <a:lnTo>
                  <a:pt x="230" y="227"/>
                </a:lnTo>
                <a:lnTo>
                  <a:pt x="239" y="230"/>
                </a:lnTo>
                <a:lnTo>
                  <a:pt x="248" y="234"/>
                </a:lnTo>
                <a:lnTo>
                  <a:pt x="248" y="234"/>
                </a:lnTo>
                <a:lnTo>
                  <a:pt x="241" y="237"/>
                </a:lnTo>
                <a:lnTo>
                  <a:pt x="233" y="242"/>
                </a:lnTo>
                <a:lnTo>
                  <a:pt x="221" y="247"/>
                </a:lnTo>
                <a:lnTo>
                  <a:pt x="206" y="252"/>
                </a:lnTo>
                <a:lnTo>
                  <a:pt x="189" y="256"/>
                </a:lnTo>
                <a:lnTo>
                  <a:pt x="171" y="259"/>
                </a:lnTo>
                <a:lnTo>
                  <a:pt x="150" y="261"/>
                </a:lnTo>
                <a:lnTo>
                  <a:pt x="150" y="261"/>
                </a:lnTo>
                <a:lnTo>
                  <a:pt x="134" y="259"/>
                </a:lnTo>
                <a:lnTo>
                  <a:pt x="119" y="257"/>
                </a:lnTo>
                <a:lnTo>
                  <a:pt x="102" y="252"/>
                </a:lnTo>
                <a:lnTo>
                  <a:pt x="86" y="246"/>
                </a:lnTo>
                <a:lnTo>
                  <a:pt x="86" y="246"/>
                </a:lnTo>
                <a:lnTo>
                  <a:pt x="79" y="244"/>
                </a:lnTo>
                <a:lnTo>
                  <a:pt x="79" y="244"/>
                </a:lnTo>
                <a:lnTo>
                  <a:pt x="67" y="237"/>
                </a:lnTo>
                <a:lnTo>
                  <a:pt x="56" y="231"/>
                </a:lnTo>
                <a:lnTo>
                  <a:pt x="46" y="224"/>
                </a:lnTo>
                <a:lnTo>
                  <a:pt x="36" y="216"/>
                </a:lnTo>
                <a:lnTo>
                  <a:pt x="29" y="206"/>
                </a:lnTo>
                <a:lnTo>
                  <a:pt x="22" y="196"/>
                </a:lnTo>
                <a:lnTo>
                  <a:pt x="14" y="185"/>
                </a:lnTo>
                <a:lnTo>
                  <a:pt x="9" y="174"/>
                </a:lnTo>
                <a:lnTo>
                  <a:pt x="6" y="164"/>
                </a:lnTo>
                <a:lnTo>
                  <a:pt x="2" y="151"/>
                </a:lnTo>
                <a:lnTo>
                  <a:pt x="1" y="139"/>
                </a:lnTo>
                <a:lnTo>
                  <a:pt x="0" y="127"/>
                </a:lnTo>
                <a:lnTo>
                  <a:pt x="1" y="115"/>
                </a:lnTo>
                <a:lnTo>
                  <a:pt x="2" y="102"/>
                </a:lnTo>
                <a:lnTo>
                  <a:pt x="6" y="90"/>
                </a:lnTo>
                <a:lnTo>
                  <a:pt x="9" y="77"/>
                </a:lnTo>
                <a:lnTo>
                  <a:pt x="9" y="77"/>
                </a:lnTo>
                <a:lnTo>
                  <a:pt x="14" y="69"/>
                </a:lnTo>
                <a:lnTo>
                  <a:pt x="18" y="60"/>
                </a:lnTo>
                <a:lnTo>
                  <a:pt x="30" y="45"/>
                </a:lnTo>
                <a:lnTo>
                  <a:pt x="42" y="31"/>
                </a:lnTo>
                <a:lnTo>
                  <a:pt x="57" y="20"/>
                </a:lnTo>
                <a:lnTo>
                  <a:pt x="74" y="11"/>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0" name="Freeform 65"/>
          <p:cNvSpPr>
            <a:spLocks/>
          </p:cNvSpPr>
          <p:nvPr/>
        </p:nvSpPr>
        <p:spPr bwMode="auto">
          <a:xfrm>
            <a:off x="7855142" y="2599880"/>
            <a:ext cx="605362" cy="647917"/>
          </a:xfrm>
          <a:custGeom>
            <a:avLst/>
            <a:gdLst>
              <a:gd name="T0" fmla="*/ 179 w 222"/>
              <a:gd name="T1" fmla="*/ 0 h 230"/>
              <a:gd name="T2" fmla="*/ 179 w 222"/>
              <a:gd name="T3" fmla="*/ 0 h 230"/>
              <a:gd name="T4" fmla="*/ 151 w 222"/>
              <a:gd name="T5" fmla="*/ 17 h 230"/>
              <a:gd name="T6" fmla="*/ 124 w 222"/>
              <a:gd name="T7" fmla="*/ 35 h 230"/>
              <a:gd name="T8" fmla="*/ 99 w 222"/>
              <a:gd name="T9" fmla="*/ 56 h 230"/>
              <a:gd name="T10" fmla="*/ 76 w 222"/>
              <a:gd name="T11" fmla="*/ 78 h 230"/>
              <a:gd name="T12" fmla="*/ 54 w 222"/>
              <a:gd name="T13" fmla="*/ 101 h 230"/>
              <a:gd name="T14" fmla="*/ 35 w 222"/>
              <a:gd name="T15" fmla="*/ 126 h 230"/>
              <a:gd name="T16" fmla="*/ 17 w 222"/>
              <a:gd name="T17" fmla="*/ 153 h 230"/>
              <a:gd name="T18" fmla="*/ 0 w 222"/>
              <a:gd name="T19" fmla="*/ 181 h 230"/>
              <a:gd name="T20" fmla="*/ 0 w 222"/>
              <a:gd name="T21" fmla="*/ 181 h 230"/>
              <a:gd name="T22" fmla="*/ 9 w 222"/>
              <a:gd name="T23" fmla="*/ 191 h 230"/>
              <a:gd name="T24" fmla="*/ 20 w 222"/>
              <a:gd name="T25" fmla="*/ 199 h 230"/>
              <a:gd name="T26" fmla="*/ 32 w 222"/>
              <a:gd name="T27" fmla="*/ 206 h 230"/>
              <a:gd name="T28" fmla="*/ 46 w 222"/>
              <a:gd name="T29" fmla="*/ 213 h 230"/>
              <a:gd name="T30" fmla="*/ 46 w 222"/>
              <a:gd name="T31" fmla="*/ 213 h 230"/>
              <a:gd name="T32" fmla="*/ 53 w 222"/>
              <a:gd name="T33" fmla="*/ 215 h 230"/>
              <a:gd name="T34" fmla="*/ 53 w 222"/>
              <a:gd name="T35" fmla="*/ 215 h 230"/>
              <a:gd name="T36" fmla="*/ 69 w 222"/>
              <a:gd name="T37" fmla="*/ 221 h 230"/>
              <a:gd name="T38" fmla="*/ 86 w 222"/>
              <a:gd name="T39" fmla="*/ 226 h 230"/>
              <a:gd name="T40" fmla="*/ 101 w 222"/>
              <a:gd name="T41" fmla="*/ 228 h 230"/>
              <a:gd name="T42" fmla="*/ 117 w 222"/>
              <a:gd name="T43" fmla="*/ 230 h 230"/>
              <a:gd name="T44" fmla="*/ 117 w 222"/>
              <a:gd name="T45" fmla="*/ 230 h 230"/>
              <a:gd name="T46" fmla="*/ 138 w 222"/>
              <a:gd name="T47" fmla="*/ 228 h 230"/>
              <a:gd name="T48" fmla="*/ 156 w 222"/>
              <a:gd name="T49" fmla="*/ 225 h 230"/>
              <a:gd name="T50" fmla="*/ 173 w 222"/>
              <a:gd name="T51" fmla="*/ 221 h 230"/>
              <a:gd name="T52" fmla="*/ 188 w 222"/>
              <a:gd name="T53" fmla="*/ 216 h 230"/>
              <a:gd name="T54" fmla="*/ 200 w 222"/>
              <a:gd name="T55" fmla="*/ 211 h 230"/>
              <a:gd name="T56" fmla="*/ 208 w 222"/>
              <a:gd name="T57" fmla="*/ 206 h 230"/>
              <a:gd name="T58" fmla="*/ 215 w 222"/>
              <a:gd name="T59" fmla="*/ 203 h 230"/>
              <a:gd name="T60" fmla="*/ 215 w 222"/>
              <a:gd name="T61" fmla="*/ 203 h 230"/>
              <a:gd name="T62" fmla="*/ 206 w 222"/>
              <a:gd name="T63" fmla="*/ 199 h 230"/>
              <a:gd name="T64" fmla="*/ 197 w 222"/>
              <a:gd name="T65" fmla="*/ 196 h 230"/>
              <a:gd name="T66" fmla="*/ 190 w 222"/>
              <a:gd name="T67" fmla="*/ 191 h 230"/>
              <a:gd name="T68" fmla="*/ 183 w 222"/>
              <a:gd name="T69" fmla="*/ 186 h 230"/>
              <a:gd name="T70" fmla="*/ 183 w 222"/>
              <a:gd name="T71" fmla="*/ 186 h 230"/>
              <a:gd name="T72" fmla="*/ 191 w 222"/>
              <a:gd name="T73" fmla="*/ 176 h 230"/>
              <a:gd name="T74" fmla="*/ 198 w 222"/>
              <a:gd name="T75" fmla="*/ 166 h 230"/>
              <a:gd name="T76" fmla="*/ 206 w 222"/>
              <a:gd name="T77" fmla="*/ 156 h 230"/>
              <a:gd name="T78" fmla="*/ 212 w 222"/>
              <a:gd name="T79" fmla="*/ 143 h 230"/>
              <a:gd name="T80" fmla="*/ 212 w 222"/>
              <a:gd name="T81" fmla="*/ 143 h 230"/>
              <a:gd name="T82" fmla="*/ 214 w 222"/>
              <a:gd name="T83" fmla="*/ 134 h 230"/>
              <a:gd name="T84" fmla="*/ 218 w 222"/>
              <a:gd name="T85" fmla="*/ 124 h 230"/>
              <a:gd name="T86" fmla="*/ 219 w 222"/>
              <a:gd name="T87" fmla="*/ 114 h 230"/>
              <a:gd name="T88" fmla="*/ 220 w 222"/>
              <a:gd name="T89" fmla="*/ 105 h 230"/>
              <a:gd name="T90" fmla="*/ 222 w 222"/>
              <a:gd name="T91" fmla="*/ 95 h 230"/>
              <a:gd name="T92" fmla="*/ 220 w 222"/>
              <a:gd name="T93" fmla="*/ 85 h 230"/>
              <a:gd name="T94" fmla="*/ 219 w 222"/>
              <a:gd name="T95" fmla="*/ 76 h 230"/>
              <a:gd name="T96" fmla="*/ 218 w 222"/>
              <a:gd name="T97" fmla="*/ 66 h 230"/>
              <a:gd name="T98" fmla="*/ 212 w 222"/>
              <a:gd name="T99" fmla="*/ 48 h 230"/>
              <a:gd name="T100" fmla="*/ 203 w 222"/>
              <a:gd name="T101" fmla="*/ 31 h 230"/>
              <a:gd name="T102" fmla="*/ 198 w 222"/>
              <a:gd name="T103" fmla="*/ 22 h 230"/>
              <a:gd name="T104" fmla="*/ 192 w 222"/>
              <a:gd name="T105" fmla="*/ 15 h 230"/>
              <a:gd name="T106" fmla="*/ 185 w 222"/>
              <a:gd name="T107" fmla="*/ 8 h 230"/>
              <a:gd name="T108" fmla="*/ 179 w 222"/>
              <a:gd name="T109"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2" h="230">
                <a:moveTo>
                  <a:pt x="179" y="0"/>
                </a:moveTo>
                <a:lnTo>
                  <a:pt x="179" y="0"/>
                </a:lnTo>
                <a:lnTo>
                  <a:pt x="151" y="17"/>
                </a:lnTo>
                <a:lnTo>
                  <a:pt x="124" y="35"/>
                </a:lnTo>
                <a:lnTo>
                  <a:pt x="99" y="56"/>
                </a:lnTo>
                <a:lnTo>
                  <a:pt x="76" y="78"/>
                </a:lnTo>
                <a:lnTo>
                  <a:pt x="54" y="101"/>
                </a:lnTo>
                <a:lnTo>
                  <a:pt x="35" y="126"/>
                </a:lnTo>
                <a:lnTo>
                  <a:pt x="17" y="153"/>
                </a:lnTo>
                <a:lnTo>
                  <a:pt x="0" y="181"/>
                </a:lnTo>
                <a:lnTo>
                  <a:pt x="0" y="181"/>
                </a:lnTo>
                <a:lnTo>
                  <a:pt x="9" y="191"/>
                </a:lnTo>
                <a:lnTo>
                  <a:pt x="20" y="199"/>
                </a:lnTo>
                <a:lnTo>
                  <a:pt x="32" y="206"/>
                </a:lnTo>
                <a:lnTo>
                  <a:pt x="46" y="213"/>
                </a:lnTo>
                <a:lnTo>
                  <a:pt x="46" y="213"/>
                </a:lnTo>
                <a:lnTo>
                  <a:pt x="53" y="215"/>
                </a:lnTo>
                <a:lnTo>
                  <a:pt x="53" y="215"/>
                </a:lnTo>
                <a:lnTo>
                  <a:pt x="69" y="221"/>
                </a:lnTo>
                <a:lnTo>
                  <a:pt x="86" y="226"/>
                </a:lnTo>
                <a:lnTo>
                  <a:pt x="101" y="228"/>
                </a:lnTo>
                <a:lnTo>
                  <a:pt x="117" y="230"/>
                </a:lnTo>
                <a:lnTo>
                  <a:pt x="117" y="230"/>
                </a:lnTo>
                <a:lnTo>
                  <a:pt x="138" y="228"/>
                </a:lnTo>
                <a:lnTo>
                  <a:pt x="156" y="225"/>
                </a:lnTo>
                <a:lnTo>
                  <a:pt x="173" y="221"/>
                </a:lnTo>
                <a:lnTo>
                  <a:pt x="188" y="216"/>
                </a:lnTo>
                <a:lnTo>
                  <a:pt x="200" y="211"/>
                </a:lnTo>
                <a:lnTo>
                  <a:pt x="208" y="206"/>
                </a:lnTo>
                <a:lnTo>
                  <a:pt x="215" y="203"/>
                </a:lnTo>
                <a:lnTo>
                  <a:pt x="215" y="203"/>
                </a:lnTo>
                <a:lnTo>
                  <a:pt x="206" y="199"/>
                </a:lnTo>
                <a:lnTo>
                  <a:pt x="197" y="196"/>
                </a:lnTo>
                <a:lnTo>
                  <a:pt x="190" y="191"/>
                </a:lnTo>
                <a:lnTo>
                  <a:pt x="183" y="186"/>
                </a:lnTo>
                <a:lnTo>
                  <a:pt x="183" y="186"/>
                </a:lnTo>
                <a:lnTo>
                  <a:pt x="191" y="176"/>
                </a:lnTo>
                <a:lnTo>
                  <a:pt x="198" y="166"/>
                </a:lnTo>
                <a:lnTo>
                  <a:pt x="206" y="156"/>
                </a:lnTo>
                <a:lnTo>
                  <a:pt x="212" y="143"/>
                </a:lnTo>
                <a:lnTo>
                  <a:pt x="212" y="143"/>
                </a:lnTo>
                <a:lnTo>
                  <a:pt x="214" y="134"/>
                </a:lnTo>
                <a:lnTo>
                  <a:pt x="218" y="124"/>
                </a:lnTo>
                <a:lnTo>
                  <a:pt x="219" y="114"/>
                </a:lnTo>
                <a:lnTo>
                  <a:pt x="220" y="105"/>
                </a:lnTo>
                <a:lnTo>
                  <a:pt x="222" y="95"/>
                </a:lnTo>
                <a:lnTo>
                  <a:pt x="220" y="85"/>
                </a:lnTo>
                <a:lnTo>
                  <a:pt x="219" y="76"/>
                </a:lnTo>
                <a:lnTo>
                  <a:pt x="218" y="66"/>
                </a:lnTo>
                <a:lnTo>
                  <a:pt x="212" y="48"/>
                </a:lnTo>
                <a:lnTo>
                  <a:pt x="203" y="31"/>
                </a:lnTo>
                <a:lnTo>
                  <a:pt x="198" y="22"/>
                </a:lnTo>
                <a:lnTo>
                  <a:pt x="192" y="15"/>
                </a:lnTo>
                <a:lnTo>
                  <a:pt x="185" y="8"/>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1" name="Freeform 66"/>
          <p:cNvSpPr>
            <a:spLocks/>
          </p:cNvSpPr>
          <p:nvPr/>
        </p:nvSpPr>
        <p:spPr bwMode="auto">
          <a:xfrm>
            <a:off x="7713346" y="2452110"/>
            <a:ext cx="2334183" cy="2432532"/>
          </a:xfrm>
          <a:custGeom>
            <a:avLst/>
            <a:gdLst>
              <a:gd name="T0" fmla="*/ 413 w 856"/>
              <a:gd name="T1" fmla="*/ 0 h 856"/>
              <a:gd name="T2" fmla="*/ 337 w 856"/>
              <a:gd name="T3" fmla="*/ 11 h 856"/>
              <a:gd name="T4" fmla="*/ 266 w 856"/>
              <a:gd name="T5" fmla="*/ 35 h 856"/>
              <a:gd name="T6" fmla="*/ 251 w 856"/>
              <a:gd name="T7" fmla="*/ 52 h 856"/>
              <a:gd name="T8" fmla="*/ 269 w 856"/>
              <a:gd name="T9" fmla="*/ 79 h 856"/>
              <a:gd name="T10" fmla="*/ 281 w 856"/>
              <a:gd name="T11" fmla="*/ 107 h 856"/>
              <a:gd name="T12" fmla="*/ 287 w 856"/>
              <a:gd name="T13" fmla="*/ 138 h 856"/>
              <a:gd name="T14" fmla="*/ 285 w 856"/>
              <a:gd name="T15" fmla="*/ 170 h 856"/>
              <a:gd name="T16" fmla="*/ 276 w 856"/>
              <a:gd name="T17" fmla="*/ 201 h 856"/>
              <a:gd name="T18" fmla="*/ 257 w 856"/>
              <a:gd name="T19" fmla="*/ 234 h 856"/>
              <a:gd name="T20" fmla="*/ 303 w 856"/>
              <a:gd name="T21" fmla="*/ 250 h 856"/>
              <a:gd name="T22" fmla="*/ 265 w 856"/>
              <a:gd name="T23" fmla="*/ 272 h 856"/>
              <a:gd name="T24" fmla="*/ 228 w 856"/>
              <a:gd name="T25" fmla="*/ 288 h 856"/>
              <a:gd name="T26" fmla="*/ 168 w 856"/>
              <a:gd name="T27" fmla="*/ 296 h 856"/>
              <a:gd name="T28" fmla="*/ 132 w 856"/>
              <a:gd name="T29" fmla="*/ 292 h 856"/>
              <a:gd name="T30" fmla="*/ 98 w 856"/>
              <a:gd name="T31" fmla="*/ 282 h 856"/>
              <a:gd name="T32" fmla="*/ 77 w 856"/>
              <a:gd name="T33" fmla="*/ 272 h 856"/>
              <a:gd name="T34" fmla="*/ 43 w 856"/>
              <a:gd name="T35" fmla="*/ 246 h 856"/>
              <a:gd name="T36" fmla="*/ 25 w 856"/>
              <a:gd name="T37" fmla="*/ 291 h 856"/>
              <a:gd name="T38" fmla="*/ 6 w 856"/>
              <a:gd name="T39" fmla="*/ 363 h 856"/>
              <a:gd name="T40" fmla="*/ 0 w 856"/>
              <a:gd name="T41" fmla="*/ 439 h 856"/>
              <a:gd name="T42" fmla="*/ 1 w 856"/>
              <a:gd name="T43" fmla="*/ 476 h 856"/>
              <a:gd name="T44" fmla="*/ 21 w 856"/>
              <a:gd name="T45" fmla="*/ 577 h 856"/>
              <a:gd name="T46" fmla="*/ 65 w 856"/>
              <a:gd name="T47" fmla="*/ 671 h 856"/>
              <a:gd name="T48" fmla="*/ 128 w 856"/>
              <a:gd name="T49" fmla="*/ 750 h 856"/>
              <a:gd name="T50" fmla="*/ 207 w 856"/>
              <a:gd name="T51" fmla="*/ 813 h 856"/>
              <a:gd name="T52" fmla="*/ 299 w 856"/>
              <a:gd name="T53" fmla="*/ 856 h 856"/>
              <a:gd name="T54" fmla="*/ 367 w 856"/>
              <a:gd name="T55" fmla="*/ 839 h 856"/>
              <a:gd name="T56" fmla="*/ 421 w 856"/>
              <a:gd name="T57" fmla="*/ 833 h 856"/>
              <a:gd name="T58" fmla="*/ 457 w 856"/>
              <a:gd name="T59" fmla="*/ 833 h 856"/>
              <a:gd name="T60" fmla="*/ 510 w 856"/>
              <a:gd name="T61" fmla="*/ 839 h 856"/>
              <a:gd name="T62" fmla="*/ 579 w 856"/>
              <a:gd name="T63" fmla="*/ 856 h 856"/>
              <a:gd name="T64" fmla="*/ 650 w 856"/>
              <a:gd name="T65" fmla="*/ 825 h 856"/>
              <a:gd name="T66" fmla="*/ 713 w 856"/>
              <a:gd name="T67" fmla="*/ 784 h 856"/>
              <a:gd name="T68" fmla="*/ 767 w 856"/>
              <a:gd name="T69" fmla="*/ 731 h 856"/>
              <a:gd name="T70" fmla="*/ 814 w 856"/>
              <a:gd name="T71" fmla="*/ 670 h 856"/>
              <a:gd name="T72" fmla="*/ 847 w 856"/>
              <a:gd name="T73" fmla="*/ 602 h 856"/>
              <a:gd name="T74" fmla="*/ 847 w 856"/>
              <a:gd name="T75" fmla="*/ 545 h 856"/>
              <a:gd name="T76" fmla="*/ 834 w 856"/>
              <a:gd name="T77" fmla="*/ 439 h 856"/>
              <a:gd name="T78" fmla="*/ 840 w 856"/>
              <a:gd name="T79" fmla="*/ 369 h 856"/>
              <a:gd name="T80" fmla="*/ 856 w 856"/>
              <a:gd name="T81" fmla="*/ 301 h 856"/>
              <a:gd name="T82" fmla="*/ 814 w 856"/>
              <a:gd name="T83" fmla="*/ 208 h 856"/>
              <a:gd name="T84" fmla="*/ 750 w 856"/>
              <a:gd name="T85" fmla="*/ 129 h 856"/>
              <a:gd name="T86" fmla="*/ 670 w 856"/>
              <a:gd name="T87" fmla="*/ 66 h 856"/>
              <a:gd name="T88" fmla="*/ 578 w 856"/>
              <a:gd name="T89" fmla="*/ 22 h 856"/>
              <a:gd name="T90" fmla="*/ 475 w 856"/>
              <a:gd name="T91" fmla="*/ 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6" h="856">
                <a:moveTo>
                  <a:pt x="439" y="0"/>
                </a:moveTo>
                <a:lnTo>
                  <a:pt x="439" y="0"/>
                </a:lnTo>
                <a:lnTo>
                  <a:pt x="413" y="0"/>
                </a:lnTo>
                <a:lnTo>
                  <a:pt x="388" y="3"/>
                </a:lnTo>
                <a:lnTo>
                  <a:pt x="362" y="6"/>
                </a:lnTo>
                <a:lnTo>
                  <a:pt x="337" y="11"/>
                </a:lnTo>
                <a:lnTo>
                  <a:pt x="313" y="18"/>
                </a:lnTo>
                <a:lnTo>
                  <a:pt x="290" y="26"/>
                </a:lnTo>
                <a:lnTo>
                  <a:pt x="266" y="35"/>
                </a:lnTo>
                <a:lnTo>
                  <a:pt x="243" y="45"/>
                </a:lnTo>
                <a:lnTo>
                  <a:pt x="243" y="45"/>
                </a:lnTo>
                <a:lnTo>
                  <a:pt x="251" y="52"/>
                </a:lnTo>
                <a:lnTo>
                  <a:pt x="258" y="61"/>
                </a:lnTo>
                <a:lnTo>
                  <a:pt x="264" y="69"/>
                </a:lnTo>
                <a:lnTo>
                  <a:pt x="269" y="79"/>
                </a:lnTo>
                <a:lnTo>
                  <a:pt x="274" y="87"/>
                </a:lnTo>
                <a:lnTo>
                  <a:pt x="277" y="97"/>
                </a:lnTo>
                <a:lnTo>
                  <a:pt x="281" y="107"/>
                </a:lnTo>
                <a:lnTo>
                  <a:pt x="283" y="118"/>
                </a:lnTo>
                <a:lnTo>
                  <a:pt x="286" y="128"/>
                </a:lnTo>
                <a:lnTo>
                  <a:pt x="287" y="138"/>
                </a:lnTo>
                <a:lnTo>
                  <a:pt x="287" y="148"/>
                </a:lnTo>
                <a:lnTo>
                  <a:pt x="286" y="159"/>
                </a:lnTo>
                <a:lnTo>
                  <a:pt x="285" y="170"/>
                </a:lnTo>
                <a:lnTo>
                  <a:pt x="283" y="181"/>
                </a:lnTo>
                <a:lnTo>
                  <a:pt x="280" y="191"/>
                </a:lnTo>
                <a:lnTo>
                  <a:pt x="276" y="201"/>
                </a:lnTo>
                <a:lnTo>
                  <a:pt x="276" y="201"/>
                </a:lnTo>
                <a:lnTo>
                  <a:pt x="268" y="218"/>
                </a:lnTo>
                <a:lnTo>
                  <a:pt x="257" y="234"/>
                </a:lnTo>
                <a:lnTo>
                  <a:pt x="257" y="234"/>
                </a:lnTo>
                <a:lnTo>
                  <a:pt x="271" y="240"/>
                </a:lnTo>
                <a:lnTo>
                  <a:pt x="303" y="250"/>
                </a:lnTo>
                <a:lnTo>
                  <a:pt x="275" y="267"/>
                </a:lnTo>
                <a:lnTo>
                  <a:pt x="275" y="267"/>
                </a:lnTo>
                <a:lnTo>
                  <a:pt x="265" y="272"/>
                </a:lnTo>
                <a:lnTo>
                  <a:pt x="256" y="277"/>
                </a:lnTo>
                <a:lnTo>
                  <a:pt x="243" y="282"/>
                </a:lnTo>
                <a:lnTo>
                  <a:pt x="228" y="288"/>
                </a:lnTo>
                <a:lnTo>
                  <a:pt x="209" y="291"/>
                </a:lnTo>
                <a:lnTo>
                  <a:pt x="190" y="295"/>
                </a:lnTo>
                <a:lnTo>
                  <a:pt x="168" y="296"/>
                </a:lnTo>
                <a:lnTo>
                  <a:pt x="168" y="296"/>
                </a:lnTo>
                <a:lnTo>
                  <a:pt x="150" y="295"/>
                </a:lnTo>
                <a:lnTo>
                  <a:pt x="132" y="292"/>
                </a:lnTo>
                <a:lnTo>
                  <a:pt x="115" y="288"/>
                </a:lnTo>
                <a:lnTo>
                  <a:pt x="98" y="282"/>
                </a:lnTo>
                <a:lnTo>
                  <a:pt x="98" y="282"/>
                </a:lnTo>
                <a:lnTo>
                  <a:pt x="91" y="278"/>
                </a:lnTo>
                <a:lnTo>
                  <a:pt x="91" y="278"/>
                </a:lnTo>
                <a:lnTo>
                  <a:pt x="77" y="272"/>
                </a:lnTo>
                <a:lnTo>
                  <a:pt x="65" y="265"/>
                </a:lnTo>
                <a:lnTo>
                  <a:pt x="54" y="256"/>
                </a:lnTo>
                <a:lnTo>
                  <a:pt x="43" y="246"/>
                </a:lnTo>
                <a:lnTo>
                  <a:pt x="43" y="246"/>
                </a:lnTo>
                <a:lnTo>
                  <a:pt x="34" y="269"/>
                </a:lnTo>
                <a:lnTo>
                  <a:pt x="25" y="291"/>
                </a:lnTo>
                <a:lnTo>
                  <a:pt x="18" y="315"/>
                </a:lnTo>
                <a:lnTo>
                  <a:pt x="11" y="339"/>
                </a:lnTo>
                <a:lnTo>
                  <a:pt x="6" y="363"/>
                </a:lnTo>
                <a:lnTo>
                  <a:pt x="2" y="388"/>
                </a:lnTo>
                <a:lnTo>
                  <a:pt x="0" y="414"/>
                </a:lnTo>
                <a:lnTo>
                  <a:pt x="0" y="439"/>
                </a:lnTo>
                <a:lnTo>
                  <a:pt x="0" y="439"/>
                </a:lnTo>
                <a:lnTo>
                  <a:pt x="0" y="457"/>
                </a:lnTo>
                <a:lnTo>
                  <a:pt x="1" y="476"/>
                </a:lnTo>
                <a:lnTo>
                  <a:pt x="6" y="511"/>
                </a:lnTo>
                <a:lnTo>
                  <a:pt x="12" y="545"/>
                </a:lnTo>
                <a:lnTo>
                  <a:pt x="21" y="577"/>
                </a:lnTo>
                <a:lnTo>
                  <a:pt x="34" y="610"/>
                </a:lnTo>
                <a:lnTo>
                  <a:pt x="48" y="641"/>
                </a:lnTo>
                <a:lnTo>
                  <a:pt x="65" y="671"/>
                </a:lnTo>
                <a:lnTo>
                  <a:pt x="85" y="699"/>
                </a:lnTo>
                <a:lnTo>
                  <a:pt x="105" y="725"/>
                </a:lnTo>
                <a:lnTo>
                  <a:pt x="128" y="750"/>
                </a:lnTo>
                <a:lnTo>
                  <a:pt x="152" y="773"/>
                </a:lnTo>
                <a:lnTo>
                  <a:pt x="179" y="793"/>
                </a:lnTo>
                <a:lnTo>
                  <a:pt x="207" y="813"/>
                </a:lnTo>
                <a:lnTo>
                  <a:pt x="236" y="830"/>
                </a:lnTo>
                <a:lnTo>
                  <a:pt x="266" y="844"/>
                </a:lnTo>
                <a:lnTo>
                  <a:pt x="299" y="856"/>
                </a:lnTo>
                <a:lnTo>
                  <a:pt x="299" y="856"/>
                </a:lnTo>
                <a:lnTo>
                  <a:pt x="333" y="847"/>
                </a:lnTo>
                <a:lnTo>
                  <a:pt x="367" y="839"/>
                </a:lnTo>
                <a:lnTo>
                  <a:pt x="385" y="837"/>
                </a:lnTo>
                <a:lnTo>
                  <a:pt x="402" y="835"/>
                </a:lnTo>
                <a:lnTo>
                  <a:pt x="421" y="833"/>
                </a:lnTo>
                <a:lnTo>
                  <a:pt x="439" y="833"/>
                </a:lnTo>
                <a:lnTo>
                  <a:pt x="439" y="833"/>
                </a:lnTo>
                <a:lnTo>
                  <a:pt x="457" y="833"/>
                </a:lnTo>
                <a:lnTo>
                  <a:pt x="475" y="835"/>
                </a:lnTo>
                <a:lnTo>
                  <a:pt x="493" y="837"/>
                </a:lnTo>
                <a:lnTo>
                  <a:pt x="510" y="839"/>
                </a:lnTo>
                <a:lnTo>
                  <a:pt x="545" y="847"/>
                </a:lnTo>
                <a:lnTo>
                  <a:pt x="579" y="856"/>
                </a:lnTo>
                <a:lnTo>
                  <a:pt x="579" y="856"/>
                </a:lnTo>
                <a:lnTo>
                  <a:pt x="604" y="847"/>
                </a:lnTo>
                <a:lnTo>
                  <a:pt x="627" y="837"/>
                </a:lnTo>
                <a:lnTo>
                  <a:pt x="650" y="825"/>
                </a:lnTo>
                <a:lnTo>
                  <a:pt x="672" y="813"/>
                </a:lnTo>
                <a:lnTo>
                  <a:pt x="692" y="798"/>
                </a:lnTo>
                <a:lnTo>
                  <a:pt x="713" y="784"/>
                </a:lnTo>
                <a:lnTo>
                  <a:pt x="732" y="767"/>
                </a:lnTo>
                <a:lnTo>
                  <a:pt x="750" y="750"/>
                </a:lnTo>
                <a:lnTo>
                  <a:pt x="767" y="731"/>
                </a:lnTo>
                <a:lnTo>
                  <a:pt x="784" y="712"/>
                </a:lnTo>
                <a:lnTo>
                  <a:pt x="799" y="691"/>
                </a:lnTo>
                <a:lnTo>
                  <a:pt x="814" y="670"/>
                </a:lnTo>
                <a:lnTo>
                  <a:pt x="826" y="648"/>
                </a:lnTo>
                <a:lnTo>
                  <a:pt x="838" y="625"/>
                </a:lnTo>
                <a:lnTo>
                  <a:pt x="847" y="602"/>
                </a:lnTo>
                <a:lnTo>
                  <a:pt x="856" y="577"/>
                </a:lnTo>
                <a:lnTo>
                  <a:pt x="856" y="577"/>
                </a:lnTo>
                <a:lnTo>
                  <a:pt x="847" y="545"/>
                </a:lnTo>
                <a:lnTo>
                  <a:pt x="840" y="511"/>
                </a:lnTo>
                <a:lnTo>
                  <a:pt x="835" y="476"/>
                </a:lnTo>
                <a:lnTo>
                  <a:pt x="834" y="439"/>
                </a:lnTo>
                <a:lnTo>
                  <a:pt x="834" y="439"/>
                </a:lnTo>
                <a:lnTo>
                  <a:pt x="835" y="403"/>
                </a:lnTo>
                <a:lnTo>
                  <a:pt x="840" y="369"/>
                </a:lnTo>
                <a:lnTo>
                  <a:pt x="847" y="334"/>
                </a:lnTo>
                <a:lnTo>
                  <a:pt x="856" y="301"/>
                </a:lnTo>
                <a:lnTo>
                  <a:pt x="856" y="301"/>
                </a:lnTo>
                <a:lnTo>
                  <a:pt x="844" y="268"/>
                </a:lnTo>
                <a:lnTo>
                  <a:pt x="830" y="238"/>
                </a:lnTo>
                <a:lnTo>
                  <a:pt x="814" y="208"/>
                </a:lnTo>
                <a:lnTo>
                  <a:pt x="794" y="180"/>
                </a:lnTo>
                <a:lnTo>
                  <a:pt x="773" y="153"/>
                </a:lnTo>
                <a:lnTo>
                  <a:pt x="750" y="129"/>
                </a:lnTo>
                <a:lnTo>
                  <a:pt x="725" y="106"/>
                </a:lnTo>
                <a:lnTo>
                  <a:pt x="699" y="85"/>
                </a:lnTo>
                <a:lnTo>
                  <a:pt x="670" y="66"/>
                </a:lnTo>
                <a:lnTo>
                  <a:pt x="641" y="49"/>
                </a:lnTo>
                <a:lnTo>
                  <a:pt x="611" y="34"/>
                </a:lnTo>
                <a:lnTo>
                  <a:pt x="578" y="22"/>
                </a:lnTo>
                <a:lnTo>
                  <a:pt x="544" y="12"/>
                </a:lnTo>
                <a:lnTo>
                  <a:pt x="510" y="5"/>
                </a:lnTo>
                <a:lnTo>
                  <a:pt x="475" y="1"/>
                </a:lnTo>
                <a:lnTo>
                  <a:pt x="457" y="0"/>
                </a:lnTo>
                <a:lnTo>
                  <a:pt x="4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2" name="Freeform 74"/>
          <p:cNvSpPr>
            <a:spLocks/>
          </p:cNvSpPr>
          <p:nvPr/>
        </p:nvSpPr>
        <p:spPr bwMode="auto">
          <a:xfrm>
            <a:off x="9992992" y="3304632"/>
            <a:ext cx="119982" cy="784321"/>
          </a:xfrm>
          <a:custGeom>
            <a:avLst/>
            <a:gdLst>
              <a:gd name="T0" fmla="*/ 22 w 45"/>
              <a:gd name="T1" fmla="*/ 0 h 276"/>
              <a:gd name="T2" fmla="*/ 22 w 45"/>
              <a:gd name="T3" fmla="*/ 0 h 276"/>
              <a:gd name="T4" fmla="*/ 13 w 45"/>
              <a:gd name="T5" fmla="*/ 33 h 276"/>
              <a:gd name="T6" fmla="*/ 6 w 45"/>
              <a:gd name="T7" fmla="*/ 68 h 276"/>
              <a:gd name="T8" fmla="*/ 1 w 45"/>
              <a:gd name="T9" fmla="*/ 102 h 276"/>
              <a:gd name="T10" fmla="*/ 0 w 45"/>
              <a:gd name="T11" fmla="*/ 138 h 276"/>
              <a:gd name="T12" fmla="*/ 0 w 45"/>
              <a:gd name="T13" fmla="*/ 138 h 276"/>
              <a:gd name="T14" fmla="*/ 1 w 45"/>
              <a:gd name="T15" fmla="*/ 175 h 276"/>
              <a:gd name="T16" fmla="*/ 6 w 45"/>
              <a:gd name="T17" fmla="*/ 210 h 276"/>
              <a:gd name="T18" fmla="*/ 13 w 45"/>
              <a:gd name="T19" fmla="*/ 244 h 276"/>
              <a:gd name="T20" fmla="*/ 22 w 45"/>
              <a:gd name="T21" fmla="*/ 276 h 276"/>
              <a:gd name="T22" fmla="*/ 22 w 45"/>
              <a:gd name="T23" fmla="*/ 276 h 276"/>
              <a:gd name="T24" fmla="*/ 32 w 45"/>
              <a:gd name="T25" fmla="*/ 244 h 276"/>
              <a:gd name="T26" fmla="*/ 39 w 45"/>
              <a:gd name="T27" fmla="*/ 210 h 276"/>
              <a:gd name="T28" fmla="*/ 44 w 45"/>
              <a:gd name="T29" fmla="*/ 175 h 276"/>
              <a:gd name="T30" fmla="*/ 45 w 45"/>
              <a:gd name="T31" fmla="*/ 138 h 276"/>
              <a:gd name="T32" fmla="*/ 45 w 45"/>
              <a:gd name="T33" fmla="*/ 138 h 276"/>
              <a:gd name="T34" fmla="*/ 44 w 45"/>
              <a:gd name="T35" fmla="*/ 102 h 276"/>
              <a:gd name="T36" fmla="*/ 39 w 45"/>
              <a:gd name="T37" fmla="*/ 68 h 276"/>
              <a:gd name="T38" fmla="*/ 32 w 45"/>
              <a:gd name="T39" fmla="*/ 33 h 276"/>
              <a:gd name="T40" fmla="*/ 22 w 45"/>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276">
                <a:moveTo>
                  <a:pt x="22" y="0"/>
                </a:moveTo>
                <a:lnTo>
                  <a:pt x="22" y="0"/>
                </a:lnTo>
                <a:lnTo>
                  <a:pt x="13" y="33"/>
                </a:lnTo>
                <a:lnTo>
                  <a:pt x="6" y="68"/>
                </a:lnTo>
                <a:lnTo>
                  <a:pt x="1" y="102"/>
                </a:lnTo>
                <a:lnTo>
                  <a:pt x="0" y="138"/>
                </a:lnTo>
                <a:lnTo>
                  <a:pt x="0" y="138"/>
                </a:lnTo>
                <a:lnTo>
                  <a:pt x="1" y="175"/>
                </a:lnTo>
                <a:lnTo>
                  <a:pt x="6" y="210"/>
                </a:lnTo>
                <a:lnTo>
                  <a:pt x="13" y="244"/>
                </a:lnTo>
                <a:lnTo>
                  <a:pt x="22" y="276"/>
                </a:lnTo>
                <a:lnTo>
                  <a:pt x="22" y="276"/>
                </a:lnTo>
                <a:lnTo>
                  <a:pt x="32" y="244"/>
                </a:lnTo>
                <a:lnTo>
                  <a:pt x="39" y="210"/>
                </a:lnTo>
                <a:lnTo>
                  <a:pt x="44" y="175"/>
                </a:lnTo>
                <a:lnTo>
                  <a:pt x="45" y="138"/>
                </a:lnTo>
                <a:lnTo>
                  <a:pt x="45" y="138"/>
                </a:lnTo>
                <a:lnTo>
                  <a:pt x="44" y="102"/>
                </a:lnTo>
                <a:lnTo>
                  <a:pt x="39" y="68"/>
                </a:lnTo>
                <a:lnTo>
                  <a:pt x="32" y="33"/>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3" name="Freeform 84"/>
          <p:cNvSpPr>
            <a:spLocks/>
          </p:cNvSpPr>
          <p:nvPr/>
        </p:nvSpPr>
        <p:spPr bwMode="auto">
          <a:xfrm>
            <a:off x="8531401" y="4816440"/>
            <a:ext cx="763518" cy="130722"/>
          </a:xfrm>
          <a:custGeom>
            <a:avLst/>
            <a:gdLst>
              <a:gd name="T0" fmla="*/ 140 w 280"/>
              <a:gd name="T1" fmla="*/ 0 h 45"/>
              <a:gd name="T2" fmla="*/ 140 w 280"/>
              <a:gd name="T3" fmla="*/ 0 h 45"/>
              <a:gd name="T4" fmla="*/ 122 w 280"/>
              <a:gd name="T5" fmla="*/ 0 h 45"/>
              <a:gd name="T6" fmla="*/ 103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3 w 280"/>
              <a:gd name="T25" fmla="*/ 44 h 45"/>
              <a:gd name="T26" fmla="*/ 122 w 280"/>
              <a:gd name="T27" fmla="*/ 45 h 45"/>
              <a:gd name="T28" fmla="*/ 140 w 280"/>
              <a:gd name="T29" fmla="*/ 45 h 45"/>
              <a:gd name="T30" fmla="*/ 140 w 280"/>
              <a:gd name="T31" fmla="*/ 45 h 45"/>
              <a:gd name="T32" fmla="*/ 158 w 280"/>
              <a:gd name="T33" fmla="*/ 45 h 45"/>
              <a:gd name="T34" fmla="*/ 176 w 280"/>
              <a:gd name="T35" fmla="*/ 44 h 45"/>
              <a:gd name="T36" fmla="*/ 194 w 280"/>
              <a:gd name="T37" fmla="*/ 43 h 45"/>
              <a:gd name="T38" fmla="*/ 211 w 280"/>
              <a:gd name="T39" fmla="*/ 40 h 45"/>
              <a:gd name="T40" fmla="*/ 246 w 280"/>
              <a:gd name="T41" fmla="*/ 33 h 45"/>
              <a:gd name="T42" fmla="*/ 280 w 280"/>
              <a:gd name="T43" fmla="*/ 23 h 45"/>
              <a:gd name="T44" fmla="*/ 280 w 280"/>
              <a:gd name="T45" fmla="*/ 23 h 45"/>
              <a:gd name="T46" fmla="*/ 246 w 280"/>
              <a:gd name="T47" fmla="*/ 14 h 45"/>
              <a:gd name="T48" fmla="*/ 211 w 280"/>
              <a:gd name="T49" fmla="*/ 6 h 45"/>
              <a:gd name="T50" fmla="*/ 194 w 280"/>
              <a:gd name="T51" fmla="*/ 4 h 45"/>
              <a:gd name="T52" fmla="*/ 176 w 280"/>
              <a:gd name="T53" fmla="*/ 2 h 45"/>
              <a:gd name="T54" fmla="*/ 158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3" y="2"/>
                </a:lnTo>
                <a:lnTo>
                  <a:pt x="86" y="4"/>
                </a:lnTo>
                <a:lnTo>
                  <a:pt x="68" y="6"/>
                </a:lnTo>
                <a:lnTo>
                  <a:pt x="34" y="14"/>
                </a:lnTo>
                <a:lnTo>
                  <a:pt x="0" y="23"/>
                </a:lnTo>
                <a:lnTo>
                  <a:pt x="0" y="23"/>
                </a:lnTo>
                <a:lnTo>
                  <a:pt x="34" y="33"/>
                </a:lnTo>
                <a:lnTo>
                  <a:pt x="68" y="40"/>
                </a:lnTo>
                <a:lnTo>
                  <a:pt x="86" y="43"/>
                </a:lnTo>
                <a:lnTo>
                  <a:pt x="103" y="44"/>
                </a:lnTo>
                <a:lnTo>
                  <a:pt x="122" y="45"/>
                </a:lnTo>
                <a:lnTo>
                  <a:pt x="140" y="45"/>
                </a:lnTo>
                <a:lnTo>
                  <a:pt x="140" y="45"/>
                </a:lnTo>
                <a:lnTo>
                  <a:pt x="158" y="45"/>
                </a:lnTo>
                <a:lnTo>
                  <a:pt x="176" y="44"/>
                </a:lnTo>
                <a:lnTo>
                  <a:pt x="194" y="43"/>
                </a:lnTo>
                <a:lnTo>
                  <a:pt x="211" y="40"/>
                </a:lnTo>
                <a:lnTo>
                  <a:pt x="246" y="33"/>
                </a:lnTo>
                <a:lnTo>
                  <a:pt x="280" y="23"/>
                </a:lnTo>
                <a:lnTo>
                  <a:pt x="280" y="23"/>
                </a:lnTo>
                <a:lnTo>
                  <a:pt x="246" y="14"/>
                </a:lnTo>
                <a:lnTo>
                  <a:pt x="211" y="6"/>
                </a:lnTo>
                <a:lnTo>
                  <a:pt x="194" y="4"/>
                </a:lnTo>
                <a:lnTo>
                  <a:pt x="176" y="2"/>
                </a:lnTo>
                <a:lnTo>
                  <a:pt x="158" y="0"/>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4" name="Freeform 187"/>
          <p:cNvSpPr>
            <a:spLocks/>
          </p:cNvSpPr>
          <p:nvPr/>
        </p:nvSpPr>
        <p:spPr bwMode="auto">
          <a:xfrm>
            <a:off x="9889370" y="2923838"/>
            <a:ext cx="158159" cy="289859"/>
          </a:xfrm>
          <a:custGeom>
            <a:avLst/>
            <a:gdLst>
              <a:gd name="T0" fmla="*/ 0 w 58"/>
              <a:gd name="T1" fmla="*/ 0 h 102"/>
              <a:gd name="T2" fmla="*/ 0 w 58"/>
              <a:gd name="T3" fmla="*/ 0 h 102"/>
              <a:gd name="T4" fmla="*/ 0 w 58"/>
              <a:gd name="T5" fmla="*/ 2 h 102"/>
              <a:gd name="T6" fmla="*/ 0 w 58"/>
              <a:gd name="T7" fmla="*/ 2 h 102"/>
              <a:gd name="T8" fmla="*/ 17 w 58"/>
              <a:gd name="T9" fmla="*/ 25 h 102"/>
              <a:gd name="T10" fmla="*/ 31 w 58"/>
              <a:gd name="T11" fmla="*/ 50 h 102"/>
              <a:gd name="T12" fmla="*/ 45 w 58"/>
              <a:gd name="T13" fmla="*/ 76 h 102"/>
              <a:gd name="T14" fmla="*/ 57 w 58"/>
              <a:gd name="T15" fmla="*/ 102 h 102"/>
              <a:gd name="T16" fmla="*/ 57 w 58"/>
              <a:gd name="T17" fmla="*/ 102 h 102"/>
              <a:gd name="T18" fmla="*/ 58 w 58"/>
              <a:gd name="T19" fmla="*/ 101 h 102"/>
              <a:gd name="T20" fmla="*/ 58 w 58"/>
              <a:gd name="T21" fmla="*/ 101 h 102"/>
              <a:gd name="T22" fmla="*/ 46 w 58"/>
              <a:gd name="T23" fmla="*/ 74 h 102"/>
              <a:gd name="T24" fmla="*/ 31 w 58"/>
              <a:gd name="T25" fmla="*/ 49 h 102"/>
              <a:gd name="T26" fmla="*/ 17 w 58"/>
              <a:gd name="T27" fmla="*/ 25 h 102"/>
              <a:gd name="T28" fmla="*/ 0 w 58"/>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102">
                <a:moveTo>
                  <a:pt x="0" y="0"/>
                </a:moveTo>
                <a:lnTo>
                  <a:pt x="0" y="0"/>
                </a:lnTo>
                <a:lnTo>
                  <a:pt x="0" y="2"/>
                </a:lnTo>
                <a:lnTo>
                  <a:pt x="0" y="2"/>
                </a:lnTo>
                <a:lnTo>
                  <a:pt x="17" y="25"/>
                </a:lnTo>
                <a:lnTo>
                  <a:pt x="31" y="50"/>
                </a:lnTo>
                <a:lnTo>
                  <a:pt x="45" y="76"/>
                </a:lnTo>
                <a:lnTo>
                  <a:pt x="57" y="102"/>
                </a:lnTo>
                <a:lnTo>
                  <a:pt x="57" y="102"/>
                </a:lnTo>
                <a:lnTo>
                  <a:pt x="58" y="101"/>
                </a:lnTo>
                <a:lnTo>
                  <a:pt x="58" y="101"/>
                </a:lnTo>
                <a:lnTo>
                  <a:pt x="46" y="74"/>
                </a:lnTo>
                <a:lnTo>
                  <a:pt x="31" y="49"/>
                </a:lnTo>
                <a:lnTo>
                  <a:pt x="17" y="2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5" name="Freeform 190"/>
          <p:cNvSpPr>
            <a:spLocks/>
          </p:cNvSpPr>
          <p:nvPr/>
        </p:nvSpPr>
        <p:spPr bwMode="auto">
          <a:xfrm>
            <a:off x="10047529" y="2923838"/>
            <a:ext cx="158159" cy="289859"/>
          </a:xfrm>
          <a:custGeom>
            <a:avLst/>
            <a:gdLst>
              <a:gd name="T0" fmla="*/ 57 w 57"/>
              <a:gd name="T1" fmla="*/ 0 h 102"/>
              <a:gd name="T2" fmla="*/ 57 w 57"/>
              <a:gd name="T3" fmla="*/ 0 h 102"/>
              <a:gd name="T4" fmla="*/ 40 w 57"/>
              <a:gd name="T5" fmla="*/ 25 h 102"/>
              <a:gd name="T6" fmla="*/ 25 w 57"/>
              <a:gd name="T7" fmla="*/ 49 h 102"/>
              <a:gd name="T8" fmla="*/ 11 w 57"/>
              <a:gd name="T9" fmla="*/ 74 h 102"/>
              <a:gd name="T10" fmla="*/ 0 w 57"/>
              <a:gd name="T11" fmla="*/ 101 h 102"/>
              <a:gd name="T12" fmla="*/ 0 w 57"/>
              <a:gd name="T13" fmla="*/ 101 h 102"/>
              <a:gd name="T14" fmla="*/ 0 w 57"/>
              <a:gd name="T15" fmla="*/ 102 h 102"/>
              <a:gd name="T16" fmla="*/ 0 w 57"/>
              <a:gd name="T17" fmla="*/ 102 h 102"/>
              <a:gd name="T18" fmla="*/ 12 w 57"/>
              <a:gd name="T19" fmla="*/ 76 h 102"/>
              <a:gd name="T20" fmla="*/ 25 w 57"/>
              <a:gd name="T21" fmla="*/ 50 h 102"/>
              <a:gd name="T22" fmla="*/ 40 w 57"/>
              <a:gd name="T23" fmla="*/ 25 h 102"/>
              <a:gd name="T24" fmla="*/ 57 w 57"/>
              <a:gd name="T25" fmla="*/ 2 h 102"/>
              <a:gd name="T26" fmla="*/ 57 w 57"/>
              <a:gd name="T27" fmla="*/ 2 h 102"/>
              <a:gd name="T28" fmla="*/ 57 w 57"/>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2">
                <a:moveTo>
                  <a:pt x="57" y="0"/>
                </a:moveTo>
                <a:lnTo>
                  <a:pt x="57" y="0"/>
                </a:lnTo>
                <a:lnTo>
                  <a:pt x="40" y="25"/>
                </a:lnTo>
                <a:lnTo>
                  <a:pt x="25" y="49"/>
                </a:lnTo>
                <a:lnTo>
                  <a:pt x="11" y="74"/>
                </a:lnTo>
                <a:lnTo>
                  <a:pt x="0" y="101"/>
                </a:lnTo>
                <a:lnTo>
                  <a:pt x="0" y="101"/>
                </a:lnTo>
                <a:lnTo>
                  <a:pt x="0" y="102"/>
                </a:lnTo>
                <a:lnTo>
                  <a:pt x="0" y="102"/>
                </a:lnTo>
                <a:lnTo>
                  <a:pt x="12" y="76"/>
                </a:lnTo>
                <a:lnTo>
                  <a:pt x="25" y="50"/>
                </a:lnTo>
                <a:lnTo>
                  <a:pt x="40" y="25"/>
                </a:lnTo>
                <a:lnTo>
                  <a:pt x="57" y="2"/>
                </a:lnTo>
                <a:lnTo>
                  <a:pt x="57" y="2"/>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6" name="Freeform 193"/>
          <p:cNvSpPr>
            <a:spLocks/>
          </p:cNvSpPr>
          <p:nvPr/>
        </p:nvSpPr>
        <p:spPr bwMode="auto">
          <a:xfrm>
            <a:off x="9889370" y="2690820"/>
            <a:ext cx="316314" cy="517199"/>
          </a:xfrm>
          <a:custGeom>
            <a:avLst/>
            <a:gdLst>
              <a:gd name="T0" fmla="*/ 58 w 115"/>
              <a:gd name="T1" fmla="*/ 0 h 182"/>
              <a:gd name="T2" fmla="*/ 58 w 115"/>
              <a:gd name="T3" fmla="*/ 0 h 182"/>
              <a:gd name="T4" fmla="*/ 42 w 115"/>
              <a:gd name="T5" fmla="*/ 19 h 182"/>
              <a:gd name="T6" fmla="*/ 26 w 115"/>
              <a:gd name="T7" fmla="*/ 39 h 182"/>
              <a:gd name="T8" fmla="*/ 13 w 115"/>
              <a:gd name="T9" fmla="*/ 61 h 182"/>
              <a:gd name="T10" fmla="*/ 0 w 115"/>
              <a:gd name="T11" fmla="*/ 81 h 182"/>
              <a:gd name="T12" fmla="*/ 0 w 115"/>
              <a:gd name="T13" fmla="*/ 81 h 182"/>
              <a:gd name="T14" fmla="*/ 17 w 115"/>
              <a:gd name="T15" fmla="*/ 106 h 182"/>
              <a:gd name="T16" fmla="*/ 31 w 115"/>
              <a:gd name="T17" fmla="*/ 130 h 182"/>
              <a:gd name="T18" fmla="*/ 46 w 115"/>
              <a:gd name="T19" fmla="*/ 155 h 182"/>
              <a:gd name="T20" fmla="*/ 58 w 115"/>
              <a:gd name="T21" fmla="*/ 182 h 182"/>
              <a:gd name="T22" fmla="*/ 58 w 115"/>
              <a:gd name="T23" fmla="*/ 182 h 182"/>
              <a:gd name="T24" fmla="*/ 69 w 115"/>
              <a:gd name="T25" fmla="*/ 155 h 182"/>
              <a:gd name="T26" fmla="*/ 83 w 115"/>
              <a:gd name="T27" fmla="*/ 130 h 182"/>
              <a:gd name="T28" fmla="*/ 98 w 115"/>
              <a:gd name="T29" fmla="*/ 106 h 182"/>
              <a:gd name="T30" fmla="*/ 115 w 115"/>
              <a:gd name="T31" fmla="*/ 81 h 182"/>
              <a:gd name="T32" fmla="*/ 115 w 115"/>
              <a:gd name="T33" fmla="*/ 81 h 182"/>
              <a:gd name="T34" fmla="*/ 102 w 115"/>
              <a:gd name="T35" fmla="*/ 61 h 182"/>
              <a:gd name="T36" fmla="*/ 88 w 115"/>
              <a:gd name="T37" fmla="*/ 39 h 182"/>
              <a:gd name="T38" fmla="*/ 74 w 115"/>
              <a:gd name="T39" fmla="*/ 19 h 182"/>
              <a:gd name="T40" fmla="*/ 58 w 115"/>
              <a:gd name="T4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182">
                <a:moveTo>
                  <a:pt x="58" y="0"/>
                </a:moveTo>
                <a:lnTo>
                  <a:pt x="58" y="0"/>
                </a:lnTo>
                <a:lnTo>
                  <a:pt x="42" y="19"/>
                </a:lnTo>
                <a:lnTo>
                  <a:pt x="26" y="39"/>
                </a:lnTo>
                <a:lnTo>
                  <a:pt x="13" y="61"/>
                </a:lnTo>
                <a:lnTo>
                  <a:pt x="0" y="81"/>
                </a:lnTo>
                <a:lnTo>
                  <a:pt x="0" y="81"/>
                </a:lnTo>
                <a:lnTo>
                  <a:pt x="17" y="106"/>
                </a:lnTo>
                <a:lnTo>
                  <a:pt x="31" y="130"/>
                </a:lnTo>
                <a:lnTo>
                  <a:pt x="46" y="155"/>
                </a:lnTo>
                <a:lnTo>
                  <a:pt x="58" y="182"/>
                </a:lnTo>
                <a:lnTo>
                  <a:pt x="58" y="182"/>
                </a:lnTo>
                <a:lnTo>
                  <a:pt x="69" y="155"/>
                </a:lnTo>
                <a:lnTo>
                  <a:pt x="83" y="130"/>
                </a:lnTo>
                <a:lnTo>
                  <a:pt x="98" y="106"/>
                </a:lnTo>
                <a:lnTo>
                  <a:pt x="115" y="81"/>
                </a:lnTo>
                <a:lnTo>
                  <a:pt x="115" y="81"/>
                </a:lnTo>
                <a:lnTo>
                  <a:pt x="102" y="61"/>
                </a:lnTo>
                <a:lnTo>
                  <a:pt x="88" y="39"/>
                </a:lnTo>
                <a:lnTo>
                  <a:pt x="74" y="19"/>
                </a:lnTo>
                <a:lnTo>
                  <a:pt x="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9" name="Freeform 65"/>
          <p:cNvSpPr>
            <a:spLocks/>
          </p:cNvSpPr>
          <p:nvPr/>
        </p:nvSpPr>
        <p:spPr bwMode="auto">
          <a:xfrm>
            <a:off x="10026209" y="2603102"/>
            <a:ext cx="644623" cy="662044"/>
          </a:xfrm>
          <a:custGeom>
            <a:avLst/>
            <a:gdLst>
              <a:gd name="T0" fmla="*/ 179 w 222"/>
              <a:gd name="T1" fmla="*/ 0 h 230"/>
              <a:gd name="T2" fmla="*/ 179 w 222"/>
              <a:gd name="T3" fmla="*/ 0 h 230"/>
              <a:gd name="T4" fmla="*/ 151 w 222"/>
              <a:gd name="T5" fmla="*/ 17 h 230"/>
              <a:gd name="T6" fmla="*/ 124 w 222"/>
              <a:gd name="T7" fmla="*/ 35 h 230"/>
              <a:gd name="T8" fmla="*/ 99 w 222"/>
              <a:gd name="T9" fmla="*/ 56 h 230"/>
              <a:gd name="T10" fmla="*/ 76 w 222"/>
              <a:gd name="T11" fmla="*/ 78 h 230"/>
              <a:gd name="T12" fmla="*/ 54 w 222"/>
              <a:gd name="T13" fmla="*/ 101 h 230"/>
              <a:gd name="T14" fmla="*/ 35 w 222"/>
              <a:gd name="T15" fmla="*/ 126 h 230"/>
              <a:gd name="T16" fmla="*/ 17 w 222"/>
              <a:gd name="T17" fmla="*/ 153 h 230"/>
              <a:gd name="T18" fmla="*/ 0 w 222"/>
              <a:gd name="T19" fmla="*/ 181 h 230"/>
              <a:gd name="T20" fmla="*/ 0 w 222"/>
              <a:gd name="T21" fmla="*/ 181 h 230"/>
              <a:gd name="T22" fmla="*/ 9 w 222"/>
              <a:gd name="T23" fmla="*/ 191 h 230"/>
              <a:gd name="T24" fmla="*/ 20 w 222"/>
              <a:gd name="T25" fmla="*/ 199 h 230"/>
              <a:gd name="T26" fmla="*/ 32 w 222"/>
              <a:gd name="T27" fmla="*/ 206 h 230"/>
              <a:gd name="T28" fmla="*/ 46 w 222"/>
              <a:gd name="T29" fmla="*/ 213 h 230"/>
              <a:gd name="T30" fmla="*/ 46 w 222"/>
              <a:gd name="T31" fmla="*/ 213 h 230"/>
              <a:gd name="T32" fmla="*/ 53 w 222"/>
              <a:gd name="T33" fmla="*/ 215 h 230"/>
              <a:gd name="T34" fmla="*/ 53 w 222"/>
              <a:gd name="T35" fmla="*/ 215 h 230"/>
              <a:gd name="T36" fmla="*/ 69 w 222"/>
              <a:gd name="T37" fmla="*/ 221 h 230"/>
              <a:gd name="T38" fmla="*/ 86 w 222"/>
              <a:gd name="T39" fmla="*/ 226 h 230"/>
              <a:gd name="T40" fmla="*/ 101 w 222"/>
              <a:gd name="T41" fmla="*/ 228 h 230"/>
              <a:gd name="T42" fmla="*/ 117 w 222"/>
              <a:gd name="T43" fmla="*/ 230 h 230"/>
              <a:gd name="T44" fmla="*/ 117 w 222"/>
              <a:gd name="T45" fmla="*/ 230 h 230"/>
              <a:gd name="T46" fmla="*/ 138 w 222"/>
              <a:gd name="T47" fmla="*/ 228 h 230"/>
              <a:gd name="T48" fmla="*/ 156 w 222"/>
              <a:gd name="T49" fmla="*/ 225 h 230"/>
              <a:gd name="T50" fmla="*/ 173 w 222"/>
              <a:gd name="T51" fmla="*/ 221 h 230"/>
              <a:gd name="T52" fmla="*/ 188 w 222"/>
              <a:gd name="T53" fmla="*/ 216 h 230"/>
              <a:gd name="T54" fmla="*/ 200 w 222"/>
              <a:gd name="T55" fmla="*/ 211 h 230"/>
              <a:gd name="T56" fmla="*/ 208 w 222"/>
              <a:gd name="T57" fmla="*/ 206 h 230"/>
              <a:gd name="T58" fmla="*/ 215 w 222"/>
              <a:gd name="T59" fmla="*/ 203 h 230"/>
              <a:gd name="T60" fmla="*/ 215 w 222"/>
              <a:gd name="T61" fmla="*/ 203 h 230"/>
              <a:gd name="T62" fmla="*/ 206 w 222"/>
              <a:gd name="T63" fmla="*/ 199 h 230"/>
              <a:gd name="T64" fmla="*/ 197 w 222"/>
              <a:gd name="T65" fmla="*/ 196 h 230"/>
              <a:gd name="T66" fmla="*/ 190 w 222"/>
              <a:gd name="T67" fmla="*/ 191 h 230"/>
              <a:gd name="T68" fmla="*/ 183 w 222"/>
              <a:gd name="T69" fmla="*/ 186 h 230"/>
              <a:gd name="T70" fmla="*/ 183 w 222"/>
              <a:gd name="T71" fmla="*/ 186 h 230"/>
              <a:gd name="T72" fmla="*/ 191 w 222"/>
              <a:gd name="T73" fmla="*/ 176 h 230"/>
              <a:gd name="T74" fmla="*/ 198 w 222"/>
              <a:gd name="T75" fmla="*/ 166 h 230"/>
              <a:gd name="T76" fmla="*/ 206 w 222"/>
              <a:gd name="T77" fmla="*/ 156 h 230"/>
              <a:gd name="T78" fmla="*/ 212 w 222"/>
              <a:gd name="T79" fmla="*/ 143 h 230"/>
              <a:gd name="T80" fmla="*/ 212 w 222"/>
              <a:gd name="T81" fmla="*/ 143 h 230"/>
              <a:gd name="T82" fmla="*/ 214 w 222"/>
              <a:gd name="T83" fmla="*/ 134 h 230"/>
              <a:gd name="T84" fmla="*/ 218 w 222"/>
              <a:gd name="T85" fmla="*/ 124 h 230"/>
              <a:gd name="T86" fmla="*/ 219 w 222"/>
              <a:gd name="T87" fmla="*/ 114 h 230"/>
              <a:gd name="T88" fmla="*/ 220 w 222"/>
              <a:gd name="T89" fmla="*/ 105 h 230"/>
              <a:gd name="T90" fmla="*/ 222 w 222"/>
              <a:gd name="T91" fmla="*/ 95 h 230"/>
              <a:gd name="T92" fmla="*/ 220 w 222"/>
              <a:gd name="T93" fmla="*/ 85 h 230"/>
              <a:gd name="T94" fmla="*/ 219 w 222"/>
              <a:gd name="T95" fmla="*/ 76 h 230"/>
              <a:gd name="T96" fmla="*/ 218 w 222"/>
              <a:gd name="T97" fmla="*/ 66 h 230"/>
              <a:gd name="T98" fmla="*/ 212 w 222"/>
              <a:gd name="T99" fmla="*/ 48 h 230"/>
              <a:gd name="T100" fmla="*/ 203 w 222"/>
              <a:gd name="T101" fmla="*/ 31 h 230"/>
              <a:gd name="T102" fmla="*/ 198 w 222"/>
              <a:gd name="T103" fmla="*/ 22 h 230"/>
              <a:gd name="T104" fmla="*/ 192 w 222"/>
              <a:gd name="T105" fmla="*/ 15 h 230"/>
              <a:gd name="T106" fmla="*/ 185 w 222"/>
              <a:gd name="T107" fmla="*/ 8 h 230"/>
              <a:gd name="T108" fmla="*/ 179 w 222"/>
              <a:gd name="T109"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2" h="230">
                <a:moveTo>
                  <a:pt x="179" y="0"/>
                </a:moveTo>
                <a:lnTo>
                  <a:pt x="179" y="0"/>
                </a:lnTo>
                <a:lnTo>
                  <a:pt x="151" y="17"/>
                </a:lnTo>
                <a:lnTo>
                  <a:pt x="124" y="35"/>
                </a:lnTo>
                <a:lnTo>
                  <a:pt x="99" y="56"/>
                </a:lnTo>
                <a:lnTo>
                  <a:pt x="76" y="78"/>
                </a:lnTo>
                <a:lnTo>
                  <a:pt x="54" y="101"/>
                </a:lnTo>
                <a:lnTo>
                  <a:pt x="35" y="126"/>
                </a:lnTo>
                <a:lnTo>
                  <a:pt x="17" y="153"/>
                </a:lnTo>
                <a:lnTo>
                  <a:pt x="0" y="181"/>
                </a:lnTo>
                <a:lnTo>
                  <a:pt x="0" y="181"/>
                </a:lnTo>
                <a:lnTo>
                  <a:pt x="9" y="191"/>
                </a:lnTo>
                <a:lnTo>
                  <a:pt x="20" y="199"/>
                </a:lnTo>
                <a:lnTo>
                  <a:pt x="32" y="206"/>
                </a:lnTo>
                <a:lnTo>
                  <a:pt x="46" y="213"/>
                </a:lnTo>
                <a:lnTo>
                  <a:pt x="46" y="213"/>
                </a:lnTo>
                <a:lnTo>
                  <a:pt x="53" y="215"/>
                </a:lnTo>
                <a:lnTo>
                  <a:pt x="53" y="215"/>
                </a:lnTo>
                <a:lnTo>
                  <a:pt x="69" y="221"/>
                </a:lnTo>
                <a:lnTo>
                  <a:pt x="86" y="226"/>
                </a:lnTo>
                <a:lnTo>
                  <a:pt x="101" y="228"/>
                </a:lnTo>
                <a:lnTo>
                  <a:pt x="117" y="230"/>
                </a:lnTo>
                <a:lnTo>
                  <a:pt x="117" y="230"/>
                </a:lnTo>
                <a:lnTo>
                  <a:pt x="138" y="228"/>
                </a:lnTo>
                <a:lnTo>
                  <a:pt x="156" y="225"/>
                </a:lnTo>
                <a:lnTo>
                  <a:pt x="173" y="221"/>
                </a:lnTo>
                <a:lnTo>
                  <a:pt x="188" y="216"/>
                </a:lnTo>
                <a:lnTo>
                  <a:pt x="200" y="211"/>
                </a:lnTo>
                <a:lnTo>
                  <a:pt x="208" y="206"/>
                </a:lnTo>
                <a:lnTo>
                  <a:pt x="215" y="203"/>
                </a:lnTo>
                <a:lnTo>
                  <a:pt x="215" y="203"/>
                </a:lnTo>
                <a:lnTo>
                  <a:pt x="206" y="199"/>
                </a:lnTo>
                <a:lnTo>
                  <a:pt x="197" y="196"/>
                </a:lnTo>
                <a:lnTo>
                  <a:pt x="190" y="191"/>
                </a:lnTo>
                <a:lnTo>
                  <a:pt x="183" y="186"/>
                </a:lnTo>
                <a:lnTo>
                  <a:pt x="183" y="186"/>
                </a:lnTo>
                <a:lnTo>
                  <a:pt x="191" y="176"/>
                </a:lnTo>
                <a:lnTo>
                  <a:pt x="198" y="166"/>
                </a:lnTo>
                <a:lnTo>
                  <a:pt x="206" y="156"/>
                </a:lnTo>
                <a:lnTo>
                  <a:pt x="212" y="143"/>
                </a:lnTo>
                <a:lnTo>
                  <a:pt x="212" y="143"/>
                </a:lnTo>
                <a:lnTo>
                  <a:pt x="214" y="134"/>
                </a:lnTo>
                <a:lnTo>
                  <a:pt x="218" y="124"/>
                </a:lnTo>
                <a:lnTo>
                  <a:pt x="219" y="114"/>
                </a:lnTo>
                <a:lnTo>
                  <a:pt x="220" y="105"/>
                </a:lnTo>
                <a:lnTo>
                  <a:pt x="222" y="95"/>
                </a:lnTo>
                <a:lnTo>
                  <a:pt x="220" y="85"/>
                </a:lnTo>
                <a:lnTo>
                  <a:pt x="219" y="76"/>
                </a:lnTo>
                <a:lnTo>
                  <a:pt x="218" y="66"/>
                </a:lnTo>
                <a:lnTo>
                  <a:pt x="212" y="48"/>
                </a:lnTo>
                <a:lnTo>
                  <a:pt x="203" y="31"/>
                </a:lnTo>
                <a:lnTo>
                  <a:pt x="198" y="22"/>
                </a:lnTo>
                <a:lnTo>
                  <a:pt x="192" y="15"/>
                </a:lnTo>
                <a:lnTo>
                  <a:pt x="185" y="8"/>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0" name="Freeform 66"/>
          <p:cNvSpPr>
            <a:spLocks/>
          </p:cNvSpPr>
          <p:nvPr/>
        </p:nvSpPr>
        <p:spPr bwMode="auto">
          <a:xfrm>
            <a:off x="9875217" y="2452110"/>
            <a:ext cx="2485568" cy="2485569"/>
          </a:xfrm>
          <a:custGeom>
            <a:avLst/>
            <a:gdLst>
              <a:gd name="T0" fmla="*/ 413 w 856"/>
              <a:gd name="T1" fmla="*/ 0 h 856"/>
              <a:gd name="T2" fmla="*/ 337 w 856"/>
              <a:gd name="T3" fmla="*/ 11 h 856"/>
              <a:gd name="T4" fmla="*/ 266 w 856"/>
              <a:gd name="T5" fmla="*/ 35 h 856"/>
              <a:gd name="T6" fmla="*/ 251 w 856"/>
              <a:gd name="T7" fmla="*/ 52 h 856"/>
              <a:gd name="T8" fmla="*/ 269 w 856"/>
              <a:gd name="T9" fmla="*/ 79 h 856"/>
              <a:gd name="T10" fmla="*/ 281 w 856"/>
              <a:gd name="T11" fmla="*/ 107 h 856"/>
              <a:gd name="T12" fmla="*/ 287 w 856"/>
              <a:gd name="T13" fmla="*/ 138 h 856"/>
              <a:gd name="T14" fmla="*/ 285 w 856"/>
              <a:gd name="T15" fmla="*/ 170 h 856"/>
              <a:gd name="T16" fmla="*/ 276 w 856"/>
              <a:gd name="T17" fmla="*/ 201 h 856"/>
              <a:gd name="T18" fmla="*/ 257 w 856"/>
              <a:gd name="T19" fmla="*/ 234 h 856"/>
              <a:gd name="T20" fmla="*/ 303 w 856"/>
              <a:gd name="T21" fmla="*/ 250 h 856"/>
              <a:gd name="T22" fmla="*/ 265 w 856"/>
              <a:gd name="T23" fmla="*/ 272 h 856"/>
              <a:gd name="T24" fmla="*/ 228 w 856"/>
              <a:gd name="T25" fmla="*/ 288 h 856"/>
              <a:gd name="T26" fmla="*/ 168 w 856"/>
              <a:gd name="T27" fmla="*/ 296 h 856"/>
              <a:gd name="T28" fmla="*/ 132 w 856"/>
              <a:gd name="T29" fmla="*/ 292 h 856"/>
              <a:gd name="T30" fmla="*/ 98 w 856"/>
              <a:gd name="T31" fmla="*/ 282 h 856"/>
              <a:gd name="T32" fmla="*/ 77 w 856"/>
              <a:gd name="T33" fmla="*/ 272 h 856"/>
              <a:gd name="T34" fmla="*/ 43 w 856"/>
              <a:gd name="T35" fmla="*/ 246 h 856"/>
              <a:gd name="T36" fmla="*/ 25 w 856"/>
              <a:gd name="T37" fmla="*/ 291 h 856"/>
              <a:gd name="T38" fmla="*/ 6 w 856"/>
              <a:gd name="T39" fmla="*/ 363 h 856"/>
              <a:gd name="T40" fmla="*/ 0 w 856"/>
              <a:gd name="T41" fmla="*/ 439 h 856"/>
              <a:gd name="T42" fmla="*/ 1 w 856"/>
              <a:gd name="T43" fmla="*/ 476 h 856"/>
              <a:gd name="T44" fmla="*/ 21 w 856"/>
              <a:gd name="T45" fmla="*/ 577 h 856"/>
              <a:gd name="T46" fmla="*/ 65 w 856"/>
              <a:gd name="T47" fmla="*/ 671 h 856"/>
              <a:gd name="T48" fmla="*/ 128 w 856"/>
              <a:gd name="T49" fmla="*/ 750 h 856"/>
              <a:gd name="T50" fmla="*/ 207 w 856"/>
              <a:gd name="T51" fmla="*/ 813 h 856"/>
              <a:gd name="T52" fmla="*/ 299 w 856"/>
              <a:gd name="T53" fmla="*/ 856 h 856"/>
              <a:gd name="T54" fmla="*/ 367 w 856"/>
              <a:gd name="T55" fmla="*/ 839 h 856"/>
              <a:gd name="T56" fmla="*/ 421 w 856"/>
              <a:gd name="T57" fmla="*/ 833 h 856"/>
              <a:gd name="T58" fmla="*/ 457 w 856"/>
              <a:gd name="T59" fmla="*/ 833 h 856"/>
              <a:gd name="T60" fmla="*/ 510 w 856"/>
              <a:gd name="T61" fmla="*/ 839 h 856"/>
              <a:gd name="T62" fmla="*/ 579 w 856"/>
              <a:gd name="T63" fmla="*/ 856 h 856"/>
              <a:gd name="T64" fmla="*/ 650 w 856"/>
              <a:gd name="T65" fmla="*/ 825 h 856"/>
              <a:gd name="T66" fmla="*/ 713 w 856"/>
              <a:gd name="T67" fmla="*/ 784 h 856"/>
              <a:gd name="T68" fmla="*/ 767 w 856"/>
              <a:gd name="T69" fmla="*/ 731 h 856"/>
              <a:gd name="T70" fmla="*/ 814 w 856"/>
              <a:gd name="T71" fmla="*/ 670 h 856"/>
              <a:gd name="T72" fmla="*/ 847 w 856"/>
              <a:gd name="T73" fmla="*/ 602 h 856"/>
              <a:gd name="T74" fmla="*/ 847 w 856"/>
              <a:gd name="T75" fmla="*/ 545 h 856"/>
              <a:gd name="T76" fmla="*/ 834 w 856"/>
              <a:gd name="T77" fmla="*/ 439 h 856"/>
              <a:gd name="T78" fmla="*/ 840 w 856"/>
              <a:gd name="T79" fmla="*/ 369 h 856"/>
              <a:gd name="T80" fmla="*/ 856 w 856"/>
              <a:gd name="T81" fmla="*/ 301 h 856"/>
              <a:gd name="T82" fmla="*/ 814 w 856"/>
              <a:gd name="T83" fmla="*/ 208 h 856"/>
              <a:gd name="T84" fmla="*/ 750 w 856"/>
              <a:gd name="T85" fmla="*/ 129 h 856"/>
              <a:gd name="T86" fmla="*/ 670 w 856"/>
              <a:gd name="T87" fmla="*/ 66 h 856"/>
              <a:gd name="T88" fmla="*/ 578 w 856"/>
              <a:gd name="T89" fmla="*/ 22 h 856"/>
              <a:gd name="T90" fmla="*/ 475 w 856"/>
              <a:gd name="T91" fmla="*/ 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6" h="856">
                <a:moveTo>
                  <a:pt x="439" y="0"/>
                </a:moveTo>
                <a:lnTo>
                  <a:pt x="439" y="0"/>
                </a:lnTo>
                <a:lnTo>
                  <a:pt x="413" y="0"/>
                </a:lnTo>
                <a:lnTo>
                  <a:pt x="388" y="3"/>
                </a:lnTo>
                <a:lnTo>
                  <a:pt x="362" y="6"/>
                </a:lnTo>
                <a:lnTo>
                  <a:pt x="337" y="11"/>
                </a:lnTo>
                <a:lnTo>
                  <a:pt x="313" y="18"/>
                </a:lnTo>
                <a:lnTo>
                  <a:pt x="290" y="26"/>
                </a:lnTo>
                <a:lnTo>
                  <a:pt x="266" y="35"/>
                </a:lnTo>
                <a:lnTo>
                  <a:pt x="243" y="45"/>
                </a:lnTo>
                <a:lnTo>
                  <a:pt x="243" y="45"/>
                </a:lnTo>
                <a:lnTo>
                  <a:pt x="251" y="52"/>
                </a:lnTo>
                <a:lnTo>
                  <a:pt x="258" y="61"/>
                </a:lnTo>
                <a:lnTo>
                  <a:pt x="264" y="69"/>
                </a:lnTo>
                <a:lnTo>
                  <a:pt x="269" y="79"/>
                </a:lnTo>
                <a:lnTo>
                  <a:pt x="274" y="87"/>
                </a:lnTo>
                <a:lnTo>
                  <a:pt x="277" y="97"/>
                </a:lnTo>
                <a:lnTo>
                  <a:pt x="281" y="107"/>
                </a:lnTo>
                <a:lnTo>
                  <a:pt x="283" y="118"/>
                </a:lnTo>
                <a:lnTo>
                  <a:pt x="286" y="128"/>
                </a:lnTo>
                <a:lnTo>
                  <a:pt x="287" y="138"/>
                </a:lnTo>
                <a:lnTo>
                  <a:pt x="287" y="148"/>
                </a:lnTo>
                <a:lnTo>
                  <a:pt x="286" y="159"/>
                </a:lnTo>
                <a:lnTo>
                  <a:pt x="285" y="170"/>
                </a:lnTo>
                <a:lnTo>
                  <a:pt x="283" y="181"/>
                </a:lnTo>
                <a:lnTo>
                  <a:pt x="280" y="191"/>
                </a:lnTo>
                <a:lnTo>
                  <a:pt x="276" y="201"/>
                </a:lnTo>
                <a:lnTo>
                  <a:pt x="276" y="201"/>
                </a:lnTo>
                <a:lnTo>
                  <a:pt x="268" y="218"/>
                </a:lnTo>
                <a:lnTo>
                  <a:pt x="257" y="234"/>
                </a:lnTo>
                <a:lnTo>
                  <a:pt x="257" y="234"/>
                </a:lnTo>
                <a:lnTo>
                  <a:pt x="271" y="240"/>
                </a:lnTo>
                <a:lnTo>
                  <a:pt x="303" y="250"/>
                </a:lnTo>
                <a:lnTo>
                  <a:pt x="275" y="267"/>
                </a:lnTo>
                <a:lnTo>
                  <a:pt x="275" y="267"/>
                </a:lnTo>
                <a:lnTo>
                  <a:pt x="265" y="272"/>
                </a:lnTo>
                <a:lnTo>
                  <a:pt x="256" y="277"/>
                </a:lnTo>
                <a:lnTo>
                  <a:pt x="243" y="282"/>
                </a:lnTo>
                <a:lnTo>
                  <a:pt x="228" y="288"/>
                </a:lnTo>
                <a:lnTo>
                  <a:pt x="209" y="291"/>
                </a:lnTo>
                <a:lnTo>
                  <a:pt x="190" y="295"/>
                </a:lnTo>
                <a:lnTo>
                  <a:pt x="168" y="296"/>
                </a:lnTo>
                <a:lnTo>
                  <a:pt x="168" y="296"/>
                </a:lnTo>
                <a:lnTo>
                  <a:pt x="150" y="295"/>
                </a:lnTo>
                <a:lnTo>
                  <a:pt x="132" y="292"/>
                </a:lnTo>
                <a:lnTo>
                  <a:pt x="115" y="288"/>
                </a:lnTo>
                <a:lnTo>
                  <a:pt x="98" y="282"/>
                </a:lnTo>
                <a:lnTo>
                  <a:pt x="98" y="282"/>
                </a:lnTo>
                <a:lnTo>
                  <a:pt x="91" y="278"/>
                </a:lnTo>
                <a:lnTo>
                  <a:pt x="91" y="278"/>
                </a:lnTo>
                <a:lnTo>
                  <a:pt x="77" y="272"/>
                </a:lnTo>
                <a:lnTo>
                  <a:pt x="65" y="265"/>
                </a:lnTo>
                <a:lnTo>
                  <a:pt x="54" y="256"/>
                </a:lnTo>
                <a:lnTo>
                  <a:pt x="43" y="246"/>
                </a:lnTo>
                <a:lnTo>
                  <a:pt x="43" y="246"/>
                </a:lnTo>
                <a:lnTo>
                  <a:pt x="34" y="269"/>
                </a:lnTo>
                <a:lnTo>
                  <a:pt x="25" y="291"/>
                </a:lnTo>
                <a:lnTo>
                  <a:pt x="18" y="315"/>
                </a:lnTo>
                <a:lnTo>
                  <a:pt x="11" y="339"/>
                </a:lnTo>
                <a:lnTo>
                  <a:pt x="6" y="363"/>
                </a:lnTo>
                <a:lnTo>
                  <a:pt x="2" y="388"/>
                </a:lnTo>
                <a:lnTo>
                  <a:pt x="0" y="414"/>
                </a:lnTo>
                <a:lnTo>
                  <a:pt x="0" y="439"/>
                </a:lnTo>
                <a:lnTo>
                  <a:pt x="0" y="439"/>
                </a:lnTo>
                <a:lnTo>
                  <a:pt x="0" y="457"/>
                </a:lnTo>
                <a:lnTo>
                  <a:pt x="1" y="476"/>
                </a:lnTo>
                <a:lnTo>
                  <a:pt x="6" y="511"/>
                </a:lnTo>
                <a:lnTo>
                  <a:pt x="12" y="545"/>
                </a:lnTo>
                <a:lnTo>
                  <a:pt x="21" y="577"/>
                </a:lnTo>
                <a:lnTo>
                  <a:pt x="34" y="610"/>
                </a:lnTo>
                <a:lnTo>
                  <a:pt x="48" y="641"/>
                </a:lnTo>
                <a:lnTo>
                  <a:pt x="65" y="671"/>
                </a:lnTo>
                <a:lnTo>
                  <a:pt x="85" y="699"/>
                </a:lnTo>
                <a:lnTo>
                  <a:pt x="105" y="725"/>
                </a:lnTo>
                <a:lnTo>
                  <a:pt x="128" y="750"/>
                </a:lnTo>
                <a:lnTo>
                  <a:pt x="152" y="773"/>
                </a:lnTo>
                <a:lnTo>
                  <a:pt x="179" y="793"/>
                </a:lnTo>
                <a:lnTo>
                  <a:pt x="207" y="813"/>
                </a:lnTo>
                <a:lnTo>
                  <a:pt x="236" y="830"/>
                </a:lnTo>
                <a:lnTo>
                  <a:pt x="266" y="844"/>
                </a:lnTo>
                <a:lnTo>
                  <a:pt x="299" y="856"/>
                </a:lnTo>
                <a:lnTo>
                  <a:pt x="299" y="856"/>
                </a:lnTo>
                <a:lnTo>
                  <a:pt x="333" y="847"/>
                </a:lnTo>
                <a:lnTo>
                  <a:pt x="367" y="839"/>
                </a:lnTo>
                <a:lnTo>
                  <a:pt x="385" y="837"/>
                </a:lnTo>
                <a:lnTo>
                  <a:pt x="402" y="835"/>
                </a:lnTo>
                <a:lnTo>
                  <a:pt x="421" y="833"/>
                </a:lnTo>
                <a:lnTo>
                  <a:pt x="439" y="833"/>
                </a:lnTo>
                <a:lnTo>
                  <a:pt x="439" y="833"/>
                </a:lnTo>
                <a:lnTo>
                  <a:pt x="457" y="833"/>
                </a:lnTo>
                <a:lnTo>
                  <a:pt x="475" y="835"/>
                </a:lnTo>
                <a:lnTo>
                  <a:pt x="493" y="837"/>
                </a:lnTo>
                <a:lnTo>
                  <a:pt x="510" y="839"/>
                </a:lnTo>
                <a:lnTo>
                  <a:pt x="545" y="847"/>
                </a:lnTo>
                <a:lnTo>
                  <a:pt x="579" y="856"/>
                </a:lnTo>
                <a:lnTo>
                  <a:pt x="579" y="856"/>
                </a:lnTo>
                <a:lnTo>
                  <a:pt x="604" y="847"/>
                </a:lnTo>
                <a:lnTo>
                  <a:pt x="627" y="837"/>
                </a:lnTo>
                <a:lnTo>
                  <a:pt x="650" y="825"/>
                </a:lnTo>
                <a:lnTo>
                  <a:pt x="672" y="813"/>
                </a:lnTo>
                <a:lnTo>
                  <a:pt x="692" y="798"/>
                </a:lnTo>
                <a:lnTo>
                  <a:pt x="713" y="784"/>
                </a:lnTo>
                <a:lnTo>
                  <a:pt x="732" y="767"/>
                </a:lnTo>
                <a:lnTo>
                  <a:pt x="750" y="750"/>
                </a:lnTo>
                <a:lnTo>
                  <a:pt x="767" y="731"/>
                </a:lnTo>
                <a:lnTo>
                  <a:pt x="784" y="712"/>
                </a:lnTo>
                <a:lnTo>
                  <a:pt x="799" y="691"/>
                </a:lnTo>
                <a:lnTo>
                  <a:pt x="814" y="670"/>
                </a:lnTo>
                <a:lnTo>
                  <a:pt x="826" y="648"/>
                </a:lnTo>
                <a:lnTo>
                  <a:pt x="838" y="625"/>
                </a:lnTo>
                <a:lnTo>
                  <a:pt x="847" y="602"/>
                </a:lnTo>
                <a:lnTo>
                  <a:pt x="856" y="577"/>
                </a:lnTo>
                <a:lnTo>
                  <a:pt x="856" y="577"/>
                </a:lnTo>
                <a:lnTo>
                  <a:pt x="847" y="545"/>
                </a:lnTo>
                <a:lnTo>
                  <a:pt x="840" y="511"/>
                </a:lnTo>
                <a:lnTo>
                  <a:pt x="835" y="476"/>
                </a:lnTo>
                <a:lnTo>
                  <a:pt x="834" y="439"/>
                </a:lnTo>
                <a:lnTo>
                  <a:pt x="834" y="439"/>
                </a:lnTo>
                <a:lnTo>
                  <a:pt x="835" y="403"/>
                </a:lnTo>
                <a:lnTo>
                  <a:pt x="840" y="369"/>
                </a:lnTo>
                <a:lnTo>
                  <a:pt x="847" y="334"/>
                </a:lnTo>
                <a:lnTo>
                  <a:pt x="856" y="301"/>
                </a:lnTo>
                <a:lnTo>
                  <a:pt x="856" y="301"/>
                </a:lnTo>
                <a:lnTo>
                  <a:pt x="844" y="268"/>
                </a:lnTo>
                <a:lnTo>
                  <a:pt x="830" y="238"/>
                </a:lnTo>
                <a:lnTo>
                  <a:pt x="814" y="208"/>
                </a:lnTo>
                <a:lnTo>
                  <a:pt x="794" y="180"/>
                </a:lnTo>
                <a:lnTo>
                  <a:pt x="773" y="153"/>
                </a:lnTo>
                <a:lnTo>
                  <a:pt x="750" y="129"/>
                </a:lnTo>
                <a:lnTo>
                  <a:pt x="725" y="106"/>
                </a:lnTo>
                <a:lnTo>
                  <a:pt x="699" y="85"/>
                </a:lnTo>
                <a:lnTo>
                  <a:pt x="670" y="66"/>
                </a:lnTo>
                <a:lnTo>
                  <a:pt x="641" y="49"/>
                </a:lnTo>
                <a:lnTo>
                  <a:pt x="611" y="34"/>
                </a:lnTo>
                <a:lnTo>
                  <a:pt x="578" y="22"/>
                </a:lnTo>
                <a:lnTo>
                  <a:pt x="544" y="12"/>
                </a:lnTo>
                <a:lnTo>
                  <a:pt x="510" y="5"/>
                </a:lnTo>
                <a:lnTo>
                  <a:pt x="475" y="1"/>
                </a:lnTo>
                <a:lnTo>
                  <a:pt x="457" y="0"/>
                </a:lnTo>
                <a:lnTo>
                  <a:pt x="4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 name="Freeform 69"/>
          <p:cNvSpPr>
            <a:spLocks/>
          </p:cNvSpPr>
          <p:nvPr/>
        </p:nvSpPr>
        <p:spPr bwMode="auto">
          <a:xfrm>
            <a:off x="9927482" y="2510184"/>
            <a:ext cx="743347" cy="754962"/>
          </a:xfrm>
          <a:custGeom>
            <a:avLst/>
            <a:gdLst>
              <a:gd name="T0" fmla="*/ 127 w 255"/>
              <a:gd name="T1" fmla="*/ 0 h 261"/>
              <a:gd name="T2" fmla="*/ 151 w 255"/>
              <a:gd name="T3" fmla="*/ 1 h 261"/>
              <a:gd name="T4" fmla="*/ 176 w 255"/>
              <a:gd name="T5" fmla="*/ 9 h 261"/>
              <a:gd name="T6" fmla="*/ 188 w 255"/>
              <a:gd name="T7" fmla="*/ 14 h 261"/>
              <a:gd name="T8" fmla="*/ 208 w 255"/>
              <a:gd name="T9" fmla="*/ 29 h 261"/>
              <a:gd name="T10" fmla="*/ 225 w 255"/>
              <a:gd name="T11" fmla="*/ 46 h 261"/>
              <a:gd name="T12" fmla="*/ 239 w 255"/>
              <a:gd name="T13" fmla="*/ 66 h 261"/>
              <a:gd name="T14" fmla="*/ 248 w 255"/>
              <a:gd name="T15" fmla="*/ 90 h 261"/>
              <a:gd name="T16" fmla="*/ 253 w 255"/>
              <a:gd name="T17" fmla="*/ 113 h 261"/>
              <a:gd name="T18" fmla="*/ 253 w 255"/>
              <a:gd name="T19" fmla="*/ 138 h 261"/>
              <a:gd name="T20" fmla="*/ 248 w 255"/>
              <a:gd name="T21" fmla="*/ 162 h 261"/>
              <a:gd name="T22" fmla="*/ 245 w 255"/>
              <a:gd name="T23" fmla="*/ 174 h 261"/>
              <a:gd name="T24" fmla="*/ 231 w 255"/>
              <a:gd name="T25" fmla="*/ 197 h 261"/>
              <a:gd name="T26" fmla="*/ 216 w 255"/>
              <a:gd name="T27" fmla="*/ 217 h 261"/>
              <a:gd name="T28" fmla="*/ 223 w 255"/>
              <a:gd name="T29" fmla="*/ 222 h 261"/>
              <a:gd name="T30" fmla="*/ 239 w 255"/>
              <a:gd name="T31" fmla="*/ 230 h 261"/>
              <a:gd name="T32" fmla="*/ 248 w 255"/>
              <a:gd name="T33" fmla="*/ 234 h 261"/>
              <a:gd name="T34" fmla="*/ 233 w 255"/>
              <a:gd name="T35" fmla="*/ 242 h 261"/>
              <a:gd name="T36" fmla="*/ 206 w 255"/>
              <a:gd name="T37" fmla="*/ 252 h 261"/>
              <a:gd name="T38" fmla="*/ 171 w 255"/>
              <a:gd name="T39" fmla="*/ 259 h 261"/>
              <a:gd name="T40" fmla="*/ 150 w 255"/>
              <a:gd name="T41" fmla="*/ 261 h 261"/>
              <a:gd name="T42" fmla="*/ 119 w 255"/>
              <a:gd name="T43" fmla="*/ 257 h 261"/>
              <a:gd name="T44" fmla="*/ 86 w 255"/>
              <a:gd name="T45" fmla="*/ 246 h 261"/>
              <a:gd name="T46" fmla="*/ 79 w 255"/>
              <a:gd name="T47" fmla="*/ 244 h 261"/>
              <a:gd name="T48" fmla="*/ 67 w 255"/>
              <a:gd name="T49" fmla="*/ 237 h 261"/>
              <a:gd name="T50" fmla="*/ 46 w 255"/>
              <a:gd name="T51" fmla="*/ 224 h 261"/>
              <a:gd name="T52" fmla="*/ 29 w 255"/>
              <a:gd name="T53" fmla="*/ 206 h 261"/>
              <a:gd name="T54" fmla="*/ 14 w 255"/>
              <a:gd name="T55" fmla="*/ 185 h 261"/>
              <a:gd name="T56" fmla="*/ 6 w 255"/>
              <a:gd name="T57" fmla="*/ 164 h 261"/>
              <a:gd name="T58" fmla="*/ 1 w 255"/>
              <a:gd name="T59" fmla="*/ 139 h 261"/>
              <a:gd name="T60" fmla="*/ 1 w 255"/>
              <a:gd name="T61" fmla="*/ 115 h 261"/>
              <a:gd name="T62" fmla="*/ 6 w 255"/>
              <a:gd name="T63" fmla="*/ 90 h 261"/>
              <a:gd name="T64" fmla="*/ 9 w 255"/>
              <a:gd name="T65" fmla="*/ 77 h 261"/>
              <a:gd name="T66" fmla="*/ 18 w 255"/>
              <a:gd name="T67" fmla="*/ 60 h 261"/>
              <a:gd name="T68" fmla="*/ 42 w 255"/>
              <a:gd name="T69" fmla="*/ 31 h 261"/>
              <a:gd name="T70" fmla="*/ 74 w 255"/>
              <a:gd name="T71" fmla="*/ 11 h 261"/>
              <a:gd name="T72" fmla="*/ 109 w 255"/>
              <a:gd name="T73" fmla="*/ 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61">
                <a:moveTo>
                  <a:pt x="127" y="0"/>
                </a:moveTo>
                <a:lnTo>
                  <a:pt x="127" y="0"/>
                </a:lnTo>
                <a:lnTo>
                  <a:pt x="139" y="0"/>
                </a:lnTo>
                <a:lnTo>
                  <a:pt x="151" y="1"/>
                </a:lnTo>
                <a:lnTo>
                  <a:pt x="164" y="5"/>
                </a:lnTo>
                <a:lnTo>
                  <a:pt x="176" y="9"/>
                </a:lnTo>
                <a:lnTo>
                  <a:pt x="176" y="9"/>
                </a:lnTo>
                <a:lnTo>
                  <a:pt x="188" y="14"/>
                </a:lnTo>
                <a:lnTo>
                  <a:pt x="199" y="22"/>
                </a:lnTo>
                <a:lnTo>
                  <a:pt x="208" y="29"/>
                </a:lnTo>
                <a:lnTo>
                  <a:pt x="217" y="37"/>
                </a:lnTo>
                <a:lnTo>
                  <a:pt x="225" y="46"/>
                </a:lnTo>
                <a:lnTo>
                  <a:pt x="233" y="56"/>
                </a:lnTo>
                <a:lnTo>
                  <a:pt x="239" y="66"/>
                </a:lnTo>
                <a:lnTo>
                  <a:pt x="245" y="77"/>
                </a:lnTo>
                <a:lnTo>
                  <a:pt x="248" y="90"/>
                </a:lnTo>
                <a:lnTo>
                  <a:pt x="251" y="100"/>
                </a:lnTo>
                <a:lnTo>
                  <a:pt x="253" y="113"/>
                </a:lnTo>
                <a:lnTo>
                  <a:pt x="255" y="125"/>
                </a:lnTo>
                <a:lnTo>
                  <a:pt x="253" y="138"/>
                </a:lnTo>
                <a:lnTo>
                  <a:pt x="252" y="150"/>
                </a:lnTo>
                <a:lnTo>
                  <a:pt x="248" y="162"/>
                </a:lnTo>
                <a:lnTo>
                  <a:pt x="245" y="174"/>
                </a:lnTo>
                <a:lnTo>
                  <a:pt x="245" y="174"/>
                </a:lnTo>
                <a:lnTo>
                  <a:pt x="239" y="187"/>
                </a:lnTo>
                <a:lnTo>
                  <a:pt x="231" y="197"/>
                </a:lnTo>
                <a:lnTo>
                  <a:pt x="224" y="207"/>
                </a:lnTo>
                <a:lnTo>
                  <a:pt x="216" y="217"/>
                </a:lnTo>
                <a:lnTo>
                  <a:pt x="216" y="217"/>
                </a:lnTo>
                <a:lnTo>
                  <a:pt x="223" y="222"/>
                </a:lnTo>
                <a:lnTo>
                  <a:pt x="230" y="227"/>
                </a:lnTo>
                <a:lnTo>
                  <a:pt x="239" y="230"/>
                </a:lnTo>
                <a:lnTo>
                  <a:pt x="248" y="234"/>
                </a:lnTo>
                <a:lnTo>
                  <a:pt x="248" y="234"/>
                </a:lnTo>
                <a:lnTo>
                  <a:pt x="241" y="237"/>
                </a:lnTo>
                <a:lnTo>
                  <a:pt x="233" y="242"/>
                </a:lnTo>
                <a:lnTo>
                  <a:pt x="221" y="247"/>
                </a:lnTo>
                <a:lnTo>
                  <a:pt x="206" y="252"/>
                </a:lnTo>
                <a:lnTo>
                  <a:pt x="189" y="256"/>
                </a:lnTo>
                <a:lnTo>
                  <a:pt x="171" y="259"/>
                </a:lnTo>
                <a:lnTo>
                  <a:pt x="150" y="261"/>
                </a:lnTo>
                <a:lnTo>
                  <a:pt x="150" y="261"/>
                </a:lnTo>
                <a:lnTo>
                  <a:pt x="134" y="259"/>
                </a:lnTo>
                <a:lnTo>
                  <a:pt x="119" y="257"/>
                </a:lnTo>
                <a:lnTo>
                  <a:pt x="102" y="252"/>
                </a:lnTo>
                <a:lnTo>
                  <a:pt x="86" y="246"/>
                </a:lnTo>
                <a:lnTo>
                  <a:pt x="86" y="246"/>
                </a:lnTo>
                <a:lnTo>
                  <a:pt x="79" y="244"/>
                </a:lnTo>
                <a:lnTo>
                  <a:pt x="79" y="244"/>
                </a:lnTo>
                <a:lnTo>
                  <a:pt x="67" y="237"/>
                </a:lnTo>
                <a:lnTo>
                  <a:pt x="56" y="231"/>
                </a:lnTo>
                <a:lnTo>
                  <a:pt x="46" y="224"/>
                </a:lnTo>
                <a:lnTo>
                  <a:pt x="36" y="216"/>
                </a:lnTo>
                <a:lnTo>
                  <a:pt x="29" y="206"/>
                </a:lnTo>
                <a:lnTo>
                  <a:pt x="22" y="196"/>
                </a:lnTo>
                <a:lnTo>
                  <a:pt x="14" y="185"/>
                </a:lnTo>
                <a:lnTo>
                  <a:pt x="9" y="174"/>
                </a:lnTo>
                <a:lnTo>
                  <a:pt x="6" y="164"/>
                </a:lnTo>
                <a:lnTo>
                  <a:pt x="2" y="151"/>
                </a:lnTo>
                <a:lnTo>
                  <a:pt x="1" y="139"/>
                </a:lnTo>
                <a:lnTo>
                  <a:pt x="0" y="127"/>
                </a:lnTo>
                <a:lnTo>
                  <a:pt x="1" y="115"/>
                </a:lnTo>
                <a:lnTo>
                  <a:pt x="2" y="102"/>
                </a:lnTo>
                <a:lnTo>
                  <a:pt x="6" y="90"/>
                </a:lnTo>
                <a:lnTo>
                  <a:pt x="9" y="77"/>
                </a:lnTo>
                <a:lnTo>
                  <a:pt x="9" y="77"/>
                </a:lnTo>
                <a:lnTo>
                  <a:pt x="14" y="69"/>
                </a:lnTo>
                <a:lnTo>
                  <a:pt x="18" y="60"/>
                </a:lnTo>
                <a:lnTo>
                  <a:pt x="30" y="45"/>
                </a:lnTo>
                <a:lnTo>
                  <a:pt x="42" y="31"/>
                </a:lnTo>
                <a:lnTo>
                  <a:pt x="57" y="20"/>
                </a:lnTo>
                <a:lnTo>
                  <a:pt x="74" y="11"/>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5" name="Freeform 74"/>
          <p:cNvSpPr>
            <a:spLocks/>
          </p:cNvSpPr>
          <p:nvPr/>
        </p:nvSpPr>
        <p:spPr bwMode="auto">
          <a:xfrm>
            <a:off x="12302711" y="3323220"/>
            <a:ext cx="127763" cy="801422"/>
          </a:xfrm>
          <a:custGeom>
            <a:avLst/>
            <a:gdLst>
              <a:gd name="T0" fmla="*/ 22 w 45"/>
              <a:gd name="T1" fmla="*/ 0 h 276"/>
              <a:gd name="T2" fmla="*/ 22 w 45"/>
              <a:gd name="T3" fmla="*/ 0 h 276"/>
              <a:gd name="T4" fmla="*/ 13 w 45"/>
              <a:gd name="T5" fmla="*/ 33 h 276"/>
              <a:gd name="T6" fmla="*/ 6 w 45"/>
              <a:gd name="T7" fmla="*/ 68 h 276"/>
              <a:gd name="T8" fmla="*/ 1 w 45"/>
              <a:gd name="T9" fmla="*/ 102 h 276"/>
              <a:gd name="T10" fmla="*/ 0 w 45"/>
              <a:gd name="T11" fmla="*/ 138 h 276"/>
              <a:gd name="T12" fmla="*/ 0 w 45"/>
              <a:gd name="T13" fmla="*/ 138 h 276"/>
              <a:gd name="T14" fmla="*/ 1 w 45"/>
              <a:gd name="T15" fmla="*/ 175 h 276"/>
              <a:gd name="T16" fmla="*/ 6 w 45"/>
              <a:gd name="T17" fmla="*/ 210 h 276"/>
              <a:gd name="T18" fmla="*/ 13 w 45"/>
              <a:gd name="T19" fmla="*/ 244 h 276"/>
              <a:gd name="T20" fmla="*/ 22 w 45"/>
              <a:gd name="T21" fmla="*/ 276 h 276"/>
              <a:gd name="T22" fmla="*/ 22 w 45"/>
              <a:gd name="T23" fmla="*/ 276 h 276"/>
              <a:gd name="T24" fmla="*/ 32 w 45"/>
              <a:gd name="T25" fmla="*/ 244 h 276"/>
              <a:gd name="T26" fmla="*/ 39 w 45"/>
              <a:gd name="T27" fmla="*/ 210 h 276"/>
              <a:gd name="T28" fmla="*/ 44 w 45"/>
              <a:gd name="T29" fmla="*/ 175 h 276"/>
              <a:gd name="T30" fmla="*/ 45 w 45"/>
              <a:gd name="T31" fmla="*/ 138 h 276"/>
              <a:gd name="T32" fmla="*/ 45 w 45"/>
              <a:gd name="T33" fmla="*/ 138 h 276"/>
              <a:gd name="T34" fmla="*/ 44 w 45"/>
              <a:gd name="T35" fmla="*/ 102 h 276"/>
              <a:gd name="T36" fmla="*/ 39 w 45"/>
              <a:gd name="T37" fmla="*/ 68 h 276"/>
              <a:gd name="T38" fmla="*/ 32 w 45"/>
              <a:gd name="T39" fmla="*/ 33 h 276"/>
              <a:gd name="T40" fmla="*/ 22 w 45"/>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276">
                <a:moveTo>
                  <a:pt x="22" y="0"/>
                </a:moveTo>
                <a:lnTo>
                  <a:pt x="22" y="0"/>
                </a:lnTo>
                <a:lnTo>
                  <a:pt x="13" y="33"/>
                </a:lnTo>
                <a:lnTo>
                  <a:pt x="6" y="68"/>
                </a:lnTo>
                <a:lnTo>
                  <a:pt x="1" y="102"/>
                </a:lnTo>
                <a:lnTo>
                  <a:pt x="0" y="138"/>
                </a:lnTo>
                <a:lnTo>
                  <a:pt x="0" y="138"/>
                </a:lnTo>
                <a:lnTo>
                  <a:pt x="1" y="175"/>
                </a:lnTo>
                <a:lnTo>
                  <a:pt x="6" y="210"/>
                </a:lnTo>
                <a:lnTo>
                  <a:pt x="13" y="244"/>
                </a:lnTo>
                <a:lnTo>
                  <a:pt x="22" y="276"/>
                </a:lnTo>
                <a:lnTo>
                  <a:pt x="22" y="276"/>
                </a:lnTo>
                <a:lnTo>
                  <a:pt x="32" y="244"/>
                </a:lnTo>
                <a:lnTo>
                  <a:pt x="39" y="210"/>
                </a:lnTo>
                <a:lnTo>
                  <a:pt x="44" y="175"/>
                </a:lnTo>
                <a:lnTo>
                  <a:pt x="45" y="138"/>
                </a:lnTo>
                <a:lnTo>
                  <a:pt x="45" y="138"/>
                </a:lnTo>
                <a:lnTo>
                  <a:pt x="44" y="102"/>
                </a:lnTo>
                <a:lnTo>
                  <a:pt x="39" y="68"/>
                </a:lnTo>
                <a:lnTo>
                  <a:pt x="32" y="33"/>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6" name="Freeform 84"/>
          <p:cNvSpPr>
            <a:spLocks/>
          </p:cNvSpPr>
          <p:nvPr/>
        </p:nvSpPr>
        <p:spPr bwMode="auto">
          <a:xfrm>
            <a:off x="10746327" y="4867990"/>
            <a:ext cx="813036" cy="133572"/>
          </a:xfrm>
          <a:custGeom>
            <a:avLst/>
            <a:gdLst>
              <a:gd name="T0" fmla="*/ 140 w 280"/>
              <a:gd name="T1" fmla="*/ 0 h 45"/>
              <a:gd name="T2" fmla="*/ 140 w 280"/>
              <a:gd name="T3" fmla="*/ 0 h 45"/>
              <a:gd name="T4" fmla="*/ 122 w 280"/>
              <a:gd name="T5" fmla="*/ 0 h 45"/>
              <a:gd name="T6" fmla="*/ 103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3 w 280"/>
              <a:gd name="T25" fmla="*/ 44 h 45"/>
              <a:gd name="T26" fmla="*/ 122 w 280"/>
              <a:gd name="T27" fmla="*/ 45 h 45"/>
              <a:gd name="T28" fmla="*/ 140 w 280"/>
              <a:gd name="T29" fmla="*/ 45 h 45"/>
              <a:gd name="T30" fmla="*/ 140 w 280"/>
              <a:gd name="T31" fmla="*/ 45 h 45"/>
              <a:gd name="T32" fmla="*/ 158 w 280"/>
              <a:gd name="T33" fmla="*/ 45 h 45"/>
              <a:gd name="T34" fmla="*/ 176 w 280"/>
              <a:gd name="T35" fmla="*/ 44 h 45"/>
              <a:gd name="T36" fmla="*/ 194 w 280"/>
              <a:gd name="T37" fmla="*/ 43 h 45"/>
              <a:gd name="T38" fmla="*/ 211 w 280"/>
              <a:gd name="T39" fmla="*/ 40 h 45"/>
              <a:gd name="T40" fmla="*/ 246 w 280"/>
              <a:gd name="T41" fmla="*/ 33 h 45"/>
              <a:gd name="T42" fmla="*/ 280 w 280"/>
              <a:gd name="T43" fmla="*/ 23 h 45"/>
              <a:gd name="T44" fmla="*/ 280 w 280"/>
              <a:gd name="T45" fmla="*/ 23 h 45"/>
              <a:gd name="T46" fmla="*/ 246 w 280"/>
              <a:gd name="T47" fmla="*/ 14 h 45"/>
              <a:gd name="T48" fmla="*/ 211 w 280"/>
              <a:gd name="T49" fmla="*/ 6 h 45"/>
              <a:gd name="T50" fmla="*/ 194 w 280"/>
              <a:gd name="T51" fmla="*/ 4 h 45"/>
              <a:gd name="T52" fmla="*/ 176 w 280"/>
              <a:gd name="T53" fmla="*/ 2 h 45"/>
              <a:gd name="T54" fmla="*/ 158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3" y="2"/>
                </a:lnTo>
                <a:lnTo>
                  <a:pt x="86" y="4"/>
                </a:lnTo>
                <a:lnTo>
                  <a:pt x="68" y="6"/>
                </a:lnTo>
                <a:lnTo>
                  <a:pt x="34" y="14"/>
                </a:lnTo>
                <a:lnTo>
                  <a:pt x="0" y="23"/>
                </a:lnTo>
                <a:lnTo>
                  <a:pt x="0" y="23"/>
                </a:lnTo>
                <a:lnTo>
                  <a:pt x="34" y="33"/>
                </a:lnTo>
                <a:lnTo>
                  <a:pt x="68" y="40"/>
                </a:lnTo>
                <a:lnTo>
                  <a:pt x="86" y="43"/>
                </a:lnTo>
                <a:lnTo>
                  <a:pt x="103" y="44"/>
                </a:lnTo>
                <a:lnTo>
                  <a:pt x="122" y="45"/>
                </a:lnTo>
                <a:lnTo>
                  <a:pt x="140" y="45"/>
                </a:lnTo>
                <a:lnTo>
                  <a:pt x="140" y="45"/>
                </a:lnTo>
                <a:lnTo>
                  <a:pt x="158" y="45"/>
                </a:lnTo>
                <a:lnTo>
                  <a:pt x="176" y="44"/>
                </a:lnTo>
                <a:lnTo>
                  <a:pt x="194" y="43"/>
                </a:lnTo>
                <a:lnTo>
                  <a:pt x="211" y="40"/>
                </a:lnTo>
                <a:lnTo>
                  <a:pt x="246" y="33"/>
                </a:lnTo>
                <a:lnTo>
                  <a:pt x="280" y="23"/>
                </a:lnTo>
                <a:lnTo>
                  <a:pt x="280" y="23"/>
                </a:lnTo>
                <a:lnTo>
                  <a:pt x="246" y="14"/>
                </a:lnTo>
                <a:lnTo>
                  <a:pt x="211" y="6"/>
                </a:lnTo>
                <a:lnTo>
                  <a:pt x="194" y="4"/>
                </a:lnTo>
                <a:lnTo>
                  <a:pt x="176" y="2"/>
                </a:lnTo>
                <a:lnTo>
                  <a:pt x="158" y="0"/>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7" name="Freeform 187"/>
          <p:cNvSpPr>
            <a:spLocks/>
          </p:cNvSpPr>
          <p:nvPr/>
        </p:nvSpPr>
        <p:spPr bwMode="auto">
          <a:xfrm>
            <a:off x="12192368" y="2934123"/>
            <a:ext cx="168416" cy="296179"/>
          </a:xfrm>
          <a:custGeom>
            <a:avLst/>
            <a:gdLst>
              <a:gd name="T0" fmla="*/ 0 w 58"/>
              <a:gd name="T1" fmla="*/ 0 h 102"/>
              <a:gd name="T2" fmla="*/ 0 w 58"/>
              <a:gd name="T3" fmla="*/ 0 h 102"/>
              <a:gd name="T4" fmla="*/ 0 w 58"/>
              <a:gd name="T5" fmla="*/ 2 h 102"/>
              <a:gd name="T6" fmla="*/ 0 w 58"/>
              <a:gd name="T7" fmla="*/ 2 h 102"/>
              <a:gd name="T8" fmla="*/ 17 w 58"/>
              <a:gd name="T9" fmla="*/ 25 h 102"/>
              <a:gd name="T10" fmla="*/ 31 w 58"/>
              <a:gd name="T11" fmla="*/ 50 h 102"/>
              <a:gd name="T12" fmla="*/ 45 w 58"/>
              <a:gd name="T13" fmla="*/ 76 h 102"/>
              <a:gd name="T14" fmla="*/ 57 w 58"/>
              <a:gd name="T15" fmla="*/ 102 h 102"/>
              <a:gd name="T16" fmla="*/ 57 w 58"/>
              <a:gd name="T17" fmla="*/ 102 h 102"/>
              <a:gd name="T18" fmla="*/ 58 w 58"/>
              <a:gd name="T19" fmla="*/ 101 h 102"/>
              <a:gd name="T20" fmla="*/ 58 w 58"/>
              <a:gd name="T21" fmla="*/ 101 h 102"/>
              <a:gd name="T22" fmla="*/ 46 w 58"/>
              <a:gd name="T23" fmla="*/ 74 h 102"/>
              <a:gd name="T24" fmla="*/ 31 w 58"/>
              <a:gd name="T25" fmla="*/ 49 h 102"/>
              <a:gd name="T26" fmla="*/ 17 w 58"/>
              <a:gd name="T27" fmla="*/ 25 h 102"/>
              <a:gd name="T28" fmla="*/ 0 w 58"/>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102">
                <a:moveTo>
                  <a:pt x="0" y="0"/>
                </a:moveTo>
                <a:lnTo>
                  <a:pt x="0" y="0"/>
                </a:lnTo>
                <a:lnTo>
                  <a:pt x="0" y="2"/>
                </a:lnTo>
                <a:lnTo>
                  <a:pt x="0" y="2"/>
                </a:lnTo>
                <a:lnTo>
                  <a:pt x="17" y="25"/>
                </a:lnTo>
                <a:lnTo>
                  <a:pt x="31" y="50"/>
                </a:lnTo>
                <a:lnTo>
                  <a:pt x="45" y="76"/>
                </a:lnTo>
                <a:lnTo>
                  <a:pt x="57" y="102"/>
                </a:lnTo>
                <a:lnTo>
                  <a:pt x="57" y="102"/>
                </a:lnTo>
                <a:lnTo>
                  <a:pt x="58" y="101"/>
                </a:lnTo>
                <a:lnTo>
                  <a:pt x="58" y="101"/>
                </a:lnTo>
                <a:lnTo>
                  <a:pt x="46" y="74"/>
                </a:lnTo>
                <a:lnTo>
                  <a:pt x="31" y="49"/>
                </a:lnTo>
                <a:lnTo>
                  <a:pt x="17" y="2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nvGrpSpPr>
          <p:cNvPr id="114" name="Group 52"/>
          <p:cNvGrpSpPr/>
          <p:nvPr/>
        </p:nvGrpSpPr>
        <p:grpSpPr>
          <a:xfrm>
            <a:off x="2159308" y="1305223"/>
            <a:ext cx="9400055" cy="823486"/>
            <a:chOff x="2088450" y="1451009"/>
            <a:chExt cx="4007550" cy="823486"/>
          </a:xfrm>
        </p:grpSpPr>
        <p:sp>
          <p:nvSpPr>
            <p:cNvPr id="118" name="TextBox 50"/>
            <p:cNvSpPr txBox="1"/>
            <p:nvPr/>
          </p:nvSpPr>
          <p:spPr>
            <a:xfrm>
              <a:off x="2088450" y="1451009"/>
              <a:ext cx="4007550" cy="461665"/>
            </a:xfrm>
            <a:prstGeom prst="rect">
              <a:avLst/>
            </a:prstGeom>
            <a:noFill/>
          </p:spPr>
          <p:txBody>
            <a:bodyPr wrap="square" lIns="0" rtlCol="0" anchor="ctr">
              <a:spAutoFit/>
            </a:bodyPr>
            <a:lstStyle/>
            <a:p>
              <a:endParaRPr lang="en-US" sz="2400" b="1" dirty="0">
                <a:solidFill>
                  <a:srgbClr val="C27D0E"/>
                </a:solidFill>
              </a:endParaRPr>
            </a:p>
          </p:txBody>
        </p:sp>
        <p:sp>
          <p:nvSpPr>
            <p:cNvPr id="119" name="TextBox 51"/>
            <p:cNvSpPr txBox="1"/>
            <p:nvPr/>
          </p:nvSpPr>
          <p:spPr>
            <a:xfrm>
              <a:off x="2088452" y="1812830"/>
              <a:ext cx="4007548" cy="461665"/>
            </a:xfrm>
            <a:prstGeom prst="rect">
              <a:avLst/>
            </a:prstGeom>
            <a:noFill/>
          </p:spPr>
          <p:txBody>
            <a:bodyPr wrap="square" lIns="0" rtlCol="0">
              <a:spAutoFit/>
            </a:bodyPr>
            <a:lstStyle/>
            <a:p>
              <a:pPr algn="just"/>
              <a:endParaRPr lang="en-US" sz="2400" dirty="0">
                <a:solidFill>
                  <a:sysClr val="windowText" lastClr="000000"/>
                </a:solidFill>
              </a:endParaRPr>
            </a:p>
          </p:txBody>
        </p:sp>
      </p:grpSp>
      <p:sp>
        <p:nvSpPr>
          <p:cNvPr id="122" name="TextBox 55"/>
          <p:cNvSpPr txBox="1"/>
          <p:nvPr/>
        </p:nvSpPr>
        <p:spPr>
          <a:xfrm>
            <a:off x="1874157" y="3177132"/>
            <a:ext cx="9758312" cy="1200329"/>
          </a:xfrm>
          <a:prstGeom prst="rect">
            <a:avLst/>
          </a:prstGeom>
          <a:noFill/>
        </p:spPr>
        <p:txBody>
          <a:bodyPr wrap="square" lIns="0" rtlCol="0">
            <a:spAutoFit/>
          </a:bodyPr>
          <a:lstStyle/>
          <a:p>
            <a:pPr algn="just"/>
            <a:r>
              <a:rPr lang="en-US" sz="2400" dirty="0" err="1" smtClean="0">
                <a:solidFill>
                  <a:sysClr val="windowText" lastClr="000000"/>
                </a:solidFill>
              </a:rPr>
              <a:t>Öğrencilerin</a:t>
            </a:r>
            <a:r>
              <a:rPr lang="en-US" sz="2400" dirty="0" smtClean="0">
                <a:solidFill>
                  <a:sysClr val="windowText" lastClr="000000"/>
                </a:solidFill>
              </a:rPr>
              <a:t> </a:t>
            </a:r>
            <a:r>
              <a:rPr lang="en-US" sz="2400" dirty="0" err="1">
                <a:solidFill>
                  <a:sysClr val="windowText" lastClr="000000"/>
                </a:solidFill>
              </a:rPr>
              <a:t>lig</a:t>
            </a:r>
            <a:r>
              <a:rPr lang="en-US" sz="2400" dirty="0">
                <a:solidFill>
                  <a:sysClr val="windowText" lastClr="000000"/>
                </a:solidFill>
              </a:rPr>
              <a:t>, </a:t>
            </a:r>
            <a:r>
              <a:rPr lang="en-US" sz="2400" dirty="0" err="1">
                <a:solidFill>
                  <a:sysClr val="windowText" lastClr="000000"/>
                </a:solidFill>
              </a:rPr>
              <a:t>turnuva</a:t>
            </a:r>
            <a:r>
              <a:rPr lang="en-US" sz="2400" dirty="0">
                <a:solidFill>
                  <a:sysClr val="windowText" lastClr="000000"/>
                </a:solidFill>
              </a:rPr>
              <a:t> vb. </a:t>
            </a:r>
            <a:r>
              <a:rPr lang="en-US" sz="2400" dirty="0" err="1">
                <a:solidFill>
                  <a:sysClr val="windowText" lastClr="000000"/>
                </a:solidFill>
              </a:rPr>
              <a:t>usulü</a:t>
            </a:r>
            <a:r>
              <a:rPr lang="en-US" sz="2400" dirty="0">
                <a:solidFill>
                  <a:sysClr val="windowText" lastClr="000000"/>
                </a:solidFill>
              </a:rPr>
              <a:t> </a:t>
            </a:r>
            <a:r>
              <a:rPr lang="en-US" sz="2400" dirty="0" err="1">
                <a:solidFill>
                  <a:sysClr val="windowText" lastClr="000000"/>
                </a:solidFill>
              </a:rPr>
              <a:t>süregelen</a:t>
            </a:r>
            <a:r>
              <a:rPr lang="en-US" sz="2400" dirty="0">
                <a:solidFill>
                  <a:sysClr val="windowText" lastClr="000000"/>
                </a:solidFill>
              </a:rPr>
              <a:t> </a:t>
            </a:r>
            <a:r>
              <a:rPr lang="en-US" sz="2400" dirty="0" err="1">
                <a:solidFill>
                  <a:sysClr val="windowText" lastClr="000000"/>
                </a:solidFill>
              </a:rPr>
              <a:t>gerçekleştirdikleri</a:t>
            </a:r>
            <a:r>
              <a:rPr lang="en-US" sz="2400" dirty="0">
                <a:solidFill>
                  <a:sysClr val="windowText" lastClr="000000"/>
                </a:solidFill>
              </a:rPr>
              <a:t> </a:t>
            </a:r>
            <a:r>
              <a:rPr lang="en-US" sz="2400" dirty="0" err="1">
                <a:solidFill>
                  <a:sysClr val="windowText" lastClr="000000"/>
                </a:solidFill>
              </a:rPr>
              <a:t>etkinliklerin</a:t>
            </a:r>
            <a:r>
              <a:rPr lang="en-US" sz="2400" dirty="0">
                <a:solidFill>
                  <a:sysClr val="windowText" lastClr="000000"/>
                </a:solidFill>
              </a:rPr>
              <a:t> </a:t>
            </a:r>
            <a:r>
              <a:rPr lang="en-US" sz="2400" dirty="0" err="1">
                <a:solidFill>
                  <a:sysClr val="windowText" lastClr="000000"/>
                </a:solidFill>
              </a:rPr>
              <a:t>veri</a:t>
            </a:r>
            <a:r>
              <a:rPr lang="en-US" sz="2400" dirty="0">
                <a:solidFill>
                  <a:sysClr val="windowText" lastClr="000000"/>
                </a:solidFill>
              </a:rPr>
              <a:t> </a:t>
            </a:r>
            <a:r>
              <a:rPr lang="en-US" sz="2400" dirty="0" err="1">
                <a:solidFill>
                  <a:sysClr val="windowText" lastClr="000000"/>
                </a:solidFill>
              </a:rPr>
              <a:t>girişleri</a:t>
            </a:r>
            <a:r>
              <a:rPr lang="en-US" sz="2400" dirty="0">
                <a:solidFill>
                  <a:sysClr val="windowText" lastClr="000000"/>
                </a:solidFill>
              </a:rPr>
              <a:t> </a:t>
            </a:r>
            <a:r>
              <a:rPr lang="en-US" sz="2400" dirty="0" err="1">
                <a:solidFill>
                  <a:sysClr val="windowText" lastClr="000000"/>
                </a:solidFill>
              </a:rPr>
              <a:t>etkinliğin</a:t>
            </a:r>
            <a:r>
              <a:rPr lang="en-US" sz="2400" dirty="0">
                <a:solidFill>
                  <a:sysClr val="windowText" lastClr="000000"/>
                </a:solidFill>
              </a:rPr>
              <a:t> en </a:t>
            </a:r>
            <a:r>
              <a:rPr lang="en-US" sz="2400" dirty="0" err="1">
                <a:solidFill>
                  <a:sysClr val="windowText" lastClr="000000"/>
                </a:solidFill>
              </a:rPr>
              <a:t>üst</a:t>
            </a:r>
            <a:r>
              <a:rPr lang="en-US" sz="2400" dirty="0">
                <a:solidFill>
                  <a:sysClr val="windowText" lastClr="000000"/>
                </a:solidFill>
              </a:rPr>
              <a:t> </a:t>
            </a:r>
            <a:r>
              <a:rPr lang="en-US" sz="2400" dirty="0" err="1">
                <a:solidFill>
                  <a:sysClr val="windowText" lastClr="000000"/>
                </a:solidFill>
              </a:rPr>
              <a:t>düzeyi</a:t>
            </a:r>
            <a:r>
              <a:rPr lang="en-US" sz="2400" dirty="0">
                <a:solidFill>
                  <a:sysClr val="windowText" lastClr="000000"/>
                </a:solidFill>
              </a:rPr>
              <a:t> </a:t>
            </a:r>
            <a:r>
              <a:rPr lang="en-US" sz="2400" dirty="0" err="1">
                <a:solidFill>
                  <a:sysClr val="windowText" lastClr="000000"/>
                </a:solidFill>
              </a:rPr>
              <a:t>esas</a:t>
            </a:r>
            <a:r>
              <a:rPr lang="en-US" sz="2400" dirty="0">
                <a:solidFill>
                  <a:sysClr val="windowText" lastClr="000000"/>
                </a:solidFill>
              </a:rPr>
              <a:t> </a:t>
            </a:r>
            <a:r>
              <a:rPr lang="en-US" sz="2400" dirty="0" err="1">
                <a:solidFill>
                  <a:sysClr val="windowText" lastClr="000000"/>
                </a:solidFill>
              </a:rPr>
              <a:t>alınarak</a:t>
            </a:r>
            <a:r>
              <a:rPr lang="en-US" sz="2400" dirty="0">
                <a:solidFill>
                  <a:sysClr val="windowText" lastClr="000000"/>
                </a:solidFill>
              </a:rPr>
              <a:t> </a:t>
            </a:r>
            <a:r>
              <a:rPr lang="en-US" sz="2400" dirty="0" err="1">
                <a:solidFill>
                  <a:sysClr val="windowText" lastClr="000000"/>
                </a:solidFill>
              </a:rPr>
              <a:t>Sosyal</a:t>
            </a:r>
            <a:r>
              <a:rPr lang="en-US" sz="2400" dirty="0">
                <a:solidFill>
                  <a:sysClr val="windowText" lastClr="000000"/>
                </a:solidFill>
              </a:rPr>
              <a:t> </a:t>
            </a:r>
            <a:r>
              <a:rPr lang="en-US" sz="2400" dirty="0" err="1">
                <a:solidFill>
                  <a:sysClr val="windowText" lastClr="000000"/>
                </a:solidFill>
              </a:rPr>
              <a:t>Etkinlik</a:t>
            </a:r>
            <a:r>
              <a:rPr lang="en-US" sz="2400" dirty="0">
                <a:solidFill>
                  <a:sysClr val="windowText" lastClr="000000"/>
                </a:solidFill>
              </a:rPr>
              <a:t> </a:t>
            </a:r>
            <a:r>
              <a:rPr lang="en-US" sz="2400" dirty="0" err="1">
                <a:solidFill>
                  <a:sysClr val="windowText" lastClr="000000"/>
                </a:solidFill>
              </a:rPr>
              <a:t>Modülü’ne</a:t>
            </a:r>
            <a:r>
              <a:rPr lang="en-US" sz="2400" dirty="0">
                <a:solidFill>
                  <a:sysClr val="windowText" lastClr="000000"/>
                </a:solidFill>
              </a:rPr>
              <a:t> </a:t>
            </a:r>
            <a:r>
              <a:rPr lang="en-US" sz="2400" dirty="0" err="1">
                <a:solidFill>
                  <a:sysClr val="windowText" lastClr="000000"/>
                </a:solidFill>
              </a:rPr>
              <a:t>bir</a:t>
            </a:r>
            <a:r>
              <a:rPr lang="en-US" sz="2400" dirty="0">
                <a:solidFill>
                  <a:sysClr val="windowText" lastClr="000000"/>
                </a:solidFill>
              </a:rPr>
              <a:t> </a:t>
            </a:r>
            <a:r>
              <a:rPr lang="en-US" sz="2400" dirty="0" err="1">
                <a:solidFill>
                  <a:sysClr val="windowText" lastClr="000000"/>
                </a:solidFill>
              </a:rPr>
              <a:t>defaya</a:t>
            </a:r>
            <a:r>
              <a:rPr lang="en-US" sz="2400" dirty="0">
                <a:solidFill>
                  <a:sysClr val="windowText" lastClr="000000"/>
                </a:solidFill>
              </a:rPr>
              <a:t> </a:t>
            </a:r>
            <a:r>
              <a:rPr lang="en-US" sz="2400" dirty="0" err="1">
                <a:solidFill>
                  <a:sysClr val="windowText" lastClr="000000"/>
                </a:solidFill>
              </a:rPr>
              <a:t>mahsus</a:t>
            </a:r>
            <a:r>
              <a:rPr lang="en-US" sz="2400" dirty="0">
                <a:solidFill>
                  <a:sysClr val="windowText" lastClr="000000"/>
                </a:solidFill>
              </a:rPr>
              <a:t> </a:t>
            </a:r>
            <a:r>
              <a:rPr lang="en-US" sz="2400" dirty="0" err="1">
                <a:solidFill>
                  <a:sysClr val="windowText" lastClr="000000"/>
                </a:solidFill>
              </a:rPr>
              <a:t>girilir</a:t>
            </a:r>
            <a:r>
              <a:rPr lang="en-US" sz="2400" dirty="0">
                <a:solidFill>
                  <a:sysClr val="windowText" lastClr="000000"/>
                </a:solidFill>
              </a:rPr>
              <a:t>.</a:t>
            </a:r>
          </a:p>
        </p:txBody>
      </p:sp>
      <p:sp>
        <p:nvSpPr>
          <p:cNvPr id="125" name="TextBox 58"/>
          <p:cNvSpPr txBox="1"/>
          <p:nvPr/>
        </p:nvSpPr>
        <p:spPr>
          <a:xfrm>
            <a:off x="1874157" y="4658820"/>
            <a:ext cx="9717659" cy="1569660"/>
          </a:xfrm>
          <a:prstGeom prst="rect">
            <a:avLst/>
          </a:prstGeom>
          <a:noFill/>
        </p:spPr>
        <p:txBody>
          <a:bodyPr wrap="square" lIns="0" rtlCol="0">
            <a:spAutoFit/>
          </a:bodyPr>
          <a:lstStyle/>
          <a:p>
            <a:pPr lvl="0" algn="just"/>
            <a:r>
              <a:rPr lang="tr-TR" sz="2400" dirty="0">
                <a:solidFill>
                  <a:sysClr val="windowText" lastClr="000000"/>
                </a:solidFill>
              </a:rPr>
              <a:t>Bazı etkinliklerde öğrenciler hem performans gösterebilir hem de ürün ortaya </a:t>
            </a:r>
            <a:r>
              <a:rPr lang="tr-TR" sz="2400" dirty="0" smtClean="0">
                <a:solidFill>
                  <a:sysClr val="windowText" lastClr="000000"/>
                </a:solidFill>
              </a:rPr>
              <a:t>koyabilir. </a:t>
            </a:r>
            <a:r>
              <a:rPr lang="tr-TR" sz="2400" dirty="0">
                <a:solidFill>
                  <a:sysClr val="windowText" lastClr="000000"/>
                </a:solidFill>
              </a:rPr>
              <a:t>(resim, ebru, heykel, maket, </a:t>
            </a:r>
            <a:r>
              <a:rPr lang="tr-TR" sz="2400" dirty="0" err="1">
                <a:solidFill>
                  <a:sysClr val="windowText" lastClr="000000"/>
                </a:solidFill>
              </a:rPr>
              <a:t>origami</a:t>
            </a:r>
            <a:r>
              <a:rPr lang="tr-TR" sz="2400" dirty="0">
                <a:solidFill>
                  <a:sysClr val="windowText" lastClr="000000"/>
                </a:solidFill>
              </a:rPr>
              <a:t> vb</a:t>
            </a:r>
            <a:r>
              <a:rPr lang="tr-TR" sz="2400" dirty="0" smtClean="0">
                <a:solidFill>
                  <a:sysClr val="windowText" lastClr="000000"/>
                </a:solidFill>
              </a:rPr>
              <a:t>.) </a:t>
            </a:r>
            <a:r>
              <a:rPr lang="tr-TR" sz="2400" dirty="0">
                <a:solidFill>
                  <a:sysClr val="windowText" lastClr="000000"/>
                </a:solidFill>
              </a:rPr>
              <a:t>Bu tür etkinliklerde öğrenci etkinlik sonunda somut bir eser ortaya çıkarmışsa etkinliğin düzeyi ürün ortaya koyma olarak değerlendirilir.</a:t>
            </a:r>
          </a:p>
        </p:txBody>
      </p:sp>
      <p:sp>
        <p:nvSpPr>
          <p:cNvPr id="155" name="Rectangle 6"/>
          <p:cNvSpPr/>
          <p:nvPr/>
        </p:nvSpPr>
        <p:spPr>
          <a:xfrm>
            <a:off x="429789" y="1600957"/>
            <a:ext cx="1289304" cy="1289304"/>
          </a:xfrm>
          <a:prstGeom prst="rect">
            <a:avLst/>
          </a:prstGeom>
          <a:solidFill>
            <a:srgbClr val="F39C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600" b="1" dirty="0" smtClean="0"/>
              <a:t>1</a:t>
            </a:r>
            <a:endParaRPr lang="en-US" sz="9600" b="1" dirty="0"/>
          </a:p>
        </p:txBody>
      </p:sp>
      <p:sp>
        <p:nvSpPr>
          <p:cNvPr id="159" name="Rectangle 10"/>
          <p:cNvSpPr/>
          <p:nvPr/>
        </p:nvSpPr>
        <p:spPr>
          <a:xfrm>
            <a:off x="391939" y="3183796"/>
            <a:ext cx="1289304" cy="1289304"/>
          </a:xfrm>
          <a:prstGeom prst="rect">
            <a:avLst/>
          </a:prstGeom>
          <a:solidFill>
            <a:srgbClr val="C03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600" b="1" dirty="0"/>
              <a:t>2</a:t>
            </a:r>
            <a:endParaRPr lang="en-US" sz="9600" b="1" dirty="0"/>
          </a:p>
        </p:txBody>
      </p:sp>
      <p:sp>
        <p:nvSpPr>
          <p:cNvPr id="163" name="Rectangle 14"/>
          <p:cNvSpPr/>
          <p:nvPr/>
        </p:nvSpPr>
        <p:spPr>
          <a:xfrm>
            <a:off x="397872" y="4843757"/>
            <a:ext cx="1289304" cy="1289303"/>
          </a:xfrm>
          <a:prstGeom prst="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600" b="1" dirty="0" smtClean="0"/>
              <a:t>3</a:t>
            </a:r>
            <a:endParaRPr lang="en-US" sz="8000" b="1" dirty="0"/>
          </a:p>
        </p:txBody>
      </p:sp>
      <p:sp>
        <p:nvSpPr>
          <p:cNvPr id="3" name="Slayt Numarası Yer Tutucusu 2"/>
          <p:cNvSpPr>
            <a:spLocks noGrp="1"/>
          </p:cNvSpPr>
          <p:nvPr>
            <p:ph type="sldNum" sz="quarter" idx="12"/>
          </p:nvPr>
        </p:nvSpPr>
        <p:spPr/>
        <p:txBody>
          <a:bodyPr/>
          <a:lstStyle/>
          <a:p>
            <a:fld id="{F68327C5-B821-4FE9-A59A-A60D9EB59A9A}" type="slidenum">
              <a:rPr lang="en-US" smtClean="0"/>
              <a:pPr/>
              <a:t>39</a:t>
            </a:fld>
            <a:endParaRPr lang="en-US" dirty="0"/>
          </a:p>
        </p:txBody>
      </p:sp>
      <p:sp>
        <p:nvSpPr>
          <p:cNvPr id="2" name="Dikdörtgen 1"/>
          <p:cNvSpPr/>
          <p:nvPr/>
        </p:nvSpPr>
        <p:spPr>
          <a:xfrm>
            <a:off x="1691626" y="1612734"/>
            <a:ext cx="10082719" cy="1200329"/>
          </a:xfrm>
          <a:prstGeom prst="rect">
            <a:avLst/>
          </a:prstGeom>
        </p:spPr>
        <p:txBody>
          <a:bodyPr wrap="square">
            <a:spAutoFit/>
          </a:bodyPr>
          <a:lstStyle/>
          <a:p>
            <a:pPr lvl="0" algn="just">
              <a:spcBef>
                <a:spcPts val="600"/>
              </a:spcBef>
              <a:spcAft>
                <a:spcPts val="600"/>
              </a:spcAft>
            </a:pPr>
            <a:r>
              <a:rPr lang="tr-TR" sz="2400" dirty="0" smtClean="0">
                <a:solidFill>
                  <a:sysClr val="windowText" lastClr="000000"/>
                </a:solidFill>
              </a:rPr>
              <a:t>Sosyal </a:t>
            </a:r>
            <a:r>
              <a:rPr lang="tr-TR" sz="2400" dirty="0">
                <a:solidFill>
                  <a:sysClr val="windowText" lastClr="000000"/>
                </a:solidFill>
              </a:rPr>
              <a:t>etkinlikler kapsamında bir öğrenciye ait bir etkinliğin veri girişi, etkinlik en son düzeye ulaştığında (etkinlik tamamlandığında) yapılacaktır. Dolayısıyla bir öğrenciye ait aynı etkinlik için mükerrer veri girişi yapılmayacaktır. </a:t>
            </a:r>
          </a:p>
        </p:txBody>
      </p:sp>
      <p:sp>
        <p:nvSpPr>
          <p:cNvPr id="61" name="Dikdörtgen 60"/>
          <p:cNvSpPr/>
          <p:nvPr/>
        </p:nvSpPr>
        <p:spPr>
          <a:xfrm>
            <a:off x="0" y="0"/>
            <a:ext cx="12192000" cy="90872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solidFill>
                <a:srgbClr val="C00000"/>
              </a:solidFill>
            </a:endParaRPr>
          </a:p>
        </p:txBody>
      </p:sp>
      <p:sp>
        <p:nvSpPr>
          <p:cNvPr id="62"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b="0" cap="none" dirty="0" smtClean="0">
                <a:ln w="0"/>
                <a:solidFill>
                  <a:srgbClr val="D3363C"/>
                </a:solidFill>
                <a:effectLst>
                  <a:outerShdw blurRad="38100" dist="19050" dir="2700000" algn="tl" rotWithShape="0">
                    <a:schemeClr val="dk1">
                      <a:alpha val="40000"/>
                    </a:schemeClr>
                  </a:outerShdw>
                </a:effectLst>
              </a:rPr>
              <a:t>SOSYAL ETKİNLİK MODÜLÜ</a:t>
            </a:r>
            <a:endParaRPr lang="tr-TR" sz="3600" b="0" cap="none" dirty="0">
              <a:ln w="0"/>
              <a:solidFill>
                <a:srgbClr val="D3363C"/>
              </a:solidFill>
              <a:effectLst>
                <a:outerShdw blurRad="38100" dist="19050" dir="2700000" algn="tl" rotWithShape="0">
                  <a:schemeClr val="dk1">
                    <a:alpha val="40000"/>
                  </a:schemeClr>
                </a:outerShdw>
              </a:effectLst>
            </a:endParaRPr>
          </a:p>
        </p:txBody>
      </p:sp>
      <p:pic>
        <p:nvPicPr>
          <p:cNvPr id="63" name="Resim 62" descr="Ekran Kırpm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3" y="44624"/>
            <a:ext cx="949529" cy="864096"/>
          </a:xfrm>
          <a:prstGeom prst="rect">
            <a:avLst/>
          </a:prstGeom>
        </p:spPr>
      </p:pic>
    </p:spTree>
    <p:extLst>
      <p:ext uri="{BB962C8B-B14F-4D97-AF65-F5344CB8AC3E}">
        <p14:creationId xmlns:p14="http://schemas.microsoft.com/office/powerpoint/2010/main" val="2206840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dirty="0">
                <a:solidFill>
                  <a:schemeClr val="bg1"/>
                </a:solidFill>
              </a:rPr>
              <a:t>SOSYAL ETKİNLİK MODÜLÜ</a:t>
            </a:r>
          </a:p>
        </p:txBody>
      </p:sp>
      <p:sp>
        <p:nvSpPr>
          <p:cNvPr id="45" name="Title 3"/>
          <p:cNvSpPr>
            <a:spLocks noGrp="1"/>
          </p:cNvSpPr>
          <p:nvPr>
            <p:ph type="title"/>
          </p:nvPr>
        </p:nvSpPr>
        <p:spPr>
          <a:xfrm>
            <a:off x="415196" y="957756"/>
            <a:ext cx="9601200" cy="617612"/>
          </a:xfrm>
        </p:spPr>
        <p:txBody>
          <a:bodyPr/>
          <a:lstStyle/>
          <a:p>
            <a:r>
              <a:rPr lang="tr-TR" sz="2000" dirty="0" smtClean="0">
                <a:latin typeface="Times New Roman" panose="02020603050405020304" pitchFamily="18" charset="0"/>
                <a:cs typeface="Times New Roman" panose="02020603050405020304" pitchFamily="18" charset="0"/>
              </a:rPr>
              <a:t>SOSYAL ETKİNLİK ALANLARI</a:t>
            </a:r>
            <a:endParaRPr lang="en-US" sz="2000" dirty="0">
              <a:latin typeface="Times New Roman" panose="02020603050405020304" pitchFamily="18" charset="0"/>
              <a:cs typeface="Times New Roman" panose="02020603050405020304" pitchFamily="18" charset="0"/>
            </a:endParaRPr>
          </a:p>
        </p:txBody>
      </p:sp>
      <p:sp>
        <p:nvSpPr>
          <p:cNvPr id="48" name="Ellipse 114"/>
          <p:cNvSpPr/>
          <p:nvPr/>
        </p:nvSpPr>
        <p:spPr>
          <a:xfrm>
            <a:off x="448252" y="2461826"/>
            <a:ext cx="2398680" cy="2499745"/>
          </a:xfrm>
          <a:prstGeom prst="ellipse">
            <a:avLst/>
          </a:prstGeom>
          <a:solidFill>
            <a:srgbClr val="FAB732">
              <a:alpha val="90000"/>
            </a:srgbClr>
          </a:solidFill>
          <a:ln>
            <a:noFill/>
          </a:ln>
          <a:extLst/>
        </p:spPr>
        <p:txBody>
          <a:bodyPr vert="horz" wrap="square" lIns="91440" tIns="45720" rIns="91440" bIns="45720" numCol="1" anchor="t" anchorCtr="0" compatLnSpc="1">
            <a:prstTxWarp prst="textNoShape">
              <a:avLst/>
            </a:prstTxWarp>
          </a:bodyPr>
          <a:lstStyle/>
          <a:p>
            <a:endParaRPr lang="fr-FR"/>
          </a:p>
        </p:txBody>
      </p:sp>
      <p:sp>
        <p:nvSpPr>
          <p:cNvPr id="52" name="Freeform 65"/>
          <p:cNvSpPr>
            <a:spLocks/>
          </p:cNvSpPr>
          <p:nvPr/>
        </p:nvSpPr>
        <p:spPr bwMode="auto">
          <a:xfrm>
            <a:off x="598236" y="2569860"/>
            <a:ext cx="605362" cy="647917"/>
          </a:xfrm>
          <a:custGeom>
            <a:avLst/>
            <a:gdLst>
              <a:gd name="T0" fmla="*/ 179 w 222"/>
              <a:gd name="T1" fmla="*/ 0 h 230"/>
              <a:gd name="T2" fmla="*/ 179 w 222"/>
              <a:gd name="T3" fmla="*/ 0 h 230"/>
              <a:gd name="T4" fmla="*/ 151 w 222"/>
              <a:gd name="T5" fmla="*/ 17 h 230"/>
              <a:gd name="T6" fmla="*/ 124 w 222"/>
              <a:gd name="T7" fmla="*/ 35 h 230"/>
              <a:gd name="T8" fmla="*/ 99 w 222"/>
              <a:gd name="T9" fmla="*/ 56 h 230"/>
              <a:gd name="T10" fmla="*/ 76 w 222"/>
              <a:gd name="T11" fmla="*/ 78 h 230"/>
              <a:gd name="T12" fmla="*/ 54 w 222"/>
              <a:gd name="T13" fmla="*/ 101 h 230"/>
              <a:gd name="T14" fmla="*/ 35 w 222"/>
              <a:gd name="T15" fmla="*/ 126 h 230"/>
              <a:gd name="T16" fmla="*/ 17 w 222"/>
              <a:gd name="T17" fmla="*/ 153 h 230"/>
              <a:gd name="T18" fmla="*/ 0 w 222"/>
              <a:gd name="T19" fmla="*/ 181 h 230"/>
              <a:gd name="T20" fmla="*/ 0 w 222"/>
              <a:gd name="T21" fmla="*/ 181 h 230"/>
              <a:gd name="T22" fmla="*/ 9 w 222"/>
              <a:gd name="T23" fmla="*/ 191 h 230"/>
              <a:gd name="T24" fmla="*/ 20 w 222"/>
              <a:gd name="T25" fmla="*/ 199 h 230"/>
              <a:gd name="T26" fmla="*/ 32 w 222"/>
              <a:gd name="T27" fmla="*/ 206 h 230"/>
              <a:gd name="T28" fmla="*/ 46 w 222"/>
              <a:gd name="T29" fmla="*/ 213 h 230"/>
              <a:gd name="T30" fmla="*/ 46 w 222"/>
              <a:gd name="T31" fmla="*/ 213 h 230"/>
              <a:gd name="T32" fmla="*/ 53 w 222"/>
              <a:gd name="T33" fmla="*/ 215 h 230"/>
              <a:gd name="T34" fmla="*/ 53 w 222"/>
              <a:gd name="T35" fmla="*/ 215 h 230"/>
              <a:gd name="T36" fmla="*/ 69 w 222"/>
              <a:gd name="T37" fmla="*/ 221 h 230"/>
              <a:gd name="T38" fmla="*/ 86 w 222"/>
              <a:gd name="T39" fmla="*/ 226 h 230"/>
              <a:gd name="T40" fmla="*/ 101 w 222"/>
              <a:gd name="T41" fmla="*/ 228 h 230"/>
              <a:gd name="T42" fmla="*/ 117 w 222"/>
              <a:gd name="T43" fmla="*/ 230 h 230"/>
              <a:gd name="T44" fmla="*/ 117 w 222"/>
              <a:gd name="T45" fmla="*/ 230 h 230"/>
              <a:gd name="T46" fmla="*/ 138 w 222"/>
              <a:gd name="T47" fmla="*/ 228 h 230"/>
              <a:gd name="T48" fmla="*/ 156 w 222"/>
              <a:gd name="T49" fmla="*/ 225 h 230"/>
              <a:gd name="T50" fmla="*/ 173 w 222"/>
              <a:gd name="T51" fmla="*/ 221 h 230"/>
              <a:gd name="T52" fmla="*/ 188 w 222"/>
              <a:gd name="T53" fmla="*/ 216 h 230"/>
              <a:gd name="T54" fmla="*/ 200 w 222"/>
              <a:gd name="T55" fmla="*/ 211 h 230"/>
              <a:gd name="T56" fmla="*/ 208 w 222"/>
              <a:gd name="T57" fmla="*/ 206 h 230"/>
              <a:gd name="T58" fmla="*/ 215 w 222"/>
              <a:gd name="T59" fmla="*/ 203 h 230"/>
              <a:gd name="T60" fmla="*/ 215 w 222"/>
              <a:gd name="T61" fmla="*/ 203 h 230"/>
              <a:gd name="T62" fmla="*/ 206 w 222"/>
              <a:gd name="T63" fmla="*/ 199 h 230"/>
              <a:gd name="T64" fmla="*/ 197 w 222"/>
              <a:gd name="T65" fmla="*/ 196 h 230"/>
              <a:gd name="T66" fmla="*/ 190 w 222"/>
              <a:gd name="T67" fmla="*/ 191 h 230"/>
              <a:gd name="T68" fmla="*/ 183 w 222"/>
              <a:gd name="T69" fmla="*/ 186 h 230"/>
              <a:gd name="T70" fmla="*/ 183 w 222"/>
              <a:gd name="T71" fmla="*/ 186 h 230"/>
              <a:gd name="T72" fmla="*/ 191 w 222"/>
              <a:gd name="T73" fmla="*/ 176 h 230"/>
              <a:gd name="T74" fmla="*/ 198 w 222"/>
              <a:gd name="T75" fmla="*/ 166 h 230"/>
              <a:gd name="T76" fmla="*/ 206 w 222"/>
              <a:gd name="T77" fmla="*/ 156 h 230"/>
              <a:gd name="T78" fmla="*/ 212 w 222"/>
              <a:gd name="T79" fmla="*/ 143 h 230"/>
              <a:gd name="T80" fmla="*/ 212 w 222"/>
              <a:gd name="T81" fmla="*/ 143 h 230"/>
              <a:gd name="T82" fmla="*/ 214 w 222"/>
              <a:gd name="T83" fmla="*/ 134 h 230"/>
              <a:gd name="T84" fmla="*/ 218 w 222"/>
              <a:gd name="T85" fmla="*/ 124 h 230"/>
              <a:gd name="T86" fmla="*/ 219 w 222"/>
              <a:gd name="T87" fmla="*/ 114 h 230"/>
              <a:gd name="T88" fmla="*/ 220 w 222"/>
              <a:gd name="T89" fmla="*/ 105 h 230"/>
              <a:gd name="T90" fmla="*/ 222 w 222"/>
              <a:gd name="T91" fmla="*/ 95 h 230"/>
              <a:gd name="T92" fmla="*/ 220 w 222"/>
              <a:gd name="T93" fmla="*/ 85 h 230"/>
              <a:gd name="T94" fmla="*/ 219 w 222"/>
              <a:gd name="T95" fmla="*/ 76 h 230"/>
              <a:gd name="T96" fmla="*/ 218 w 222"/>
              <a:gd name="T97" fmla="*/ 66 h 230"/>
              <a:gd name="T98" fmla="*/ 212 w 222"/>
              <a:gd name="T99" fmla="*/ 48 h 230"/>
              <a:gd name="T100" fmla="*/ 203 w 222"/>
              <a:gd name="T101" fmla="*/ 31 h 230"/>
              <a:gd name="T102" fmla="*/ 198 w 222"/>
              <a:gd name="T103" fmla="*/ 22 h 230"/>
              <a:gd name="T104" fmla="*/ 192 w 222"/>
              <a:gd name="T105" fmla="*/ 15 h 230"/>
              <a:gd name="T106" fmla="*/ 185 w 222"/>
              <a:gd name="T107" fmla="*/ 8 h 230"/>
              <a:gd name="T108" fmla="*/ 179 w 222"/>
              <a:gd name="T109"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2" h="230">
                <a:moveTo>
                  <a:pt x="179" y="0"/>
                </a:moveTo>
                <a:lnTo>
                  <a:pt x="179" y="0"/>
                </a:lnTo>
                <a:lnTo>
                  <a:pt x="151" y="17"/>
                </a:lnTo>
                <a:lnTo>
                  <a:pt x="124" y="35"/>
                </a:lnTo>
                <a:lnTo>
                  <a:pt x="99" y="56"/>
                </a:lnTo>
                <a:lnTo>
                  <a:pt x="76" y="78"/>
                </a:lnTo>
                <a:lnTo>
                  <a:pt x="54" y="101"/>
                </a:lnTo>
                <a:lnTo>
                  <a:pt x="35" y="126"/>
                </a:lnTo>
                <a:lnTo>
                  <a:pt x="17" y="153"/>
                </a:lnTo>
                <a:lnTo>
                  <a:pt x="0" y="181"/>
                </a:lnTo>
                <a:lnTo>
                  <a:pt x="0" y="181"/>
                </a:lnTo>
                <a:lnTo>
                  <a:pt x="9" y="191"/>
                </a:lnTo>
                <a:lnTo>
                  <a:pt x="20" y="199"/>
                </a:lnTo>
                <a:lnTo>
                  <a:pt x="32" y="206"/>
                </a:lnTo>
                <a:lnTo>
                  <a:pt x="46" y="213"/>
                </a:lnTo>
                <a:lnTo>
                  <a:pt x="46" y="213"/>
                </a:lnTo>
                <a:lnTo>
                  <a:pt x="53" y="215"/>
                </a:lnTo>
                <a:lnTo>
                  <a:pt x="53" y="215"/>
                </a:lnTo>
                <a:lnTo>
                  <a:pt x="69" y="221"/>
                </a:lnTo>
                <a:lnTo>
                  <a:pt x="86" y="226"/>
                </a:lnTo>
                <a:lnTo>
                  <a:pt x="101" y="228"/>
                </a:lnTo>
                <a:lnTo>
                  <a:pt x="117" y="230"/>
                </a:lnTo>
                <a:lnTo>
                  <a:pt x="117" y="230"/>
                </a:lnTo>
                <a:lnTo>
                  <a:pt x="138" y="228"/>
                </a:lnTo>
                <a:lnTo>
                  <a:pt x="156" y="225"/>
                </a:lnTo>
                <a:lnTo>
                  <a:pt x="173" y="221"/>
                </a:lnTo>
                <a:lnTo>
                  <a:pt x="188" y="216"/>
                </a:lnTo>
                <a:lnTo>
                  <a:pt x="200" y="211"/>
                </a:lnTo>
                <a:lnTo>
                  <a:pt x="208" y="206"/>
                </a:lnTo>
                <a:lnTo>
                  <a:pt x="215" y="203"/>
                </a:lnTo>
                <a:lnTo>
                  <a:pt x="215" y="203"/>
                </a:lnTo>
                <a:lnTo>
                  <a:pt x="206" y="199"/>
                </a:lnTo>
                <a:lnTo>
                  <a:pt x="197" y="196"/>
                </a:lnTo>
                <a:lnTo>
                  <a:pt x="190" y="191"/>
                </a:lnTo>
                <a:lnTo>
                  <a:pt x="183" y="186"/>
                </a:lnTo>
                <a:lnTo>
                  <a:pt x="183" y="186"/>
                </a:lnTo>
                <a:lnTo>
                  <a:pt x="191" y="176"/>
                </a:lnTo>
                <a:lnTo>
                  <a:pt x="198" y="166"/>
                </a:lnTo>
                <a:lnTo>
                  <a:pt x="206" y="156"/>
                </a:lnTo>
                <a:lnTo>
                  <a:pt x="212" y="143"/>
                </a:lnTo>
                <a:lnTo>
                  <a:pt x="212" y="143"/>
                </a:lnTo>
                <a:lnTo>
                  <a:pt x="214" y="134"/>
                </a:lnTo>
                <a:lnTo>
                  <a:pt x="218" y="124"/>
                </a:lnTo>
                <a:lnTo>
                  <a:pt x="219" y="114"/>
                </a:lnTo>
                <a:lnTo>
                  <a:pt x="220" y="105"/>
                </a:lnTo>
                <a:lnTo>
                  <a:pt x="222" y="95"/>
                </a:lnTo>
                <a:lnTo>
                  <a:pt x="220" y="85"/>
                </a:lnTo>
                <a:lnTo>
                  <a:pt x="219" y="76"/>
                </a:lnTo>
                <a:lnTo>
                  <a:pt x="218" y="66"/>
                </a:lnTo>
                <a:lnTo>
                  <a:pt x="212" y="48"/>
                </a:lnTo>
                <a:lnTo>
                  <a:pt x="203" y="31"/>
                </a:lnTo>
                <a:lnTo>
                  <a:pt x="198" y="22"/>
                </a:lnTo>
                <a:lnTo>
                  <a:pt x="192" y="15"/>
                </a:lnTo>
                <a:lnTo>
                  <a:pt x="185" y="8"/>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 name="Freeform 66"/>
          <p:cNvSpPr>
            <a:spLocks/>
          </p:cNvSpPr>
          <p:nvPr/>
        </p:nvSpPr>
        <p:spPr bwMode="auto">
          <a:xfrm>
            <a:off x="447243" y="2457779"/>
            <a:ext cx="2334183" cy="2432532"/>
          </a:xfrm>
          <a:custGeom>
            <a:avLst/>
            <a:gdLst>
              <a:gd name="T0" fmla="*/ 413 w 856"/>
              <a:gd name="T1" fmla="*/ 0 h 856"/>
              <a:gd name="T2" fmla="*/ 337 w 856"/>
              <a:gd name="T3" fmla="*/ 11 h 856"/>
              <a:gd name="T4" fmla="*/ 266 w 856"/>
              <a:gd name="T5" fmla="*/ 35 h 856"/>
              <a:gd name="T6" fmla="*/ 251 w 856"/>
              <a:gd name="T7" fmla="*/ 52 h 856"/>
              <a:gd name="T8" fmla="*/ 269 w 856"/>
              <a:gd name="T9" fmla="*/ 79 h 856"/>
              <a:gd name="T10" fmla="*/ 281 w 856"/>
              <a:gd name="T11" fmla="*/ 107 h 856"/>
              <a:gd name="T12" fmla="*/ 287 w 856"/>
              <a:gd name="T13" fmla="*/ 138 h 856"/>
              <a:gd name="T14" fmla="*/ 285 w 856"/>
              <a:gd name="T15" fmla="*/ 170 h 856"/>
              <a:gd name="T16" fmla="*/ 276 w 856"/>
              <a:gd name="T17" fmla="*/ 201 h 856"/>
              <a:gd name="T18" fmla="*/ 257 w 856"/>
              <a:gd name="T19" fmla="*/ 234 h 856"/>
              <a:gd name="T20" fmla="*/ 303 w 856"/>
              <a:gd name="T21" fmla="*/ 250 h 856"/>
              <a:gd name="T22" fmla="*/ 265 w 856"/>
              <a:gd name="T23" fmla="*/ 272 h 856"/>
              <a:gd name="T24" fmla="*/ 228 w 856"/>
              <a:gd name="T25" fmla="*/ 288 h 856"/>
              <a:gd name="T26" fmla="*/ 168 w 856"/>
              <a:gd name="T27" fmla="*/ 296 h 856"/>
              <a:gd name="T28" fmla="*/ 132 w 856"/>
              <a:gd name="T29" fmla="*/ 292 h 856"/>
              <a:gd name="T30" fmla="*/ 98 w 856"/>
              <a:gd name="T31" fmla="*/ 282 h 856"/>
              <a:gd name="T32" fmla="*/ 77 w 856"/>
              <a:gd name="T33" fmla="*/ 272 h 856"/>
              <a:gd name="T34" fmla="*/ 43 w 856"/>
              <a:gd name="T35" fmla="*/ 246 h 856"/>
              <a:gd name="T36" fmla="*/ 25 w 856"/>
              <a:gd name="T37" fmla="*/ 291 h 856"/>
              <a:gd name="T38" fmla="*/ 6 w 856"/>
              <a:gd name="T39" fmla="*/ 363 h 856"/>
              <a:gd name="T40" fmla="*/ 0 w 856"/>
              <a:gd name="T41" fmla="*/ 439 h 856"/>
              <a:gd name="T42" fmla="*/ 1 w 856"/>
              <a:gd name="T43" fmla="*/ 476 h 856"/>
              <a:gd name="T44" fmla="*/ 21 w 856"/>
              <a:gd name="T45" fmla="*/ 577 h 856"/>
              <a:gd name="T46" fmla="*/ 65 w 856"/>
              <a:gd name="T47" fmla="*/ 671 h 856"/>
              <a:gd name="T48" fmla="*/ 128 w 856"/>
              <a:gd name="T49" fmla="*/ 750 h 856"/>
              <a:gd name="T50" fmla="*/ 207 w 856"/>
              <a:gd name="T51" fmla="*/ 813 h 856"/>
              <a:gd name="T52" fmla="*/ 299 w 856"/>
              <a:gd name="T53" fmla="*/ 856 h 856"/>
              <a:gd name="T54" fmla="*/ 367 w 856"/>
              <a:gd name="T55" fmla="*/ 839 h 856"/>
              <a:gd name="T56" fmla="*/ 421 w 856"/>
              <a:gd name="T57" fmla="*/ 833 h 856"/>
              <a:gd name="T58" fmla="*/ 457 w 856"/>
              <a:gd name="T59" fmla="*/ 833 h 856"/>
              <a:gd name="T60" fmla="*/ 510 w 856"/>
              <a:gd name="T61" fmla="*/ 839 h 856"/>
              <a:gd name="T62" fmla="*/ 579 w 856"/>
              <a:gd name="T63" fmla="*/ 856 h 856"/>
              <a:gd name="T64" fmla="*/ 650 w 856"/>
              <a:gd name="T65" fmla="*/ 825 h 856"/>
              <a:gd name="T66" fmla="*/ 713 w 856"/>
              <a:gd name="T67" fmla="*/ 784 h 856"/>
              <a:gd name="T68" fmla="*/ 767 w 856"/>
              <a:gd name="T69" fmla="*/ 731 h 856"/>
              <a:gd name="T70" fmla="*/ 814 w 856"/>
              <a:gd name="T71" fmla="*/ 670 h 856"/>
              <a:gd name="T72" fmla="*/ 847 w 856"/>
              <a:gd name="T73" fmla="*/ 602 h 856"/>
              <a:gd name="T74" fmla="*/ 847 w 856"/>
              <a:gd name="T75" fmla="*/ 545 h 856"/>
              <a:gd name="T76" fmla="*/ 834 w 856"/>
              <a:gd name="T77" fmla="*/ 439 h 856"/>
              <a:gd name="T78" fmla="*/ 840 w 856"/>
              <a:gd name="T79" fmla="*/ 369 h 856"/>
              <a:gd name="T80" fmla="*/ 856 w 856"/>
              <a:gd name="T81" fmla="*/ 301 h 856"/>
              <a:gd name="T82" fmla="*/ 814 w 856"/>
              <a:gd name="T83" fmla="*/ 208 h 856"/>
              <a:gd name="T84" fmla="*/ 750 w 856"/>
              <a:gd name="T85" fmla="*/ 129 h 856"/>
              <a:gd name="T86" fmla="*/ 670 w 856"/>
              <a:gd name="T87" fmla="*/ 66 h 856"/>
              <a:gd name="T88" fmla="*/ 578 w 856"/>
              <a:gd name="T89" fmla="*/ 22 h 856"/>
              <a:gd name="T90" fmla="*/ 475 w 856"/>
              <a:gd name="T91" fmla="*/ 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6" h="856">
                <a:moveTo>
                  <a:pt x="439" y="0"/>
                </a:moveTo>
                <a:lnTo>
                  <a:pt x="439" y="0"/>
                </a:lnTo>
                <a:lnTo>
                  <a:pt x="413" y="0"/>
                </a:lnTo>
                <a:lnTo>
                  <a:pt x="388" y="3"/>
                </a:lnTo>
                <a:lnTo>
                  <a:pt x="362" y="6"/>
                </a:lnTo>
                <a:lnTo>
                  <a:pt x="337" y="11"/>
                </a:lnTo>
                <a:lnTo>
                  <a:pt x="313" y="18"/>
                </a:lnTo>
                <a:lnTo>
                  <a:pt x="290" y="26"/>
                </a:lnTo>
                <a:lnTo>
                  <a:pt x="266" y="35"/>
                </a:lnTo>
                <a:lnTo>
                  <a:pt x="243" y="45"/>
                </a:lnTo>
                <a:lnTo>
                  <a:pt x="243" y="45"/>
                </a:lnTo>
                <a:lnTo>
                  <a:pt x="251" y="52"/>
                </a:lnTo>
                <a:lnTo>
                  <a:pt x="258" y="61"/>
                </a:lnTo>
                <a:lnTo>
                  <a:pt x="264" y="69"/>
                </a:lnTo>
                <a:lnTo>
                  <a:pt x="269" y="79"/>
                </a:lnTo>
                <a:lnTo>
                  <a:pt x="274" y="87"/>
                </a:lnTo>
                <a:lnTo>
                  <a:pt x="277" y="97"/>
                </a:lnTo>
                <a:lnTo>
                  <a:pt x="281" y="107"/>
                </a:lnTo>
                <a:lnTo>
                  <a:pt x="283" y="118"/>
                </a:lnTo>
                <a:lnTo>
                  <a:pt x="286" y="128"/>
                </a:lnTo>
                <a:lnTo>
                  <a:pt x="287" y="138"/>
                </a:lnTo>
                <a:lnTo>
                  <a:pt x="287" y="148"/>
                </a:lnTo>
                <a:lnTo>
                  <a:pt x="286" y="159"/>
                </a:lnTo>
                <a:lnTo>
                  <a:pt x="285" y="170"/>
                </a:lnTo>
                <a:lnTo>
                  <a:pt x="283" y="181"/>
                </a:lnTo>
                <a:lnTo>
                  <a:pt x="280" y="191"/>
                </a:lnTo>
                <a:lnTo>
                  <a:pt x="276" y="201"/>
                </a:lnTo>
                <a:lnTo>
                  <a:pt x="276" y="201"/>
                </a:lnTo>
                <a:lnTo>
                  <a:pt x="268" y="218"/>
                </a:lnTo>
                <a:lnTo>
                  <a:pt x="257" y="234"/>
                </a:lnTo>
                <a:lnTo>
                  <a:pt x="257" y="234"/>
                </a:lnTo>
                <a:lnTo>
                  <a:pt x="271" y="240"/>
                </a:lnTo>
                <a:lnTo>
                  <a:pt x="303" y="250"/>
                </a:lnTo>
                <a:lnTo>
                  <a:pt x="275" y="267"/>
                </a:lnTo>
                <a:lnTo>
                  <a:pt x="275" y="267"/>
                </a:lnTo>
                <a:lnTo>
                  <a:pt x="265" y="272"/>
                </a:lnTo>
                <a:lnTo>
                  <a:pt x="256" y="277"/>
                </a:lnTo>
                <a:lnTo>
                  <a:pt x="243" y="282"/>
                </a:lnTo>
                <a:lnTo>
                  <a:pt x="228" y="288"/>
                </a:lnTo>
                <a:lnTo>
                  <a:pt x="209" y="291"/>
                </a:lnTo>
                <a:lnTo>
                  <a:pt x="190" y="295"/>
                </a:lnTo>
                <a:lnTo>
                  <a:pt x="168" y="296"/>
                </a:lnTo>
                <a:lnTo>
                  <a:pt x="168" y="296"/>
                </a:lnTo>
                <a:lnTo>
                  <a:pt x="150" y="295"/>
                </a:lnTo>
                <a:lnTo>
                  <a:pt x="132" y="292"/>
                </a:lnTo>
                <a:lnTo>
                  <a:pt x="115" y="288"/>
                </a:lnTo>
                <a:lnTo>
                  <a:pt x="98" y="282"/>
                </a:lnTo>
                <a:lnTo>
                  <a:pt x="98" y="282"/>
                </a:lnTo>
                <a:lnTo>
                  <a:pt x="91" y="278"/>
                </a:lnTo>
                <a:lnTo>
                  <a:pt x="91" y="278"/>
                </a:lnTo>
                <a:lnTo>
                  <a:pt x="77" y="272"/>
                </a:lnTo>
                <a:lnTo>
                  <a:pt x="65" y="265"/>
                </a:lnTo>
                <a:lnTo>
                  <a:pt x="54" y="256"/>
                </a:lnTo>
                <a:lnTo>
                  <a:pt x="43" y="246"/>
                </a:lnTo>
                <a:lnTo>
                  <a:pt x="43" y="246"/>
                </a:lnTo>
                <a:lnTo>
                  <a:pt x="34" y="269"/>
                </a:lnTo>
                <a:lnTo>
                  <a:pt x="25" y="291"/>
                </a:lnTo>
                <a:lnTo>
                  <a:pt x="18" y="315"/>
                </a:lnTo>
                <a:lnTo>
                  <a:pt x="11" y="339"/>
                </a:lnTo>
                <a:lnTo>
                  <a:pt x="6" y="363"/>
                </a:lnTo>
                <a:lnTo>
                  <a:pt x="2" y="388"/>
                </a:lnTo>
                <a:lnTo>
                  <a:pt x="0" y="414"/>
                </a:lnTo>
                <a:lnTo>
                  <a:pt x="0" y="439"/>
                </a:lnTo>
                <a:lnTo>
                  <a:pt x="0" y="439"/>
                </a:lnTo>
                <a:lnTo>
                  <a:pt x="0" y="457"/>
                </a:lnTo>
                <a:lnTo>
                  <a:pt x="1" y="476"/>
                </a:lnTo>
                <a:lnTo>
                  <a:pt x="6" y="511"/>
                </a:lnTo>
                <a:lnTo>
                  <a:pt x="12" y="545"/>
                </a:lnTo>
                <a:lnTo>
                  <a:pt x="21" y="577"/>
                </a:lnTo>
                <a:lnTo>
                  <a:pt x="34" y="610"/>
                </a:lnTo>
                <a:lnTo>
                  <a:pt x="48" y="641"/>
                </a:lnTo>
                <a:lnTo>
                  <a:pt x="65" y="671"/>
                </a:lnTo>
                <a:lnTo>
                  <a:pt x="85" y="699"/>
                </a:lnTo>
                <a:lnTo>
                  <a:pt x="105" y="725"/>
                </a:lnTo>
                <a:lnTo>
                  <a:pt x="128" y="750"/>
                </a:lnTo>
                <a:lnTo>
                  <a:pt x="152" y="773"/>
                </a:lnTo>
                <a:lnTo>
                  <a:pt x="179" y="793"/>
                </a:lnTo>
                <a:lnTo>
                  <a:pt x="207" y="813"/>
                </a:lnTo>
                <a:lnTo>
                  <a:pt x="236" y="830"/>
                </a:lnTo>
                <a:lnTo>
                  <a:pt x="266" y="844"/>
                </a:lnTo>
                <a:lnTo>
                  <a:pt x="299" y="856"/>
                </a:lnTo>
                <a:lnTo>
                  <a:pt x="299" y="856"/>
                </a:lnTo>
                <a:lnTo>
                  <a:pt x="333" y="847"/>
                </a:lnTo>
                <a:lnTo>
                  <a:pt x="367" y="839"/>
                </a:lnTo>
                <a:lnTo>
                  <a:pt x="385" y="837"/>
                </a:lnTo>
                <a:lnTo>
                  <a:pt x="402" y="835"/>
                </a:lnTo>
                <a:lnTo>
                  <a:pt x="421" y="833"/>
                </a:lnTo>
                <a:lnTo>
                  <a:pt x="439" y="833"/>
                </a:lnTo>
                <a:lnTo>
                  <a:pt x="439" y="833"/>
                </a:lnTo>
                <a:lnTo>
                  <a:pt x="457" y="833"/>
                </a:lnTo>
                <a:lnTo>
                  <a:pt x="475" y="835"/>
                </a:lnTo>
                <a:lnTo>
                  <a:pt x="493" y="837"/>
                </a:lnTo>
                <a:lnTo>
                  <a:pt x="510" y="839"/>
                </a:lnTo>
                <a:lnTo>
                  <a:pt x="545" y="847"/>
                </a:lnTo>
                <a:lnTo>
                  <a:pt x="579" y="856"/>
                </a:lnTo>
                <a:lnTo>
                  <a:pt x="579" y="856"/>
                </a:lnTo>
                <a:lnTo>
                  <a:pt x="604" y="847"/>
                </a:lnTo>
                <a:lnTo>
                  <a:pt x="627" y="837"/>
                </a:lnTo>
                <a:lnTo>
                  <a:pt x="650" y="825"/>
                </a:lnTo>
                <a:lnTo>
                  <a:pt x="672" y="813"/>
                </a:lnTo>
                <a:lnTo>
                  <a:pt x="692" y="798"/>
                </a:lnTo>
                <a:lnTo>
                  <a:pt x="713" y="784"/>
                </a:lnTo>
                <a:lnTo>
                  <a:pt x="732" y="767"/>
                </a:lnTo>
                <a:lnTo>
                  <a:pt x="750" y="750"/>
                </a:lnTo>
                <a:lnTo>
                  <a:pt x="767" y="731"/>
                </a:lnTo>
                <a:lnTo>
                  <a:pt x="784" y="712"/>
                </a:lnTo>
                <a:lnTo>
                  <a:pt x="799" y="691"/>
                </a:lnTo>
                <a:lnTo>
                  <a:pt x="814" y="670"/>
                </a:lnTo>
                <a:lnTo>
                  <a:pt x="826" y="648"/>
                </a:lnTo>
                <a:lnTo>
                  <a:pt x="838" y="625"/>
                </a:lnTo>
                <a:lnTo>
                  <a:pt x="847" y="602"/>
                </a:lnTo>
                <a:lnTo>
                  <a:pt x="856" y="577"/>
                </a:lnTo>
                <a:lnTo>
                  <a:pt x="856" y="577"/>
                </a:lnTo>
                <a:lnTo>
                  <a:pt x="847" y="545"/>
                </a:lnTo>
                <a:lnTo>
                  <a:pt x="840" y="511"/>
                </a:lnTo>
                <a:lnTo>
                  <a:pt x="835" y="476"/>
                </a:lnTo>
                <a:lnTo>
                  <a:pt x="834" y="439"/>
                </a:lnTo>
                <a:lnTo>
                  <a:pt x="834" y="439"/>
                </a:lnTo>
                <a:lnTo>
                  <a:pt x="835" y="403"/>
                </a:lnTo>
                <a:lnTo>
                  <a:pt x="840" y="369"/>
                </a:lnTo>
                <a:lnTo>
                  <a:pt x="847" y="334"/>
                </a:lnTo>
                <a:lnTo>
                  <a:pt x="856" y="301"/>
                </a:lnTo>
                <a:lnTo>
                  <a:pt x="856" y="301"/>
                </a:lnTo>
                <a:lnTo>
                  <a:pt x="844" y="268"/>
                </a:lnTo>
                <a:lnTo>
                  <a:pt x="830" y="238"/>
                </a:lnTo>
                <a:lnTo>
                  <a:pt x="814" y="208"/>
                </a:lnTo>
                <a:lnTo>
                  <a:pt x="794" y="180"/>
                </a:lnTo>
                <a:lnTo>
                  <a:pt x="773" y="153"/>
                </a:lnTo>
                <a:lnTo>
                  <a:pt x="750" y="129"/>
                </a:lnTo>
                <a:lnTo>
                  <a:pt x="725" y="106"/>
                </a:lnTo>
                <a:lnTo>
                  <a:pt x="699" y="85"/>
                </a:lnTo>
                <a:lnTo>
                  <a:pt x="670" y="66"/>
                </a:lnTo>
                <a:lnTo>
                  <a:pt x="641" y="49"/>
                </a:lnTo>
                <a:lnTo>
                  <a:pt x="611" y="34"/>
                </a:lnTo>
                <a:lnTo>
                  <a:pt x="578" y="22"/>
                </a:lnTo>
                <a:lnTo>
                  <a:pt x="544" y="12"/>
                </a:lnTo>
                <a:lnTo>
                  <a:pt x="510" y="5"/>
                </a:lnTo>
                <a:lnTo>
                  <a:pt x="475" y="1"/>
                </a:lnTo>
                <a:lnTo>
                  <a:pt x="457" y="0"/>
                </a:lnTo>
                <a:lnTo>
                  <a:pt x="4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 name="Freeform 67"/>
          <p:cNvSpPr>
            <a:spLocks/>
          </p:cNvSpPr>
          <p:nvPr/>
        </p:nvSpPr>
        <p:spPr bwMode="auto">
          <a:xfrm>
            <a:off x="482087" y="2456686"/>
            <a:ext cx="747159" cy="784321"/>
          </a:xfrm>
          <a:custGeom>
            <a:avLst/>
            <a:gdLst>
              <a:gd name="T0" fmla="*/ 157 w 274"/>
              <a:gd name="T1" fmla="*/ 277 h 277"/>
              <a:gd name="T2" fmla="*/ 122 w 274"/>
              <a:gd name="T3" fmla="*/ 273 h 277"/>
              <a:gd name="T4" fmla="*/ 89 w 274"/>
              <a:gd name="T5" fmla="*/ 262 h 277"/>
              <a:gd name="T6" fmla="*/ 82 w 274"/>
              <a:gd name="T7" fmla="*/ 260 h 277"/>
              <a:gd name="T8" fmla="*/ 70 w 274"/>
              <a:gd name="T9" fmla="*/ 254 h 277"/>
              <a:gd name="T10" fmla="*/ 48 w 274"/>
              <a:gd name="T11" fmla="*/ 238 h 277"/>
              <a:gd name="T12" fmla="*/ 30 w 274"/>
              <a:gd name="T13" fmla="*/ 220 h 277"/>
              <a:gd name="T14" fmla="*/ 15 w 274"/>
              <a:gd name="T15" fmla="*/ 198 h 277"/>
              <a:gd name="T16" fmla="*/ 6 w 274"/>
              <a:gd name="T17" fmla="*/ 175 h 277"/>
              <a:gd name="T18" fmla="*/ 1 w 274"/>
              <a:gd name="T19" fmla="*/ 149 h 277"/>
              <a:gd name="T20" fmla="*/ 0 w 274"/>
              <a:gd name="T21" fmla="*/ 123 h 277"/>
              <a:gd name="T22" fmla="*/ 6 w 274"/>
              <a:gd name="T23" fmla="*/ 96 h 277"/>
              <a:gd name="T24" fmla="*/ 9 w 274"/>
              <a:gd name="T25" fmla="*/ 84 h 277"/>
              <a:gd name="T26" fmla="*/ 19 w 274"/>
              <a:gd name="T27" fmla="*/ 66 h 277"/>
              <a:gd name="T28" fmla="*/ 30 w 274"/>
              <a:gd name="T29" fmla="*/ 50 h 277"/>
              <a:gd name="T30" fmla="*/ 59 w 274"/>
              <a:gd name="T31" fmla="*/ 23 h 277"/>
              <a:gd name="T32" fmla="*/ 94 w 274"/>
              <a:gd name="T33" fmla="*/ 6 h 277"/>
              <a:gd name="T34" fmla="*/ 114 w 274"/>
              <a:gd name="T35" fmla="*/ 3 h 277"/>
              <a:gd name="T36" fmla="*/ 134 w 274"/>
              <a:gd name="T37" fmla="*/ 0 h 277"/>
              <a:gd name="T38" fmla="*/ 147 w 274"/>
              <a:gd name="T39" fmla="*/ 1 h 277"/>
              <a:gd name="T40" fmla="*/ 173 w 274"/>
              <a:gd name="T41" fmla="*/ 6 h 277"/>
              <a:gd name="T42" fmla="*/ 185 w 274"/>
              <a:gd name="T43" fmla="*/ 11 h 277"/>
              <a:gd name="T44" fmla="*/ 209 w 274"/>
              <a:gd name="T45" fmla="*/ 23 h 277"/>
              <a:gd name="T46" fmla="*/ 230 w 274"/>
              <a:gd name="T47" fmla="*/ 40 h 277"/>
              <a:gd name="T48" fmla="*/ 246 w 274"/>
              <a:gd name="T49" fmla="*/ 61 h 277"/>
              <a:gd name="T50" fmla="*/ 258 w 274"/>
              <a:gd name="T51" fmla="*/ 84 h 277"/>
              <a:gd name="T52" fmla="*/ 265 w 274"/>
              <a:gd name="T53" fmla="*/ 108 h 277"/>
              <a:gd name="T54" fmla="*/ 269 w 274"/>
              <a:gd name="T55" fmla="*/ 134 h 277"/>
              <a:gd name="T56" fmla="*/ 266 w 274"/>
              <a:gd name="T57" fmla="*/ 160 h 277"/>
              <a:gd name="T58" fmla="*/ 258 w 274"/>
              <a:gd name="T59" fmla="*/ 187 h 277"/>
              <a:gd name="T60" fmla="*/ 253 w 274"/>
              <a:gd name="T61" fmla="*/ 197 h 277"/>
              <a:gd name="T62" fmla="*/ 241 w 274"/>
              <a:gd name="T63" fmla="*/ 216 h 277"/>
              <a:gd name="T64" fmla="*/ 235 w 274"/>
              <a:gd name="T65" fmla="*/ 225 h 277"/>
              <a:gd name="T66" fmla="*/ 258 w 274"/>
              <a:gd name="T67" fmla="*/ 236 h 277"/>
              <a:gd name="T68" fmla="*/ 259 w 274"/>
              <a:gd name="T69" fmla="*/ 249 h 277"/>
              <a:gd name="T70" fmla="*/ 251 w 274"/>
              <a:gd name="T71" fmla="*/ 254 h 277"/>
              <a:gd name="T72" fmla="*/ 229 w 274"/>
              <a:gd name="T73" fmla="*/ 263 h 277"/>
              <a:gd name="T74" fmla="*/ 197 w 274"/>
              <a:gd name="T75" fmla="*/ 272 h 277"/>
              <a:gd name="T76" fmla="*/ 157 w 274"/>
              <a:gd name="T77"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4" h="277">
                <a:moveTo>
                  <a:pt x="157" y="277"/>
                </a:moveTo>
                <a:lnTo>
                  <a:pt x="157" y="277"/>
                </a:lnTo>
                <a:lnTo>
                  <a:pt x="140" y="276"/>
                </a:lnTo>
                <a:lnTo>
                  <a:pt x="122" y="273"/>
                </a:lnTo>
                <a:lnTo>
                  <a:pt x="106" y="268"/>
                </a:lnTo>
                <a:lnTo>
                  <a:pt x="89" y="262"/>
                </a:lnTo>
                <a:lnTo>
                  <a:pt x="89" y="262"/>
                </a:lnTo>
                <a:lnTo>
                  <a:pt x="82" y="260"/>
                </a:lnTo>
                <a:lnTo>
                  <a:pt x="82" y="260"/>
                </a:lnTo>
                <a:lnTo>
                  <a:pt x="70" y="254"/>
                </a:lnTo>
                <a:lnTo>
                  <a:pt x="59" y="246"/>
                </a:lnTo>
                <a:lnTo>
                  <a:pt x="48" y="238"/>
                </a:lnTo>
                <a:lnTo>
                  <a:pt x="38" y="230"/>
                </a:lnTo>
                <a:lnTo>
                  <a:pt x="30" y="220"/>
                </a:lnTo>
                <a:lnTo>
                  <a:pt x="21" y="209"/>
                </a:lnTo>
                <a:lnTo>
                  <a:pt x="15" y="198"/>
                </a:lnTo>
                <a:lnTo>
                  <a:pt x="9" y="187"/>
                </a:lnTo>
                <a:lnTo>
                  <a:pt x="6" y="175"/>
                </a:lnTo>
                <a:lnTo>
                  <a:pt x="2" y="162"/>
                </a:lnTo>
                <a:lnTo>
                  <a:pt x="1" y="149"/>
                </a:lnTo>
                <a:lnTo>
                  <a:pt x="0" y="136"/>
                </a:lnTo>
                <a:lnTo>
                  <a:pt x="0" y="123"/>
                </a:lnTo>
                <a:lnTo>
                  <a:pt x="2" y="109"/>
                </a:lnTo>
                <a:lnTo>
                  <a:pt x="6" y="96"/>
                </a:lnTo>
                <a:lnTo>
                  <a:pt x="9" y="84"/>
                </a:lnTo>
                <a:lnTo>
                  <a:pt x="9" y="84"/>
                </a:lnTo>
                <a:lnTo>
                  <a:pt x="14" y="74"/>
                </a:lnTo>
                <a:lnTo>
                  <a:pt x="19" y="66"/>
                </a:lnTo>
                <a:lnTo>
                  <a:pt x="24" y="57"/>
                </a:lnTo>
                <a:lnTo>
                  <a:pt x="30" y="50"/>
                </a:lnTo>
                <a:lnTo>
                  <a:pt x="44" y="35"/>
                </a:lnTo>
                <a:lnTo>
                  <a:pt x="59" y="23"/>
                </a:lnTo>
                <a:lnTo>
                  <a:pt x="76" y="14"/>
                </a:lnTo>
                <a:lnTo>
                  <a:pt x="94" y="6"/>
                </a:lnTo>
                <a:lnTo>
                  <a:pt x="104" y="4"/>
                </a:lnTo>
                <a:lnTo>
                  <a:pt x="114" y="3"/>
                </a:lnTo>
                <a:lnTo>
                  <a:pt x="124" y="1"/>
                </a:lnTo>
                <a:lnTo>
                  <a:pt x="134" y="0"/>
                </a:lnTo>
                <a:lnTo>
                  <a:pt x="134" y="0"/>
                </a:lnTo>
                <a:lnTo>
                  <a:pt x="147" y="1"/>
                </a:lnTo>
                <a:lnTo>
                  <a:pt x="160" y="3"/>
                </a:lnTo>
                <a:lnTo>
                  <a:pt x="173" y="6"/>
                </a:lnTo>
                <a:lnTo>
                  <a:pt x="185" y="11"/>
                </a:lnTo>
                <a:lnTo>
                  <a:pt x="185" y="11"/>
                </a:lnTo>
                <a:lnTo>
                  <a:pt x="198" y="17"/>
                </a:lnTo>
                <a:lnTo>
                  <a:pt x="209" y="23"/>
                </a:lnTo>
                <a:lnTo>
                  <a:pt x="220" y="32"/>
                </a:lnTo>
                <a:lnTo>
                  <a:pt x="230" y="40"/>
                </a:lnTo>
                <a:lnTo>
                  <a:pt x="238" y="50"/>
                </a:lnTo>
                <a:lnTo>
                  <a:pt x="246" y="61"/>
                </a:lnTo>
                <a:lnTo>
                  <a:pt x="253" y="72"/>
                </a:lnTo>
                <a:lnTo>
                  <a:pt x="258" y="84"/>
                </a:lnTo>
                <a:lnTo>
                  <a:pt x="263" y="96"/>
                </a:lnTo>
                <a:lnTo>
                  <a:pt x="265" y="108"/>
                </a:lnTo>
                <a:lnTo>
                  <a:pt x="268" y="122"/>
                </a:lnTo>
                <a:lnTo>
                  <a:pt x="269" y="134"/>
                </a:lnTo>
                <a:lnTo>
                  <a:pt x="268" y="147"/>
                </a:lnTo>
                <a:lnTo>
                  <a:pt x="266" y="160"/>
                </a:lnTo>
                <a:lnTo>
                  <a:pt x="263" y="174"/>
                </a:lnTo>
                <a:lnTo>
                  <a:pt x="258" y="187"/>
                </a:lnTo>
                <a:lnTo>
                  <a:pt x="258" y="187"/>
                </a:lnTo>
                <a:lnTo>
                  <a:pt x="253" y="197"/>
                </a:lnTo>
                <a:lnTo>
                  <a:pt x="248" y="206"/>
                </a:lnTo>
                <a:lnTo>
                  <a:pt x="241" y="216"/>
                </a:lnTo>
                <a:lnTo>
                  <a:pt x="235" y="225"/>
                </a:lnTo>
                <a:lnTo>
                  <a:pt x="235" y="225"/>
                </a:lnTo>
                <a:lnTo>
                  <a:pt x="246" y="231"/>
                </a:lnTo>
                <a:lnTo>
                  <a:pt x="258" y="236"/>
                </a:lnTo>
                <a:lnTo>
                  <a:pt x="274" y="240"/>
                </a:lnTo>
                <a:lnTo>
                  <a:pt x="259" y="249"/>
                </a:lnTo>
                <a:lnTo>
                  <a:pt x="259" y="249"/>
                </a:lnTo>
                <a:lnTo>
                  <a:pt x="251" y="254"/>
                </a:lnTo>
                <a:lnTo>
                  <a:pt x="241" y="259"/>
                </a:lnTo>
                <a:lnTo>
                  <a:pt x="229" y="263"/>
                </a:lnTo>
                <a:lnTo>
                  <a:pt x="214" y="268"/>
                </a:lnTo>
                <a:lnTo>
                  <a:pt x="197" y="272"/>
                </a:lnTo>
                <a:lnTo>
                  <a:pt x="178" y="276"/>
                </a:lnTo>
                <a:lnTo>
                  <a:pt x="157" y="277"/>
                </a:lnTo>
                <a:lnTo>
                  <a:pt x="157" y="277"/>
                </a:lnTo>
                <a:close/>
              </a:path>
            </a:pathLst>
          </a:custGeom>
          <a:solidFill>
            <a:srgbClr val="F595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 name="Freeform 68"/>
          <p:cNvSpPr>
            <a:spLocks noEditPoints="1"/>
          </p:cNvSpPr>
          <p:nvPr/>
        </p:nvSpPr>
        <p:spPr bwMode="auto">
          <a:xfrm>
            <a:off x="458858" y="2434449"/>
            <a:ext cx="818055" cy="829789"/>
          </a:xfrm>
          <a:custGeom>
            <a:avLst/>
            <a:gdLst>
              <a:gd name="T0" fmla="*/ 154 w 300"/>
              <a:gd name="T1" fmla="*/ 16 h 291"/>
              <a:gd name="T2" fmla="*/ 191 w 300"/>
              <a:gd name="T3" fmla="*/ 25 h 291"/>
              <a:gd name="T4" fmla="*/ 214 w 300"/>
              <a:gd name="T5" fmla="*/ 38 h 291"/>
              <a:gd name="T6" fmla="*/ 240 w 300"/>
              <a:gd name="T7" fmla="*/ 62 h 291"/>
              <a:gd name="T8" fmla="*/ 260 w 300"/>
              <a:gd name="T9" fmla="*/ 93 h 291"/>
              <a:gd name="T10" fmla="*/ 268 w 300"/>
              <a:gd name="T11" fmla="*/ 129 h 291"/>
              <a:gd name="T12" fmla="*/ 267 w 300"/>
              <a:gd name="T13" fmla="*/ 166 h 291"/>
              <a:gd name="T14" fmla="*/ 260 w 300"/>
              <a:gd name="T15" fmla="*/ 190 h 291"/>
              <a:gd name="T16" fmla="*/ 239 w 300"/>
              <a:gd name="T17" fmla="*/ 223 h 291"/>
              <a:gd name="T18" fmla="*/ 238 w 300"/>
              <a:gd name="T19" fmla="*/ 238 h 291"/>
              <a:gd name="T20" fmla="*/ 263 w 300"/>
              <a:gd name="T21" fmla="*/ 250 h 291"/>
              <a:gd name="T22" fmla="*/ 248 w 300"/>
              <a:gd name="T23" fmla="*/ 258 h 291"/>
              <a:gd name="T24" fmla="*/ 204 w 300"/>
              <a:gd name="T25" fmla="*/ 272 h 291"/>
              <a:gd name="T26" fmla="*/ 165 w 300"/>
              <a:gd name="T27" fmla="*/ 277 h 291"/>
              <a:gd name="T28" fmla="*/ 117 w 300"/>
              <a:gd name="T29" fmla="*/ 268 h 291"/>
              <a:gd name="T30" fmla="*/ 94 w 300"/>
              <a:gd name="T31" fmla="*/ 260 h 291"/>
              <a:gd name="T32" fmla="*/ 71 w 300"/>
              <a:gd name="T33" fmla="*/ 247 h 291"/>
              <a:gd name="T34" fmla="*/ 44 w 300"/>
              <a:gd name="T35" fmla="*/ 222 h 291"/>
              <a:gd name="T36" fmla="*/ 24 w 300"/>
              <a:gd name="T37" fmla="*/ 190 h 291"/>
              <a:gd name="T38" fmla="*/ 16 w 300"/>
              <a:gd name="T39" fmla="*/ 155 h 291"/>
              <a:gd name="T40" fmla="*/ 17 w 300"/>
              <a:gd name="T41" fmla="*/ 118 h 291"/>
              <a:gd name="T42" fmla="*/ 24 w 300"/>
              <a:gd name="T43" fmla="*/ 93 h 291"/>
              <a:gd name="T44" fmla="*/ 45 w 300"/>
              <a:gd name="T45" fmla="*/ 61 h 291"/>
              <a:gd name="T46" fmla="*/ 89 w 300"/>
              <a:gd name="T47" fmla="*/ 27 h 291"/>
              <a:gd name="T48" fmla="*/ 142 w 300"/>
              <a:gd name="T49" fmla="*/ 16 h 291"/>
              <a:gd name="T50" fmla="*/ 131 w 300"/>
              <a:gd name="T51" fmla="*/ 0 h 291"/>
              <a:gd name="T52" fmla="*/ 100 w 300"/>
              <a:gd name="T53" fmla="*/ 6 h 291"/>
              <a:gd name="T54" fmla="*/ 72 w 300"/>
              <a:gd name="T55" fmla="*/ 18 h 291"/>
              <a:gd name="T56" fmla="*/ 46 w 300"/>
              <a:gd name="T57" fmla="*/ 36 h 291"/>
              <a:gd name="T58" fmla="*/ 26 w 300"/>
              <a:gd name="T59" fmla="*/ 59 h 291"/>
              <a:gd name="T60" fmla="*/ 11 w 300"/>
              <a:gd name="T61" fmla="*/ 87 h 291"/>
              <a:gd name="T62" fmla="*/ 3 w 300"/>
              <a:gd name="T63" fmla="*/ 115 h 291"/>
              <a:gd name="T64" fmla="*/ 0 w 300"/>
              <a:gd name="T65" fmla="*/ 156 h 291"/>
              <a:gd name="T66" fmla="*/ 11 w 300"/>
              <a:gd name="T67" fmla="*/ 196 h 291"/>
              <a:gd name="T68" fmla="*/ 32 w 300"/>
              <a:gd name="T69" fmla="*/ 232 h 291"/>
              <a:gd name="T70" fmla="*/ 62 w 300"/>
              <a:gd name="T71" fmla="*/ 260 h 291"/>
              <a:gd name="T72" fmla="*/ 88 w 300"/>
              <a:gd name="T73" fmla="*/ 273 h 291"/>
              <a:gd name="T74" fmla="*/ 112 w 300"/>
              <a:gd name="T75" fmla="*/ 283 h 291"/>
              <a:gd name="T76" fmla="*/ 165 w 300"/>
              <a:gd name="T77" fmla="*/ 291 h 291"/>
              <a:gd name="T78" fmla="*/ 206 w 300"/>
              <a:gd name="T79" fmla="*/ 286 h 291"/>
              <a:gd name="T80" fmla="*/ 253 w 300"/>
              <a:gd name="T81" fmla="*/ 272 h 291"/>
              <a:gd name="T82" fmla="*/ 300 w 300"/>
              <a:gd name="T83" fmla="*/ 245 h 291"/>
              <a:gd name="T84" fmla="*/ 254 w 300"/>
              <a:gd name="T85" fmla="*/ 229 h 291"/>
              <a:gd name="T86" fmla="*/ 273 w 300"/>
              <a:gd name="T87" fmla="*/ 196 h 291"/>
              <a:gd name="T88" fmla="*/ 282 w 300"/>
              <a:gd name="T89" fmla="*/ 169 h 291"/>
              <a:gd name="T90" fmla="*/ 283 w 300"/>
              <a:gd name="T91" fmla="*/ 127 h 291"/>
              <a:gd name="T92" fmla="*/ 273 w 300"/>
              <a:gd name="T93" fmla="*/ 87 h 291"/>
              <a:gd name="T94" fmla="*/ 253 w 300"/>
              <a:gd name="T95" fmla="*/ 52 h 291"/>
              <a:gd name="T96" fmla="*/ 221 w 300"/>
              <a:gd name="T97" fmla="*/ 24 h 291"/>
              <a:gd name="T98" fmla="*/ 197 w 300"/>
              <a:gd name="T99" fmla="*/ 11 h 291"/>
              <a:gd name="T100" fmla="*/ 155 w 300"/>
              <a:gd name="T101" fmla="*/ 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0" h="291">
                <a:moveTo>
                  <a:pt x="142" y="16"/>
                </a:moveTo>
                <a:lnTo>
                  <a:pt x="142" y="16"/>
                </a:lnTo>
                <a:lnTo>
                  <a:pt x="154" y="16"/>
                </a:lnTo>
                <a:lnTo>
                  <a:pt x="166" y="17"/>
                </a:lnTo>
                <a:lnTo>
                  <a:pt x="179" y="21"/>
                </a:lnTo>
                <a:lnTo>
                  <a:pt x="191" y="25"/>
                </a:lnTo>
                <a:lnTo>
                  <a:pt x="191" y="25"/>
                </a:lnTo>
                <a:lnTo>
                  <a:pt x="203" y="30"/>
                </a:lnTo>
                <a:lnTo>
                  <a:pt x="214" y="38"/>
                </a:lnTo>
                <a:lnTo>
                  <a:pt x="223" y="45"/>
                </a:lnTo>
                <a:lnTo>
                  <a:pt x="232" y="53"/>
                </a:lnTo>
                <a:lnTo>
                  <a:pt x="240" y="62"/>
                </a:lnTo>
                <a:lnTo>
                  <a:pt x="248" y="72"/>
                </a:lnTo>
                <a:lnTo>
                  <a:pt x="254" y="82"/>
                </a:lnTo>
                <a:lnTo>
                  <a:pt x="260" y="93"/>
                </a:lnTo>
                <a:lnTo>
                  <a:pt x="263" y="106"/>
                </a:lnTo>
                <a:lnTo>
                  <a:pt x="266" y="116"/>
                </a:lnTo>
                <a:lnTo>
                  <a:pt x="268" y="129"/>
                </a:lnTo>
                <a:lnTo>
                  <a:pt x="270" y="141"/>
                </a:lnTo>
                <a:lnTo>
                  <a:pt x="268" y="154"/>
                </a:lnTo>
                <a:lnTo>
                  <a:pt x="267" y="166"/>
                </a:lnTo>
                <a:lnTo>
                  <a:pt x="263" y="178"/>
                </a:lnTo>
                <a:lnTo>
                  <a:pt x="260" y="190"/>
                </a:lnTo>
                <a:lnTo>
                  <a:pt x="260" y="190"/>
                </a:lnTo>
                <a:lnTo>
                  <a:pt x="254" y="203"/>
                </a:lnTo>
                <a:lnTo>
                  <a:pt x="246" y="213"/>
                </a:lnTo>
                <a:lnTo>
                  <a:pt x="239" y="223"/>
                </a:lnTo>
                <a:lnTo>
                  <a:pt x="231" y="233"/>
                </a:lnTo>
                <a:lnTo>
                  <a:pt x="231" y="233"/>
                </a:lnTo>
                <a:lnTo>
                  <a:pt x="238" y="238"/>
                </a:lnTo>
                <a:lnTo>
                  <a:pt x="245" y="243"/>
                </a:lnTo>
                <a:lnTo>
                  <a:pt x="254" y="246"/>
                </a:lnTo>
                <a:lnTo>
                  <a:pt x="263" y="250"/>
                </a:lnTo>
                <a:lnTo>
                  <a:pt x="263" y="250"/>
                </a:lnTo>
                <a:lnTo>
                  <a:pt x="256" y="253"/>
                </a:lnTo>
                <a:lnTo>
                  <a:pt x="248" y="258"/>
                </a:lnTo>
                <a:lnTo>
                  <a:pt x="236" y="263"/>
                </a:lnTo>
                <a:lnTo>
                  <a:pt x="221" y="268"/>
                </a:lnTo>
                <a:lnTo>
                  <a:pt x="204" y="272"/>
                </a:lnTo>
                <a:lnTo>
                  <a:pt x="186" y="275"/>
                </a:lnTo>
                <a:lnTo>
                  <a:pt x="165" y="277"/>
                </a:lnTo>
                <a:lnTo>
                  <a:pt x="165" y="277"/>
                </a:lnTo>
                <a:lnTo>
                  <a:pt x="149" y="275"/>
                </a:lnTo>
                <a:lnTo>
                  <a:pt x="134" y="273"/>
                </a:lnTo>
                <a:lnTo>
                  <a:pt x="117" y="268"/>
                </a:lnTo>
                <a:lnTo>
                  <a:pt x="101" y="262"/>
                </a:lnTo>
                <a:lnTo>
                  <a:pt x="101" y="262"/>
                </a:lnTo>
                <a:lnTo>
                  <a:pt x="94" y="260"/>
                </a:lnTo>
                <a:lnTo>
                  <a:pt x="94" y="260"/>
                </a:lnTo>
                <a:lnTo>
                  <a:pt x="82" y="253"/>
                </a:lnTo>
                <a:lnTo>
                  <a:pt x="71" y="247"/>
                </a:lnTo>
                <a:lnTo>
                  <a:pt x="61" y="240"/>
                </a:lnTo>
                <a:lnTo>
                  <a:pt x="51" y="232"/>
                </a:lnTo>
                <a:lnTo>
                  <a:pt x="44" y="222"/>
                </a:lnTo>
                <a:lnTo>
                  <a:pt x="37" y="212"/>
                </a:lnTo>
                <a:lnTo>
                  <a:pt x="29" y="201"/>
                </a:lnTo>
                <a:lnTo>
                  <a:pt x="24" y="190"/>
                </a:lnTo>
                <a:lnTo>
                  <a:pt x="21" y="180"/>
                </a:lnTo>
                <a:lnTo>
                  <a:pt x="17" y="167"/>
                </a:lnTo>
                <a:lnTo>
                  <a:pt x="16" y="155"/>
                </a:lnTo>
                <a:lnTo>
                  <a:pt x="15" y="143"/>
                </a:lnTo>
                <a:lnTo>
                  <a:pt x="16" y="131"/>
                </a:lnTo>
                <a:lnTo>
                  <a:pt x="17" y="118"/>
                </a:lnTo>
                <a:lnTo>
                  <a:pt x="21" y="106"/>
                </a:lnTo>
                <a:lnTo>
                  <a:pt x="24" y="93"/>
                </a:lnTo>
                <a:lnTo>
                  <a:pt x="24" y="93"/>
                </a:lnTo>
                <a:lnTo>
                  <a:pt x="29" y="85"/>
                </a:lnTo>
                <a:lnTo>
                  <a:pt x="33" y="76"/>
                </a:lnTo>
                <a:lnTo>
                  <a:pt x="45" y="61"/>
                </a:lnTo>
                <a:lnTo>
                  <a:pt x="57" y="47"/>
                </a:lnTo>
                <a:lnTo>
                  <a:pt x="72" y="36"/>
                </a:lnTo>
                <a:lnTo>
                  <a:pt x="89" y="27"/>
                </a:lnTo>
                <a:lnTo>
                  <a:pt x="106" y="21"/>
                </a:lnTo>
                <a:lnTo>
                  <a:pt x="124" y="17"/>
                </a:lnTo>
                <a:lnTo>
                  <a:pt x="142" y="16"/>
                </a:lnTo>
                <a:close/>
                <a:moveTo>
                  <a:pt x="142" y="0"/>
                </a:moveTo>
                <a:lnTo>
                  <a:pt x="142" y="0"/>
                </a:lnTo>
                <a:lnTo>
                  <a:pt x="131" y="0"/>
                </a:lnTo>
                <a:lnTo>
                  <a:pt x="120" y="1"/>
                </a:lnTo>
                <a:lnTo>
                  <a:pt x="111" y="4"/>
                </a:lnTo>
                <a:lnTo>
                  <a:pt x="100" y="6"/>
                </a:lnTo>
                <a:lnTo>
                  <a:pt x="90" y="10"/>
                </a:lnTo>
                <a:lnTo>
                  <a:pt x="82" y="13"/>
                </a:lnTo>
                <a:lnTo>
                  <a:pt x="72" y="18"/>
                </a:lnTo>
                <a:lnTo>
                  <a:pt x="63" y="24"/>
                </a:lnTo>
                <a:lnTo>
                  <a:pt x="55" y="30"/>
                </a:lnTo>
                <a:lnTo>
                  <a:pt x="46" y="36"/>
                </a:lnTo>
                <a:lnTo>
                  <a:pt x="39" y="44"/>
                </a:lnTo>
                <a:lnTo>
                  <a:pt x="33" y="52"/>
                </a:lnTo>
                <a:lnTo>
                  <a:pt x="26" y="59"/>
                </a:lnTo>
                <a:lnTo>
                  <a:pt x="21" y="69"/>
                </a:lnTo>
                <a:lnTo>
                  <a:pt x="15" y="78"/>
                </a:lnTo>
                <a:lnTo>
                  <a:pt x="11" y="87"/>
                </a:lnTo>
                <a:lnTo>
                  <a:pt x="11" y="87"/>
                </a:lnTo>
                <a:lnTo>
                  <a:pt x="6" y="102"/>
                </a:lnTo>
                <a:lnTo>
                  <a:pt x="3" y="115"/>
                </a:lnTo>
                <a:lnTo>
                  <a:pt x="0" y="130"/>
                </a:lnTo>
                <a:lnTo>
                  <a:pt x="0" y="143"/>
                </a:lnTo>
                <a:lnTo>
                  <a:pt x="0" y="156"/>
                </a:lnTo>
                <a:lnTo>
                  <a:pt x="3" y="170"/>
                </a:lnTo>
                <a:lnTo>
                  <a:pt x="6" y="183"/>
                </a:lnTo>
                <a:lnTo>
                  <a:pt x="11" y="196"/>
                </a:lnTo>
                <a:lnTo>
                  <a:pt x="17" y="209"/>
                </a:lnTo>
                <a:lnTo>
                  <a:pt x="23" y="221"/>
                </a:lnTo>
                <a:lnTo>
                  <a:pt x="32" y="232"/>
                </a:lnTo>
                <a:lnTo>
                  <a:pt x="40" y="241"/>
                </a:lnTo>
                <a:lnTo>
                  <a:pt x="51" y="251"/>
                </a:lnTo>
                <a:lnTo>
                  <a:pt x="62" y="260"/>
                </a:lnTo>
                <a:lnTo>
                  <a:pt x="74" y="267"/>
                </a:lnTo>
                <a:lnTo>
                  <a:pt x="88" y="273"/>
                </a:lnTo>
                <a:lnTo>
                  <a:pt x="88" y="273"/>
                </a:lnTo>
                <a:lnTo>
                  <a:pt x="95" y="277"/>
                </a:lnTo>
                <a:lnTo>
                  <a:pt x="95" y="277"/>
                </a:lnTo>
                <a:lnTo>
                  <a:pt x="112" y="283"/>
                </a:lnTo>
                <a:lnTo>
                  <a:pt x="129" y="287"/>
                </a:lnTo>
                <a:lnTo>
                  <a:pt x="147" y="290"/>
                </a:lnTo>
                <a:lnTo>
                  <a:pt x="165" y="291"/>
                </a:lnTo>
                <a:lnTo>
                  <a:pt x="165" y="291"/>
                </a:lnTo>
                <a:lnTo>
                  <a:pt x="187" y="290"/>
                </a:lnTo>
                <a:lnTo>
                  <a:pt x="206" y="286"/>
                </a:lnTo>
                <a:lnTo>
                  <a:pt x="225" y="283"/>
                </a:lnTo>
                <a:lnTo>
                  <a:pt x="240" y="277"/>
                </a:lnTo>
                <a:lnTo>
                  <a:pt x="253" y="272"/>
                </a:lnTo>
                <a:lnTo>
                  <a:pt x="262" y="267"/>
                </a:lnTo>
                <a:lnTo>
                  <a:pt x="272" y="262"/>
                </a:lnTo>
                <a:lnTo>
                  <a:pt x="300" y="245"/>
                </a:lnTo>
                <a:lnTo>
                  <a:pt x="268" y="235"/>
                </a:lnTo>
                <a:lnTo>
                  <a:pt x="268" y="235"/>
                </a:lnTo>
                <a:lnTo>
                  <a:pt x="254" y="229"/>
                </a:lnTo>
                <a:lnTo>
                  <a:pt x="254" y="229"/>
                </a:lnTo>
                <a:lnTo>
                  <a:pt x="265" y="213"/>
                </a:lnTo>
                <a:lnTo>
                  <a:pt x="273" y="196"/>
                </a:lnTo>
                <a:lnTo>
                  <a:pt x="273" y="196"/>
                </a:lnTo>
                <a:lnTo>
                  <a:pt x="278" y="183"/>
                </a:lnTo>
                <a:lnTo>
                  <a:pt x="282" y="169"/>
                </a:lnTo>
                <a:lnTo>
                  <a:pt x="283" y="155"/>
                </a:lnTo>
                <a:lnTo>
                  <a:pt x="284" y="141"/>
                </a:lnTo>
                <a:lnTo>
                  <a:pt x="283" y="127"/>
                </a:lnTo>
                <a:lnTo>
                  <a:pt x="282" y="114"/>
                </a:lnTo>
                <a:lnTo>
                  <a:pt x="278" y="101"/>
                </a:lnTo>
                <a:lnTo>
                  <a:pt x="273" y="87"/>
                </a:lnTo>
                <a:lnTo>
                  <a:pt x="267" y="75"/>
                </a:lnTo>
                <a:lnTo>
                  <a:pt x="260" y="64"/>
                </a:lnTo>
                <a:lnTo>
                  <a:pt x="253" y="52"/>
                </a:lnTo>
                <a:lnTo>
                  <a:pt x="243" y="42"/>
                </a:lnTo>
                <a:lnTo>
                  <a:pt x="233" y="33"/>
                </a:lnTo>
                <a:lnTo>
                  <a:pt x="221" y="24"/>
                </a:lnTo>
                <a:lnTo>
                  <a:pt x="209" y="17"/>
                </a:lnTo>
                <a:lnTo>
                  <a:pt x="197" y="11"/>
                </a:lnTo>
                <a:lnTo>
                  <a:pt x="197" y="11"/>
                </a:lnTo>
                <a:lnTo>
                  <a:pt x="183" y="6"/>
                </a:lnTo>
                <a:lnTo>
                  <a:pt x="170" y="2"/>
                </a:lnTo>
                <a:lnTo>
                  <a:pt x="155" y="1"/>
                </a:lnTo>
                <a:lnTo>
                  <a:pt x="1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Freeform 69"/>
          <p:cNvSpPr>
            <a:spLocks/>
          </p:cNvSpPr>
          <p:nvPr/>
        </p:nvSpPr>
        <p:spPr bwMode="auto">
          <a:xfrm>
            <a:off x="499508" y="2478924"/>
            <a:ext cx="698073" cy="738853"/>
          </a:xfrm>
          <a:custGeom>
            <a:avLst/>
            <a:gdLst>
              <a:gd name="T0" fmla="*/ 127 w 255"/>
              <a:gd name="T1" fmla="*/ 0 h 261"/>
              <a:gd name="T2" fmla="*/ 151 w 255"/>
              <a:gd name="T3" fmla="*/ 1 h 261"/>
              <a:gd name="T4" fmla="*/ 176 w 255"/>
              <a:gd name="T5" fmla="*/ 9 h 261"/>
              <a:gd name="T6" fmla="*/ 188 w 255"/>
              <a:gd name="T7" fmla="*/ 14 h 261"/>
              <a:gd name="T8" fmla="*/ 208 w 255"/>
              <a:gd name="T9" fmla="*/ 29 h 261"/>
              <a:gd name="T10" fmla="*/ 225 w 255"/>
              <a:gd name="T11" fmla="*/ 46 h 261"/>
              <a:gd name="T12" fmla="*/ 239 w 255"/>
              <a:gd name="T13" fmla="*/ 66 h 261"/>
              <a:gd name="T14" fmla="*/ 248 w 255"/>
              <a:gd name="T15" fmla="*/ 90 h 261"/>
              <a:gd name="T16" fmla="*/ 253 w 255"/>
              <a:gd name="T17" fmla="*/ 113 h 261"/>
              <a:gd name="T18" fmla="*/ 253 w 255"/>
              <a:gd name="T19" fmla="*/ 138 h 261"/>
              <a:gd name="T20" fmla="*/ 248 w 255"/>
              <a:gd name="T21" fmla="*/ 162 h 261"/>
              <a:gd name="T22" fmla="*/ 245 w 255"/>
              <a:gd name="T23" fmla="*/ 174 h 261"/>
              <a:gd name="T24" fmla="*/ 231 w 255"/>
              <a:gd name="T25" fmla="*/ 197 h 261"/>
              <a:gd name="T26" fmla="*/ 216 w 255"/>
              <a:gd name="T27" fmla="*/ 217 h 261"/>
              <a:gd name="T28" fmla="*/ 223 w 255"/>
              <a:gd name="T29" fmla="*/ 222 h 261"/>
              <a:gd name="T30" fmla="*/ 239 w 255"/>
              <a:gd name="T31" fmla="*/ 230 h 261"/>
              <a:gd name="T32" fmla="*/ 248 w 255"/>
              <a:gd name="T33" fmla="*/ 234 h 261"/>
              <a:gd name="T34" fmla="*/ 233 w 255"/>
              <a:gd name="T35" fmla="*/ 242 h 261"/>
              <a:gd name="T36" fmla="*/ 206 w 255"/>
              <a:gd name="T37" fmla="*/ 252 h 261"/>
              <a:gd name="T38" fmla="*/ 171 w 255"/>
              <a:gd name="T39" fmla="*/ 259 h 261"/>
              <a:gd name="T40" fmla="*/ 150 w 255"/>
              <a:gd name="T41" fmla="*/ 261 h 261"/>
              <a:gd name="T42" fmla="*/ 119 w 255"/>
              <a:gd name="T43" fmla="*/ 257 h 261"/>
              <a:gd name="T44" fmla="*/ 86 w 255"/>
              <a:gd name="T45" fmla="*/ 246 h 261"/>
              <a:gd name="T46" fmla="*/ 79 w 255"/>
              <a:gd name="T47" fmla="*/ 244 h 261"/>
              <a:gd name="T48" fmla="*/ 67 w 255"/>
              <a:gd name="T49" fmla="*/ 237 h 261"/>
              <a:gd name="T50" fmla="*/ 46 w 255"/>
              <a:gd name="T51" fmla="*/ 224 h 261"/>
              <a:gd name="T52" fmla="*/ 29 w 255"/>
              <a:gd name="T53" fmla="*/ 206 h 261"/>
              <a:gd name="T54" fmla="*/ 14 w 255"/>
              <a:gd name="T55" fmla="*/ 185 h 261"/>
              <a:gd name="T56" fmla="*/ 6 w 255"/>
              <a:gd name="T57" fmla="*/ 164 h 261"/>
              <a:gd name="T58" fmla="*/ 1 w 255"/>
              <a:gd name="T59" fmla="*/ 139 h 261"/>
              <a:gd name="T60" fmla="*/ 1 w 255"/>
              <a:gd name="T61" fmla="*/ 115 h 261"/>
              <a:gd name="T62" fmla="*/ 6 w 255"/>
              <a:gd name="T63" fmla="*/ 90 h 261"/>
              <a:gd name="T64" fmla="*/ 9 w 255"/>
              <a:gd name="T65" fmla="*/ 77 h 261"/>
              <a:gd name="T66" fmla="*/ 18 w 255"/>
              <a:gd name="T67" fmla="*/ 60 h 261"/>
              <a:gd name="T68" fmla="*/ 42 w 255"/>
              <a:gd name="T69" fmla="*/ 31 h 261"/>
              <a:gd name="T70" fmla="*/ 74 w 255"/>
              <a:gd name="T71" fmla="*/ 11 h 261"/>
              <a:gd name="T72" fmla="*/ 109 w 255"/>
              <a:gd name="T73" fmla="*/ 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61">
                <a:moveTo>
                  <a:pt x="127" y="0"/>
                </a:moveTo>
                <a:lnTo>
                  <a:pt x="127" y="0"/>
                </a:lnTo>
                <a:lnTo>
                  <a:pt x="139" y="0"/>
                </a:lnTo>
                <a:lnTo>
                  <a:pt x="151" y="1"/>
                </a:lnTo>
                <a:lnTo>
                  <a:pt x="164" y="5"/>
                </a:lnTo>
                <a:lnTo>
                  <a:pt x="176" y="9"/>
                </a:lnTo>
                <a:lnTo>
                  <a:pt x="176" y="9"/>
                </a:lnTo>
                <a:lnTo>
                  <a:pt x="188" y="14"/>
                </a:lnTo>
                <a:lnTo>
                  <a:pt x="199" y="22"/>
                </a:lnTo>
                <a:lnTo>
                  <a:pt x="208" y="29"/>
                </a:lnTo>
                <a:lnTo>
                  <a:pt x="217" y="37"/>
                </a:lnTo>
                <a:lnTo>
                  <a:pt x="225" y="46"/>
                </a:lnTo>
                <a:lnTo>
                  <a:pt x="233" y="56"/>
                </a:lnTo>
                <a:lnTo>
                  <a:pt x="239" y="66"/>
                </a:lnTo>
                <a:lnTo>
                  <a:pt x="245" y="77"/>
                </a:lnTo>
                <a:lnTo>
                  <a:pt x="248" y="90"/>
                </a:lnTo>
                <a:lnTo>
                  <a:pt x="251" y="100"/>
                </a:lnTo>
                <a:lnTo>
                  <a:pt x="253" y="113"/>
                </a:lnTo>
                <a:lnTo>
                  <a:pt x="255" y="125"/>
                </a:lnTo>
                <a:lnTo>
                  <a:pt x="253" y="138"/>
                </a:lnTo>
                <a:lnTo>
                  <a:pt x="252" y="150"/>
                </a:lnTo>
                <a:lnTo>
                  <a:pt x="248" y="162"/>
                </a:lnTo>
                <a:lnTo>
                  <a:pt x="245" y="174"/>
                </a:lnTo>
                <a:lnTo>
                  <a:pt x="245" y="174"/>
                </a:lnTo>
                <a:lnTo>
                  <a:pt x="239" y="187"/>
                </a:lnTo>
                <a:lnTo>
                  <a:pt x="231" y="197"/>
                </a:lnTo>
                <a:lnTo>
                  <a:pt x="224" y="207"/>
                </a:lnTo>
                <a:lnTo>
                  <a:pt x="216" y="217"/>
                </a:lnTo>
                <a:lnTo>
                  <a:pt x="216" y="217"/>
                </a:lnTo>
                <a:lnTo>
                  <a:pt x="223" y="222"/>
                </a:lnTo>
                <a:lnTo>
                  <a:pt x="230" y="227"/>
                </a:lnTo>
                <a:lnTo>
                  <a:pt x="239" y="230"/>
                </a:lnTo>
                <a:lnTo>
                  <a:pt x="248" y="234"/>
                </a:lnTo>
                <a:lnTo>
                  <a:pt x="248" y="234"/>
                </a:lnTo>
                <a:lnTo>
                  <a:pt x="241" y="237"/>
                </a:lnTo>
                <a:lnTo>
                  <a:pt x="233" y="242"/>
                </a:lnTo>
                <a:lnTo>
                  <a:pt x="221" y="247"/>
                </a:lnTo>
                <a:lnTo>
                  <a:pt x="206" y="252"/>
                </a:lnTo>
                <a:lnTo>
                  <a:pt x="189" y="256"/>
                </a:lnTo>
                <a:lnTo>
                  <a:pt x="171" y="259"/>
                </a:lnTo>
                <a:lnTo>
                  <a:pt x="150" y="261"/>
                </a:lnTo>
                <a:lnTo>
                  <a:pt x="150" y="261"/>
                </a:lnTo>
                <a:lnTo>
                  <a:pt x="134" y="259"/>
                </a:lnTo>
                <a:lnTo>
                  <a:pt x="119" y="257"/>
                </a:lnTo>
                <a:lnTo>
                  <a:pt x="102" y="252"/>
                </a:lnTo>
                <a:lnTo>
                  <a:pt x="86" y="246"/>
                </a:lnTo>
                <a:lnTo>
                  <a:pt x="86" y="246"/>
                </a:lnTo>
                <a:lnTo>
                  <a:pt x="79" y="244"/>
                </a:lnTo>
                <a:lnTo>
                  <a:pt x="79" y="244"/>
                </a:lnTo>
                <a:lnTo>
                  <a:pt x="67" y="237"/>
                </a:lnTo>
                <a:lnTo>
                  <a:pt x="56" y="231"/>
                </a:lnTo>
                <a:lnTo>
                  <a:pt x="46" y="224"/>
                </a:lnTo>
                <a:lnTo>
                  <a:pt x="36" y="216"/>
                </a:lnTo>
                <a:lnTo>
                  <a:pt x="29" y="206"/>
                </a:lnTo>
                <a:lnTo>
                  <a:pt x="22" y="196"/>
                </a:lnTo>
                <a:lnTo>
                  <a:pt x="14" y="185"/>
                </a:lnTo>
                <a:lnTo>
                  <a:pt x="9" y="174"/>
                </a:lnTo>
                <a:lnTo>
                  <a:pt x="6" y="164"/>
                </a:lnTo>
                <a:lnTo>
                  <a:pt x="2" y="151"/>
                </a:lnTo>
                <a:lnTo>
                  <a:pt x="1" y="139"/>
                </a:lnTo>
                <a:lnTo>
                  <a:pt x="0" y="127"/>
                </a:lnTo>
                <a:lnTo>
                  <a:pt x="1" y="115"/>
                </a:lnTo>
                <a:lnTo>
                  <a:pt x="2" y="102"/>
                </a:lnTo>
                <a:lnTo>
                  <a:pt x="6" y="90"/>
                </a:lnTo>
                <a:lnTo>
                  <a:pt x="9" y="77"/>
                </a:lnTo>
                <a:lnTo>
                  <a:pt x="9" y="77"/>
                </a:lnTo>
                <a:lnTo>
                  <a:pt x="14" y="69"/>
                </a:lnTo>
                <a:lnTo>
                  <a:pt x="18" y="60"/>
                </a:lnTo>
                <a:lnTo>
                  <a:pt x="30" y="45"/>
                </a:lnTo>
                <a:lnTo>
                  <a:pt x="42" y="31"/>
                </a:lnTo>
                <a:lnTo>
                  <a:pt x="57" y="20"/>
                </a:lnTo>
                <a:lnTo>
                  <a:pt x="74" y="11"/>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7" name="Freeform 70"/>
          <p:cNvSpPr>
            <a:spLocks/>
          </p:cNvSpPr>
          <p:nvPr/>
        </p:nvSpPr>
        <p:spPr bwMode="auto">
          <a:xfrm>
            <a:off x="458858" y="2434449"/>
            <a:ext cx="818055" cy="829789"/>
          </a:xfrm>
          <a:custGeom>
            <a:avLst/>
            <a:gdLst>
              <a:gd name="T0" fmla="*/ 142 w 300"/>
              <a:gd name="T1" fmla="*/ 0 h 291"/>
              <a:gd name="T2" fmla="*/ 120 w 300"/>
              <a:gd name="T3" fmla="*/ 1 h 291"/>
              <a:gd name="T4" fmla="*/ 100 w 300"/>
              <a:gd name="T5" fmla="*/ 6 h 291"/>
              <a:gd name="T6" fmla="*/ 82 w 300"/>
              <a:gd name="T7" fmla="*/ 13 h 291"/>
              <a:gd name="T8" fmla="*/ 63 w 300"/>
              <a:gd name="T9" fmla="*/ 24 h 291"/>
              <a:gd name="T10" fmla="*/ 46 w 300"/>
              <a:gd name="T11" fmla="*/ 36 h 291"/>
              <a:gd name="T12" fmla="*/ 33 w 300"/>
              <a:gd name="T13" fmla="*/ 52 h 291"/>
              <a:gd name="T14" fmla="*/ 21 w 300"/>
              <a:gd name="T15" fmla="*/ 69 h 291"/>
              <a:gd name="T16" fmla="*/ 11 w 300"/>
              <a:gd name="T17" fmla="*/ 87 h 291"/>
              <a:gd name="T18" fmla="*/ 6 w 300"/>
              <a:gd name="T19" fmla="*/ 102 h 291"/>
              <a:gd name="T20" fmla="*/ 0 w 300"/>
              <a:gd name="T21" fmla="*/ 130 h 291"/>
              <a:gd name="T22" fmla="*/ 0 w 300"/>
              <a:gd name="T23" fmla="*/ 156 h 291"/>
              <a:gd name="T24" fmla="*/ 6 w 300"/>
              <a:gd name="T25" fmla="*/ 183 h 291"/>
              <a:gd name="T26" fmla="*/ 17 w 300"/>
              <a:gd name="T27" fmla="*/ 209 h 291"/>
              <a:gd name="T28" fmla="*/ 32 w 300"/>
              <a:gd name="T29" fmla="*/ 232 h 291"/>
              <a:gd name="T30" fmla="*/ 51 w 300"/>
              <a:gd name="T31" fmla="*/ 251 h 291"/>
              <a:gd name="T32" fmla="*/ 74 w 300"/>
              <a:gd name="T33" fmla="*/ 267 h 291"/>
              <a:gd name="T34" fmla="*/ 88 w 300"/>
              <a:gd name="T35" fmla="*/ 273 h 291"/>
              <a:gd name="T36" fmla="*/ 95 w 300"/>
              <a:gd name="T37" fmla="*/ 277 h 291"/>
              <a:gd name="T38" fmla="*/ 129 w 300"/>
              <a:gd name="T39" fmla="*/ 287 h 291"/>
              <a:gd name="T40" fmla="*/ 165 w 300"/>
              <a:gd name="T41" fmla="*/ 291 h 291"/>
              <a:gd name="T42" fmla="*/ 187 w 300"/>
              <a:gd name="T43" fmla="*/ 290 h 291"/>
              <a:gd name="T44" fmla="*/ 225 w 300"/>
              <a:gd name="T45" fmla="*/ 283 h 291"/>
              <a:gd name="T46" fmla="*/ 253 w 300"/>
              <a:gd name="T47" fmla="*/ 272 h 291"/>
              <a:gd name="T48" fmla="*/ 272 w 300"/>
              <a:gd name="T49" fmla="*/ 262 h 291"/>
              <a:gd name="T50" fmla="*/ 268 w 300"/>
              <a:gd name="T51" fmla="*/ 235 h 291"/>
              <a:gd name="T52" fmla="*/ 254 w 300"/>
              <a:gd name="T53" fmla="*/ 229 h 291"/>
              <a:gd name="T54" fmla="*/ 265 w 300"/>
              <a:gd name="T55" fmla="*/ 213 h 291"/>
              <a:gd name="T56" fmla="*/ 273 w 300"/>
              <a:gd name="T57" fmla="*/ 196 h 291"/>
              <a:gd name="T58" fmla="*/ 282 w 300"/>
              <a:gd name="T59" fmla="*/ 169 h 291"/>
              <a:gd name="T60" fmla="*/ 284 w 300"/>
              <a:gd name="T61" fmla="*/ 141 h 291"/>
              <a:gd name="T62" fmla="*/ 282 w 300"/>
              <a:gd name="T63" fmla="*/ 114 h 291"/>
              <a:gd name="T64" fmla="*/ 273 w 300"/>
              <a:gd name="T65" fmla="*/ 87 h 291"/>
              <a:gd name="T66" fmla="*/ 260 w 300"/>
              <a:gd name="T67" fmla="*/ 64 h 291"/>
              <a:gd name="T68" fmla="*/ 243 w 300"/>
              <a:gd name="T69" fmla="*/ 42 h 291"/>
              <a:gd name="T70" fmla="*/ 221 w 300"/>
              <a:gd name="T71" fmla="*/ 24 h 291"/>
              <a:gd name="T72" fmla="*/ 197 w 300"/>
              <a:gd name="T73" fmla="*/ 11 h 291"/>
              <a:gd name="T74" fmla="*/ 183 w 300"/>
              <a:gd name="T75" fmla="*/ 6 h 291"/>
              <a:gd name="T76" fmla="*/ 155 w 300"/>
              <a:gd name="T77" fmla="*/ 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0" h="291">
                <a:moveTo>
                  <a:pt x="142" y="0"/>
                </a:moveTo>
                <a:lnTo>
                  <a:pt x="142" y="0"/>
                </a:lnTo>
                <a:lnTo>
                  <a:pt x="131" y="0"/>
                </a:lnTo>
                <a:lnTo>
                  <a:pt x="120" y="1"/>
                </a:lnTo>
                <a:lnTo>
                  <a:pt x="111" y="4"/>
                </a:lnTo>
                <a:lnTo>
                  <a:pt x="100" y="6"/>
                </a:lnTo>
                <a:lnTo>
                  <a:pt x="90" y="10"/>
                </a:lnTo>
                <a:lnTo>
                  <a:pt x="82" y="13"/>
                </a:lnTo>
                <a:lnTo>
                  <a:pt x="72" y="18"/>
                </a:lnTo>
                <a:lnTo>
                  <a:pt x="63" y="24"/>
                </a:lnTo>
                <a:lnTo>
                  <a:pt x="55" y="30"/>
                </a:lnTo>
                <a:lnTo>
                  <a:pt x="46" y="36"/>
                </a:lnTo>
                <a:lnTo>
                  <a:pt x="39" y="44"/>
                </a:lnTo>
                <a:lnTo>
                  <a:pt x="33" y="52"/>
                </a:lnTo>
                <a:lnTo>
                  <a:pt x="26" y="59"/>
                </a:lnTo>
                <a:lnTo>
                  <a:pt x="21" y="69"/>
                </a:lnTo>
                <a:lnTo>
                  <a:pt x="15" y="78"/>
                </a:lnTo>
                <a:lnTo>
                  <a:pt x="11" y="87"/>
                </a:lnTo>
                <a:lnTo>
                  <a:pt x="11" y="87"/>
                </a:lnTo>
                <a:lnTo>
                  <a:pt x="6" y="102"/>
                </a:lnTo>
                <a:lnTo>
                  <a:pt x="3" y="115"/>
                </a:lnTo>
                <a:lnTo>
                  <a:pt x="0" y="130"/>
                </a:lnTo>
                <a:lnTo>
                  <a:pt x="0" y="143"/>
                </a:lnTo>
                <a:lnTo>
                  <a:pt x="0" y="156"/>
                </a:lnTo>
                <a:lnTo>
                  <a:pt x="3" y="170"/>
                </a:lnTo>
                <a:lnTo>
                  <a:pt x="6" y="183"/>
                </a:lnTo>
                <a:lnTo>
                  <a:pt x="11" y="196"/>
                </a:lnTo>
                <a:lnTo>
                  <a:pt x="17" y="209"/>
                </a:lnTo>
                <a:lnTo>
                  <a:pt x="23" y="221"/>
                </a:lnTo>
                <a:lnTo>
                  <a:pt x="32" y="232"/>
                </a:lnTo>
                <a:lnTo>
                  <a:pt x="40" y="241"/>
                </a:lnTo>
                <a:lnTo>
                  <a:pt x="51" y="251"/>
                </a:lnTo>
                <a:lnTo>
                  <a:pt x="62" y="260"/>
                </a:lnTo>
                <a:lnTo>
                  <a:pt x="74" y="267"/>
                </a:lnTo>
                <a:lnTo>
                  <a:pt x="88" y="273"/>
                </a:lnTo>
                <a:lnTo>
                  <a:pt x="88" y="273"/>
                </a:lnTo>
                <a:lnTo>
                  <a:pt x="95" y="277"/>
                </a:lnTo>
                <a:lnTo>
                  <a:pt x="95" y="277"/>
                </a:lnTo>
                <a:lnTo>
                  <a:pt x="112" y="283"/>
                </a:lnTo>
                <a:lnTo>
                  <a:pt x="129" y="287"/>
                </a:lnTo>
                <a:lnTo>
                  <a:pt x="147" y="290"/>
                </a:lnTo>
                <a:lnTo>
                  <a:pt x="165" y="291"/>
                </a:lnTo>
                <a:lnTo>
                  <a:pt x="165" y="291"/>
                </a:lnTo>
                <a:lnTo>
                  <a:pt x="187" y="290"/>
                </a:lnTo>
                <a:lnTo>
                  <a:pt x="206" y="286"/>
                </a:lnTo>
                <a:lnTo>
                  <a:pt x="225" y="283"/>
                </a:lnTo>
                <a:lnTo>
                  <a:pt x="240" y="277"/>
                </a:lnTo>
                <a:lnTo>
                  <a:pt x="253" y="272"/>
                </a:lnTo>
                <a:lnTo>
                  <a:pt x="262" y="267"/>
                </a:lnTo>
                <a:lnTo>
                  <a:pt x="272" y="262"/>
                </a:lnTo>
                <a:lnTo>
                  <a:pt x="300" y="245"/>
                </a:lnTo>
                <a:lnTo>
                  <a:pt x="268" y="235"/>
                </a:lnTo>
                <a:lnTo>
                  <a:pt x="268" y="235"/>
                </a:lnTo>
                <a:lnTo>
                  <a:pt x="254" y="229"/>
                </a:lnTo>
                <a:lnTo>
                  <a:pt x="254" y="229"/>
                </a:lnTo>
                <a:lnTo>
                  <a:pt x="265" y="213"/>
                </a:lnTo>
                <a:lnTo>
                  <a:pt x="273" y="196"/>
                </a:lnTo>
                <a:lnTo>
                  <a:pt x="273" y="196"/>
                </a:lnTo>
                <a:lnTo>
                  <a:pt x="278" y="183"/>
                </a:lnTo>
                <a:lnTo>
                  <a:pt x="282" y="169"/>
                </a:lnTo>
                <a:lnTo>
                  <a:pt x="283" y="155"/>
                </a:lnTo>
                <a:lnTo>
                  <a:pt x="284" y="141"/>
                </a:lnTo>
                <a:lnTo>
                  <a:pt x="283" y="127"/>
                </a:lnTo>
                <a:lnTo>
                  <a:pt x="282" y="114"/>
                </a:lnTo>
                <a:lnTo>
                  <a:pt x="278" y="101"/>
                </a:lnTo>
                <a:lnTo>
                  <a:pt x="273" y="87"/>
                </a:lnTo>
                <a:lnTo>
                  <a:pt x="267" y="75"/>
                </a:lnTo>
                <a:lnTo>
                  <a:pt x="260" y="64"/>
                </a:lnTo>
                <a:lnTo>
                  <a:pt x="253" y="52"/>
                </a:lnTo>
                <a:lnTo>
                  <a:pt x="243" y="42"/>
                </a:lnTo>
                <a:lnTo>
                  <a:pt x="233" y="33"/>
                </a:lnTo>
                <a:lnTo>
                  <a:pt x="221" y="24"/>
                </a:lnTo>
                <a:lnTo>
                  <a:pt x="209" y="17"/>
                </a:lnTo>
                <a:lnTo>
                  <a:pt x="197" y="11"/>
                </a:lnTo>
                <a:lnTo>
                  <a:pt x="197" y="11"/>
                </a:lnTo>
                <a:lnTo>
                  <a:pt x="183" y="6"/>
                </a:lnTo>
                <a:lnTo>
                  <a:pt x="170" y="2"/>
                </a:lnTo>
                <a:lnTo>
                  <a:pt x="155" y="1"/>
                </a:lnTo>
                <a:lnTo>
                  <a:pt x="1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9" name="Freeform 74"/>
          <p:cNvSpPr>
            <a:spLocks/>
          </p:cNvSpPr>
          <p:nvPr/>
        </p:nvSpPr>
        <p:spPr bwMode="auto">
          <a:xfrm>
            <a:off x="2874738" y="3292952"/>
            <a:ext cx="119982" cy="784321"/>
          </a:xfrm>
          <a:custGeom>
            <a:avLst/>
            <a:gdLst>
              <a:gd name="T0" fmla="*/ 22 w 45"/>
              <a:gd name="T1" fmla="*/ 0 h 276"/>
              <a:gd name="T2" fmla="*/ 22 w 45"/>
              <a:gd name="T3" fmla="*/ 0 h 276"/>
              <a:gd name="T4" fmla="*/ 13 w 45"/>
              <a:gd name="T5" fmla="*/ 33 h 276"/>
              <a:gd name="T6" fmla="*/ 6 w 45"/>
              <a:gd name="T7" fmla="*/ 68 h 276"/>
              <a:gd name="T8" fmla="*/ 1 w 45"/>
              <a:gd name="T9" fmla="*/ 102 h 276"/>
              <a:gd name="T10" fmla="*/ 0 w 45"/>
              <a:gd name="T11" fmla="*/ 138 h 276"/>
              <a:gd name="T12" fmla="*/ 0 w 45"/>
              <a:gd name="T13" fmla="*/ 138 h 276"/>
              <a:gd name="T14" fmla="*/ 1 w 45"/>
              <a:gd name="T15" fmla="*/ 175 h 276"/>
              <a:gd name="T16" fmla="*/ 6 w 45"/>
              <a:gd name="T17" fmla="*/ 210 h 276"/>
              <a:gd name="T18" fmla="*/ 13 w 45"/>
              <a:gd name="T19" fmla="*/ 244 h 276"/>
              <a:gd name="T20" fmla="*/ 22 w 45"/>
              <a:gd name="T21" fmla="*/ 276 h 276"/>
              <a:gd name="T22" fmla="*/ 22 w 45"/>
              <a:gd name="T23" fmla="*/ 276 h 276"/>
              <a:gd name="T24" fmla="*/ 32 w 45"/>
              <a:gd name="T25" fmla="*/ 244 h 276"/>
              <a:gd name="T26" fmla="*/ 39 w 45"/>
              <a:gd name="T27" fmla="*/ 210 h 276"/>
              <a:gd name="T28" fmla="*/ 44 w 45"/>
              <a:gd name="T29" fmla="*/ 175 h 276"/>
              <a:gd name="T30" fmla="*/ 45 w 45"/>
              <a:gd name="T31" fmla="*/ 138 h 276"/>
              <a:gd name="T32" fmla="*/ 45 w 45"/>
              <a:gd name="T33" fmla="*/ 138 h 276"/>
              <a:gd name="T34" fmla="*/ 44 w 45"/>
              <a:gd name="T35" fmla="*/ 102 h 276"/>
              <a:gd name="T36" fmla="*/ 39 w 45"/>
              <a:gd name="T37" fmla="*/ 68 h 276"/>
              <a:gd name="T38" fmla="*/ 32 w 45"/>
              <a:gd name="T39" fmla="*/ 33 h 276"/>
              <a:gd name="T40" fmla="*/ 22 w 45"/>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276">
                <a:moveTo>
                  <a:pt x="22" y="0"/>
                </a:moveTo>
                <a:lnTo>
                  <a:pt x="22" y="0"/>
                </a:lnTo>
                <a:lnTo>
                  <a:pt x="13" y="33"/>
                </a:lnTo>
                <a:lnTo>
                  <a:pt x="6" y="68"/>
                </a:lnTo>
                <a:lnTo>
                  <a:pt x="1" y="102"/>
                </a:lnTo>
                <a:lnTo>
                  <a:pt x="0" y="138"/>
                </a:lnTo>
                <a:lnTo>
                  <a:pt x="0" y="138"/>
                </a:lnTo>
                <a:lnTo>
                  <a:pt x="1" y="175"/>
                </a:lnTo>
                <a:lnTo>
                  <a:pt x="6" y="210"/>
                </a:lnTo>
                <a:lnTo>
                  <a:pt x="13" y="244"/>
                </a:lnTo>
                <a:lnTo>
                  <a:pt x="22" y="276"/>
                </a:lnTo>
                <a:lnTo>
                  <a:pt x="22" y="276"/>
                </a:lnTo>
                <a:lnTo>
                  <a:pt x="32" y="244"/>
                </a:lnTo>
                <a:lnTo>
                  <a:pt x="39" y="210"/>
                </a:lnTo>
                <a:lnTo>
                  <a:pt x="44" y="175"/>
                </a:lnTo>
                <a:lnTo>
                  <a:pt x="45" y="138"/>
                </a:lnTo>
                <a:lnTo>
                  <a:pt x="45" y="138"/>
                </a:lnTo>
                <a:lnTo>
                  <a:pt x="44" y="102"/>
                </a:lnTo>
                <a:lnTo>
                  <a:pt x="39" y="68"/>
                </a:lnTo>
                <a:lnTo>
                  <a:pt x="32" y="33"/>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7" name="Freeform 82"/>
          <p:cNvSpPr>
            <a:spLocks/>
          </p:cNvSpPr>
          <p:nvPr/>
        </p:nvSpPr>
        <p:spPr bwMode="auto">
          <a:xfrm>
            <a:off x="2250560" y="4429381"/>
            <a:ext cx="2485568" cy="2485569"/>
          </a:xfrm>
          <a:custGeom>
            <a:avLst/>
            <a:gdLst>
              <a:gd name="T0" fmla="*/ 579 w 856"/>
              <a:gd name="T1" fmla="*/ 0 h 857"/>
              <a:gd name="T2" fmla="*/ 510 w 856"/>
              <a:gd name="T3" fmla="*/ 17 h 857"/>
              <a:gd name="T4" fmla="*/ 475 w 856"/>
              <a:gd name="T5" fmla="*/ 21 h 857"/>
              <a:gd name="T6" fmla="*/ 439 w 856"/>
              <a:gd name="T7" fmla="*/ 22 h 857"/>
              <a:gd name="T8" fmla="*/ 421 w 856"/>
              <a:gd name="T9" fmla="*/ 22 h 857"/>
              <a:gd name="T10" fmla="*/ 385 w 856"/>
              <a:gd name="T11" fmla="*/ 20 h 857"/>
              <a:gd name="T12" fmla="*/ 333 w 856"/>
              <a:gd name="T13" fmla="*/ 10 h 857"/>
              <a:gd name="T14" fmla="*/ 299 w 856"/>
              <a:gd name="T15" fmla="*/ 0 h 857"/>
              <a:gd name="T16" fmla="*/ 236 w 856"/>
              <a:gd name="T17" fmla="*/ 27 h 857"/>
              <a:gd name="T18" fmla="*/ 179 w 856"/>
              <a:gd name="T19" fmla="*/ 62 h 857"/>
              <a:gd name="T20" fmla="*/ 128 w 856"/>
              <a:gd name="T21" fmla="*/ 107 h 857"/>
              <a:gd name="T22" fmla="*/ 85 w 856"/>
              <a:gd name="T23" fmla="*/ 158 h 857"/>
              <a:gd name="T24" fmla="*/ 48 w 856"/>
              <a:gd name="T25" fmla="*/ 215 h 857"/>
              <a:gd name="T26" fmla="*/ 21 w 856"/>
              <a:gd name="T27" fmla="*/ 278 h 857"/>
              <a:gd name="T28" fmla="*/ 6 w 856"/>
              <a:gd name="T29" fmla="*/ 346 h 857"/>
              <a:gd name="T30" fmla="*/ 0 w 856"/>
              <a:gd name="T31" fmla="*/ 399 h 857"/>
              <a:gd name="T32" fmla="*/ 0 w 856"/>
              <a:gd name="T33" fmla="*/ 416 h 857"/>
              <a:gd name="T34" fmla="*/ 2 w 856"/>
              <a:gd name="T35" fmla="*/ 463 h 857"/>
              <a:gd name="T36" fmla="*/ 8 w 856"/>
              <a:gd name="T37" fmla="*/ 506 h 857"/>
              <a:gd name="T38" fmla="*/ 19 w 856"/>
              <a:gd name="T39" fmla="*/ 547 h 857"/>
              <a:gd name="T40" fmla="*/ 34 w 856"/>
              <a:gd name="T41" fmla="*/ 589 h 857"/>
              <a:gd name="T42" fmla="*/ 53 w 856"/>
              <a:gd name="T43" fmla="*/ 626 h 857"/>
              <a:gd name="T44" fmla="*/ 75 w 856"/>
              <a:gd name="T45" fmla="*/ 663 h 857"/>
              <a:gd name="T46" fmla="*/ 100 w 856"/>
              <a:gd name="T47" fmla="*/ 697 h 857"/>
              <a:gd name="T48" fmla="*/ 128 w 856"/>
              <a:gd name="T49" fmla="*/ 728 h 857"/>
              <a:gd name="T50" fmla="*/ 160 w 856"/>
              <a:gd name="T51" fmla="*/ 756 h 857"/>
              <a:gd name="T52" fmla="*/ 194 w 856"/>
              <a:gd name="T53" fmla="*/ 781 h 857"/>
              <a:gd name="T54" fmla="*/ 230 w 856"/>
              <a:gd name="T55" fmla="*/ 803 h 857"/>
              <a:gd name="T56" fmla="*/ 268 w 856"/>
              <a:gd name="T57" fmla="*/ 822 h 857"/>
              <a:gd name="T58" fmla="*/ 308 w 856"/>
              <a:gd name="T59" fmla="*/ 837 h 857"/>
              <a:gd name="T60" fmla="*/ 350 w 856"/>
              <a:gd name="T61" fmla="*/ 848 h 857"/>
              <a:gd name="T62" fmla="*/ 394 w 856"/>
              <a:gd name="T63" fmla="*/ 854 h 857"/>
              <a:gd name="T64" fmla="*/ 439 w 856"/>
              <a:gd name="T65" fmla="*/ 857 h 857"/>
              <a:gd name="T66" fmla="*/ 457 w 856"/>
              <a:gd name="T67" fmla="*/ 857 h 857"/>
              <a:gd name="T68" fmla="*/ 510 w 856"/>
              <a:gd name="T69" fmla="*/ 851 h 857"/>
              <a:gd name="T70" fmla="*/ 578 w 856"/>
              <a:gd name="T71" fmla="*/ 834 h 857"/>
              <a:gd name="T72" fmla="*/ 641 w 856"/>
              <a:gd name="T73" fmla="*/ 807 h 857"/>
              <a:gd name="T74" fmla="*/ 699 w 856"/>
              <a:gd name="T75" fmla="*/ 772 h 857"/>
              <a:gd name="T76" fmla="*/ 750 w 856"/>
              <a:gd name="T77" fmla="*/ 728 h 857"/>
              <a:gd name="T78" fmla="*/ 794 w 856"/>
              <a:gd name="T79" fmla="*/ 676 h 857"/>
              <a:gd name="T80" fmla="*/ 830 w 856"/>
              <a:gd name="T81" fmla="*/ 619 h 857"/>
              <a:gd name="T82" fmla="*/ 856 w 856"/>
              <a:gd name="T83" fmla="*/ 555 h 857"/>
              <a:gd name="T84" fmla="*/ 847 w 856"/>
              <a:gd name="T85" fmla="*/ 522 h 857"/>
              <a:gd name="T86" fmla="*/ 835 w 856"/>
              <a:gd name="T87" fmla="*/ 453 h 857"/>
              <a:gd name="T88" fmla="*/ 834 w 856"/>
              <a:gd name="T89" fmla="*/ 416 h 857"/>
              <a:gd name="T90" fmla="*/ 840 w 856"/>
              <a:gd name="T91" fmla="*/ 346 h 857"/>
              <a:gd name="T92" fmla="*/ 856 w 856"/>
              <a:gd name="T93" fmla="*/ 278 h 857"/>
              <a:gd name="T94" fmla="*/ 847 w 856"/>
              <a:gd name="T95" fmla="*/ 254 h 857"/>
              <a:gd name="T96" fmla="*/ 826 w 856"/>
              <a:gd name="T97" fmla="*/ 208 h 857"/>
              <a:gd name="T98" fmla="*/ 799 w 856"/>
              <a:gd name="T99" fmla="*/ 165 h 857"/>
              <a:gd name="T100" fmla="*/ 767 w 856"/>
              <a:gd name="T101" fmla="*/ 125 h 857"/>
              <a:gd name="T102" fmla="*/ 732 w 856"/>
              <a:gd name="T103" fmla="*/ 89 h 857"/>
              <a:gd name="T104" fmla="*/ 692 w 856"/>
              <a:gd name="T105" fmla="*/ 57 h 857"/>
              <a:gd name="T106" fmla="*/ 650 w 856"/>
              <a:gd name="T107" fmla="*/ 31 h 857"/>
              <a:gd name="T108" fmla="*/ 604 w 856"/>
              <a:gd name="T109" fmla="*/ 9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6" h="857">
                <a:moveTo>
                  <a:pt x="579" y="0"/>
                </a:moveTo>
                <a:lnTo>
                  <a:pt x="579" y="0"/>
                </a:lnTo>
                <a:lnTo>
                  <a:pt x="545" y="10"/>
                </a:lnTo>
                <a:lnTo>
                  <a:pt x="510" y="17"/>
                </a:lnTo>
                <a:lnTo>
                  <a:pt x="493" y="20"/>
                </a:lnTo>
                <a:lnTo>
                  <a:pt x="475" y="21"/>
                </a:lnTo>
                <a:lnTo>
                  <a:pt x="457" y="22"/>
                </a:lnTo>
                <a:lnTo>
                  <a:pt x="439" y="22"/>
                </a:lnTo>
                <a:lnTo>
                  <a:pt x="439" y="22"/>
                </a:lnTo>
                <a:lnTo>
                  <a:pt x="421" y="22"/>
                </a:lnTo>
                <a:lnTo>
                  <a:pt x="402" y="21"/>
                </a:lnTo>
                <a:lnTo>
                  <a:pt x="385" y="20"/>
                </a:lnTo>
                <a:lnTo>
                  <a:pt x="367" y="17"/>
                </a:lnTo>
                <a:lnTo>
                  <a:pt x="333" y="10"/>
                </a:lnTo>
                <a:lnTo>
                  <a:pt x="299" y="0"/>
                </a:lnTo>
                <a:lnTo>
                  <a:pt x="299" y="0"/>
                </a:lnTo>
                <a:lnTo>
                  <a:pt x="266" y="13"/>
                </a:lnTo>
                <a:lnTo>
                  <a:pt x="236" y="27"/>
                </a:lnTo>
                <a:lnTo>
                  <a:pt x="207" y="44"/>
                </a:lnTo>
                <a:lnTo>
                  <a:pt x="179" y="62"/>
                </a:lnTo>
                <a:lnTo>
                  <a:pt x="152" y="84"/>
                </a:lnTo>
                <a:lnTo>
                  <a:pt x="128" y="107"/>
                </a:lnTo>
                <a:lnTo>
                  <a:pt x="105" y="131"/>
                </a:lnTo>
                <a:lnTo>
                  <a:pt x="85" y="158"/>
                </a:lnTo>
                <a:lnTo>
                  <a:pt x="65" y="186"/>
                </a:lnTo>
                <a:lnTo>
                  <a:pt x="48" y="215"/>
                </a:lnTo>
                <a:lnTo>
                  <a:pt x="34" y="247"/>
                </a:lnTo>
                <a:lnTo>
                  <a:pt x="21" y="278"/>
                </a:lnTo>
                <a:lnTo>
                  <a:pt x="12" y="312"/>
                </a:lnTo>
                <a:lnTo>
                  <a:pt x="6" y="346"/>
                </a:lnTo>
                <a:lnTo>
                  <a:pt x="1" y="381"/>
                </a:lnTo>
                <a:lnTo>
                  <a:pt x="0" y="399"/>
                </a:lnTo>
                <a:lnTo>
                  <a:pt x="0" y="416"/>
                </a:lnTo>
                <a:lnTo>
                  <a:pt x="0" y="416"/>
                </a:lnTo>
                <a:lnTo>
                  <a:pt x="0" y="439"/>
                </a:lnTo>
                <a:lnTo>
                  <a:pt x="2" y="463"/>
                </a:lnTo>
                <a:lnTo>
                  <a:pt x="4" y="484"/>
                </a:lnTo>
                <a:lnTo>
                  <a:pt x="8" y="506"/>
                </a:lnTo>
                <a:lnTo>
                  <a:pt x="13" y="527"/>
                </a:lnTo>
                <a:lnTo>
                  <a:pt x="19" y="547"/>
                </a:lnTo>
                <a:lnTo>
                  <a:pt x="26" y="568"/>
                </a:lnTo>
                <a:lnTo>
                  <a:pt x="34" y="589"/>
                </a:lnTo>
                <a:lnTo>
                  <a:pt x="43" y="608"/>
                </a:lnTo>
                <a:lnTo>
                  <a:pt x="53" y="626"/>
                </a:lnTo>
                <a:lnTo>
                  <a:pt x="63" y="644"/>
                </a:lnTo>
                <a:lnTo>
                  <a:pt x="75" y="663"/>
                </a:lnTo>
                <a:lnTo>
                  <a:pt x="87" y="680"/>
                </a:lnTo>
                <a:lnTo>
                  <a:pt x="100" y="697"/>
                </a:lnTo>
                <a:lnTo>
                  <a:pt x="114" y="712"/>
                </a:lnTo>
                <a:lnTo>
                  <a:pt x="128" y="728"/>
                </a:lnTo>
                <a:lnTo>
                  <a:pt x="144" y="743"/>
                </a:lnTo>
                <a:lnTo>
                  <a:pt x="160" y="756"/>
                </a:lnTo>
                <a:lnTo>
                  <a:pt x="175" y="769"/>
                </a:lnTo>
                <a:lnTo>
                  <a:pt x="194" y="781"/>
                </a:lnTo>
                <a:lnTo>
                  <a:pt x="211" y="792"/>
                </a:lnTo>
                <a:lnTo>
                  <a:pt x="230" y="803"/>
                </a:lnTo>
                <a:lnTo>
                  <a:pt x="248" y="813"/>
                </a:lnTo>
                <a:lnTo>
                  <a:pt x="268" y="822"/>
                </a:lnTo>
                <a:lnTo>
                  <a:pt x="288" y="830"/>
                </a:lnTo>
                <a:lnTo>
                  <a:pt x="308" y="837"/>
                </a:lnTo>
                <a:lnTo>
                  <a:pt x="330" y="843"/>
                </a:lnTo>
                <a:lnTo>
                  <a:pt x="350" y="848"/>
                </a:lnTo>
                <a:lnTo>
                  <a:pt x="372" y="852"/>
                </a:lnTo>
                <a:lnTo>
                  <a:pt x="394" y="854"/>
                </a:lnTo>
                <a:lnTo>
                  <a:pt x="417" y="855"/>
                </a:lnTo>
                <a:lnTo>
                  <a:pt x="439" y="857"/>
                </a:lnTo>
                <a:lnTo>
                  <a:pt x="439" y="857"/>
                </a:lnTo>
                <a:lnTo>
                  <a:pt x="457" y="857"/>
                </a:lnTo>
                <a:lnTo>
                  <a:pt x="475" y="855"/>
                </a:lnTo>
                <a:lnTo>
                  <a:pt x="510" y="851"/>
                </a:lnTo>
                <a:lnTo>
                  <a:pt x="544" y="843"/>
                </a:lnTo>
                <a:lnTo>
                  <a:pt x="578" y="834"/>
                </a:lnTo>
                <a:lnTo>
                  <a:pt x="611" y="822"/>
                </a:lnTo>
                <a:lnTo>
                  <a:pt x="641" y="807"/>
                </a:lnTo>
                <a:lnTo>
                  <a:pt x="670" y="791"/>
                </a:lnTo>
                <a:lnTo>
                  <a:pt x="699" y="772"/>
                </a:lnTo>
                <a:lnTo>
                  <a:pt x="725" y="750"/>
                </a:lnTo>
                <a:lnTo>
                  <a:pt x="750" y="728"/>
                </a:lnTo>
                <a:lnTo>
                  <a:pt x="773" y="703"/>
                </a:lnTo>
                <a:lnTo>
                  <a:pt x="794" y="676"/>
                </a:lnTo>
                <a:lnTo>
                  <a:pt x="814" y="648"/>
                </a:lnTo>
                <a:lnTo>
                  <a:pt x="830" y="619"/>
                </a:lnTo>
                <a:lnTo>
                  <a:pt x="844" y="587"/>
                </a:lnTo>
                <a:lnTo>
                  <a:pt x="856" y="555"/>
                </a:lnTo>
                <a:lnTo>
                  <a:pt x="856" y="555"/>
                </a:lnTo>
                <a:lnTo>
                  <a:pt x="847" y="522"/>
                </a:lnTo>
                <a:lnTo>
                  <a:pt x="840" y="488"/>
                </a:lnTo>
                <a:lnTo>
                  <a:pt x="835" y="453"/>
                </a:lnTo>
                <a:lnTo>
                  <a:pt x="834" y="416"/>
                </a:lnTo>
                <a:lnTo>
                  <a:pt x="834" y="416"/>
                </a:lnTo>
                <a:lnTo>
                  <a:pt x="835" y="381"/>
                </a:lnTo>
                <a:lnTo>
                  <a:pt x="840" y="346"/>
                </a:lnTo>
                <a:lnTo>
                  <a:pt x="847" y="312"/>
                </a:lnTo>
                <a:lnTo>
                  <a:pt x="856" y="278"/>
                </a:lnTo>
                <a:lnTo>
                  <a:pt x="856" y="278"/>
                </a:lnTo>
                <a:lnTo>
                  <a:pt x="847" y="254"/>
                </a:lnTo>
                <a:lnTo>
                  <a:pt x="838" y="231"/>
                </a:lnTo>
                <a:lnTo>
                  <a:pt x="826" y="208"/>
                </a:lnTo>
                <a:lnTo>
                  <a:pt x="814" y="186"/>
                </a:lnTo>
                <a:lnTo>
                  <a:pt x="799" y="165"/>
                </a:lnTo>
                <a:lnTo>
                  <a:pt x="784" y="145"/>
                </a:lnTo>
                <a:lnTo>
                  <a:pt x="767" y="125"/>
                </a:lnTo>
                <a:lnTo>
                  <a:pt x="750" y="107"/>
                </a:lnTo>
                <a:lnTo>
                  <a:pt x="732" y="89"/>
                </a:lnTo>
                <a:lnTo>
                  <a:pt x="713" y="73"/>
                </a:lnTo>
                <a:lnTo>
                  <a:pt x="692" y="57"/>
                </a:lnTo>
                <a:lnTo>
                  <a:pt x="672" y="44"/>
                </a:lnTo>
                <a:lnTo>
                  <a:pt x="650" y="31"/>
                </a:lnTo>
                <a:lnTo>
                  <a:pt x="627" y="20"/>
                </a:lnTo>
                <a:lnTo>
                  <a:pt x="604" y="9"/>
                </a:lnTo>
                <a:lnTo>
                  <a:pt x="5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8" name="Freeform 84"/>
          <p:cNvSpPr>
            <a:spLocks/>
          </p:cNvSpPr>
          <p:nvPr/>
        </p:nvSpPr>
        <p:spPr bwMode="auto">
          <a:xfrm>
            <a:off x="1318353" y="4823472"/>
            <a:ext cx="763518" cy="130722"/>
          </a:xfrm>
          <a:custGeom>
            <a:avLst/>
            <a:gdLst>
              <a:gd name="T0" fmla="*/ 140 w 280"/>
              <a:gd name="T1" fmla="*/ 0 h 45"/>
              <a:gd name="T2" fmla="*/ 140 w 280"/>
              <a:gd name="T3" fmla="*/ 0 h 45"/>
              <a:gd name="T4" fmla="*/ 122 w 280"/>
              <a:gd name="T5" fmla="*/ 0 h 45"/>
              <a:gd name="T6" fmla="*/ 103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3 w 280"/>
              <a:gd name="T25" fmla="*/ 44 h 45"/>
              <a:gd name="T26" fmla="*/ 122 w 280"/>
              <a:gd name="T27" fmla="*/ 45 h 45"/>
              <a:gd name="T28" fmla="*/ 140 w 280"/>
              <a:gd name="T29" fmla="*/ 45 h 45"/>
              <a:gd name="T30" fmla="*/ 140 w 280"/>
              <a:gd name="T31" fmla="*/ 45 h 45"/>
              <a:gd name="T32" fmla="*/ 158 w 280"/>
              <a:gd name="T33" fmla="*/ 45 h 45"/>
              <a:gd name="T34" fmla="*/ 176 w 280"/>
              <a:gd name="T35" fmla="*/ 44 h 45"/>
              <a:gd name="T36" fmla="*/ 194 w 280"/>
              <a:gd name="T37" fmla="*/ 43 h 45"/>
              <a:gd name="T38" fmla="*/ 211 w 280"/>
              <a:gd name="T39" fmla="*/ 40 h 45"/>
              <a:gd name="T40" fmla="*/ 246 w 280"/>
              <a:gd name="T41" fmla="*/ 33 h 45"/>
              <a:gd name="T42" fmla="*/ 280 w 280"/>
              <a:gd name="T43" fmla="*/ 23 h 45"/>
              <a:gd name="T44" fmla="*/ 280 w 280"/>
              <a:gd name="T45" fmla="*/ 23 h 45"/>
              <a:gd name="T46" fmla="*/ 246 w 280"/>
              <a:gd name="T47" fmla="*/ 14 h 45"/>
              <a:gd name="T48" fmla="*/ 211 w 280"/>
              <a:gd name="T49" fmla="*/ 6 h 45"/>
              <a:gd name="T50" fmla="*/ 194 w 280"/>
              <a:gd name="T51" fmla="*/ 4 h 45"/>
              <a:gd name="T52" fmla="*/ 176 w 280"/>
              <a:gd name="T53" fmla="*/ 2 h 45"/>
              <a:gd name="T54" fmla="*/ 158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3" y="2"/>
                </a:lnTo>
                <a:lnTo>
                  <a:pt x="86" y="4"/>
                </a:lnTo>
                <a:lnTo>
                  <a:pt x="68" y="6"/>
                </a:lnTo>
                <a:lnTo>
                  <a:pt x="34" y="14"/>
                </a:lnTo>
                <a:lnTo>
                  <a:pt x="0" y="23"/>
                </a:lnTo>
                <a:lnTo>
                  <a:pt x="0" y="23"/>
                </a:lnTo>
                <a:lnTo>
                  <a:pt x="34" y="33"/>
                </a:lnTo>
                <a:lnTo>
                  <a:pt x="68" y="40"/>
                </a:lnTo>
                <a:lnTo>
                  <a:pt x="86" y="43"/>
                </a:lnTo>
                <a:lnTo>
                  <a:pt x="103" y="44"/>
                </a:lnTo>
                <a:lnTo>
                  <a:pt x="122" y="45"/>
                </a:lnTo>
                <a:lnTo>
                  <a:pt x="140" y="45"/>
                </a:lnTo>
                <a:lnTo>
                  <a:pt x="140" y="45"/>
                </a:lnTo>
                <a:lnTo>
                  <a:pt x="158" y="45"/>
                </a:lnTo>
                <a:lnTo>
                  <a:pt x="176" y="44"/>
                </a:lnTo>
                <a:lnTo>
                  <a:pt x="194" y="43"/>
                </a:lnTo>
                <a:lnTo>
                  <a:pt x="211" y="40"/>
                </a:lnTo>
                <a:lnTo>
                  <a:pt x="246" y="33"/>
                </a:lnTo>
                <a:lnTo>
                  <a:pt x="280" y="23"/>
                </a:lnTo>
                <a:lnTo>
                  <a:pt x="280" y="23"/>
                </a:lnTo>
                <a:lnTo>
                  <a:pt x="246" y="14"/>
                </a:lnTo>
                <a:lnTo>
                  <a:pt x="211" y="6"/>
                </a:lnTo>
                <a:lnTo>
                  <a:pt x="194" y="4"/>
                </a:lnTo>
                <a:lnTo>
                  <a:pt x="176" y="2"/>
                </a:lnTo>
                <a:lnTo>
                  <a:pt x="158" y="0"/>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1" name="Freeform 87"/>
          <p:cNvSpPr>
            <a:spLocks/>
          </p:cNvSpPr>
          <p:nvPr/>
        </p:nvSpPr>
        <p:spPr bwMode="auto">
          <a:xfrm>
            <a:off x="471321" y="4811426"/>
            <a:ext cx="743347" cy="760772"/>
          </a:xfrm>
          <a:custGeom>
            <a:avLst/>
            <a:gdLst>
              <a:gd name="T0" fmla="*/ 127 w 255"/>
              <a:gd name="T1" fmla="*/ 0 h 261"/>
              <a:gd name="T2" fmla="*/ 151 w 255"/>
              <a:gd name="T3" fmla="*/ 2 h 261"/>
              <a:gd name="T4" fmla="*/ 176 w 255"/>
              <a:gd name="T5" fmla="*/ 10 h 261"/>
              <a:gd name="T6" fmla="*/ 188 w 255"/>
              <a:gd name="T7" fmla="*/ 16 h 261"/>
              <a:gd name="T8" fmla="*/ 208 w 255"/>
              <a:gd name="T9" fmla="*/ 29 h 261"/>
              <a:gd name="T10" fmla="*/ 225 w 255"/>
              <a:gd name="T11" fmla="*/ 47 h 261"/>
              <a:gd name="T12" fmla="*/ 239 w 255"/>
              <a:gd name="T13" fmla="*/ 68 h 261"/>
              <a:gd name="T14" fmla="*/ 248 w 255"/>
              <a:gd name="T15" fmla="*/ 90 h 261"/>
              <a:gd name="T16" fmla="*/ 253 w 255"/>
              <a:gd name="T17" fmla="*/ 114 h 261"/>
              <a:gd name="T18" fmla="*/ 253 w 255"/>
              <a:gd name="T19" fmla="*/ 138 h 261"/>
              <a:gd name="T20" fmla="*/ 248 w 255"/>
              <a:gd name="T21" fmla="*/ 164 h 261"/>
              <a:gd name="T22" fmla="*/ 245 w 255"/>
              <a:gd name="T23" fmla="*/ 176 h 261"/>
              <a:gd name="T24" fmla="*/ 231 w 255"/>
              <a:gd name="T25" fmla="*/ 198 h 261"/>
              <a:gd name="T26" fmla="*/ 216 w 255"/>
              <a:gd name="T27" fmla="*/ 217 h 261"/>
              <a:gd name="T28" fmla="*/ 223 w 255"/>
              <a:gd name="T29" fmla="*/ 222 h 261"/>
              <a:gd name="T30" fmla="*/ 239 w 255"/>
              <a:gd name="T31" fmla="*/ 230 h 261"/>
              <a:gd name="T32" fmla="*/ 248 w 255"/>
              <a:gd name="T33" fmla="*/ 234 h 261"/>
              <a:gd name="T34" fmla="*/ 233 w 255"/>
              <a:gd name="T35" fmla="*/ 243 h 261"/>
              <a:gd name="T36" fmla="*/ 206 w 255"/>
              <a:gd name="T37" fmla="*/ 252 h 261"/>
              <a:gd name="T38" fmla="*/ 171 w 255"/>
              <a:gd name="T39" fmla="*/ 260 h 261"/>
              <a:gd name="T40" fmla="*/ 150 w 255"/>
              <a:gd name="T41" fmla="*/ 261 h 261"/>
              <a:gd name="T42" fmla="*/ 119 w 255"/>
              <a:gd name="T43" fmla="*/ 257 h 261"/>
              <a:gd name="T44" fmla="*/ 86 w 255"/>
              <a:gd name="T45" fmla="*/ 247 h 261"/>
              <a:gd name="T46" fmla="*/ 79 w 255"/>
              <a:gd name="T47" fmla="*/ 244 h 261"/>
              <a:gd name="T48" fmla="*/ 67 w 255"/>
              <a:gd name="T49" fmla="*/ 239 h 261"/>
              <a:gd name="T50" fmla="*/ 46 w 255"/>
              <a:gd name="T51" fmla="*/ 224 h 261"/>
              <a:gd name="T52" fmla="*/ 29 w 255"/>
              <a:gd name="T53" fmla="*/ 207 h 261"/>
              <a:gd name="T54" fmla="*/ 14 w 255"/>
              <a:gd name="T55" fmla="*/ 187 h 261"/>
              <a:gd name="T56" fmla="*/ 6 w 255"/>
              <a:gd name="T57" fmla="*/ 164 h 261"/>
              <a:gd name="T58" fmla="*/ 1 w 255"/>
              <a:gd name="T59" fmla="*/ 141 h 261"/>
              <a:gd name="T60" fmla="*/ 1 w 255"/>
              <a:gd name="T61" fmla="*/ 115 h 261"/>
              <a:gd name="T62" fmla="*/ 6 w 255"/>
              <a:gd name="T63" fmla="*/ 91 h 261"/>
              <a:gd name="T64" fmla="*/ 9 w 255"/>
              <a:gd name="T65" fmla="*/ 79 h 261"/>
              <a:gd name="T66" fmla="*/ 18 w 255"/>
              <a:gd name="T67" fmla="*/ 61 h 261"/>
              <a:gd name="T68" fmla="*/ 42 w 255"/>
              <a:gd name="T69" fmla="*/ 32 h 261"/>
              <a:gd name="T70" fmla="*/ 74 w 255"/>
              <a:gd name="T71" fmla="*/ 12 h 261"/>
              <a:gd name="T72" fmla="*/ 109 w 255"/>
              <a:gd name="T73" fmla="*/ 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61">
                <a:moveTo>
                  <a:pt x="127" y="0"/>
                </a:moveTo>
                <a:lnTo>
                  <a:pt x="127" y="0"/>
                </a:lnTo>
                <a:lnTo>
                  <a:pt x="139" y="0"/>
                </a:lnTo>
                <a:lnTo>
                  <a:pt x="151" y="2"/>
                </a:lnTo>
                <a:lnTo>
                  <a:pt x="164" y="5"/>
                </a:lnTo>
                <a:lnTo>
                  <a:pt x="176" y="10"/>
                </a:lnTo>
                <a:lnTo>
                  <a:pt x="176" y="10"/>
                </a:lnTo>
                <a:lnTo>
                  <a:pt x="188" y="16"/>
                </a:lnTo>
                <a:lnTo>
                  <a:pt x="199" y="22"/>
                </a:lnTo>
                <a:lnTo>
                  <a:pt x="208" y="29"/>
                </a:lnTo>
                <a:lnTo>
                  <a:pt x="217" y="38"/>
                </a:lnTo>
                <a:lnTo>
                  <a:pt x="225" y="47"/>
                </a:lnTo>
                <a:lnTo>
                  <a:pt x="233" y="57"/>
                </a:lnTo>
                <a:lnTo>
                  <a:pt x="239" y="68"/>
                </a:lnTo>
                <a:lnTo>
                  <a:pt x="245" y="79"/>
                </a:lnTo>
                <a:lnTo>
                  <a:pt x="248" y="90"/>
                </a:lnTo>
                <a:lnTo>
                  <a:pt x="251" y="102"/>
                </a:lnTo>
                <a:lnTo>
                  <a:pt x="253" y="114"/>
                </a:lnTo>
                <a:lnTo>
                  <a:pt x="255" y="126"/>
                </a:lnTo>
                <a:lnTo>
                  <a:pt x="253" y="138"/>
                </a:lnTo>
                <a:lnTo>
                  <a:pt x="252" y="150"/>
                </a:lnTo>
                <a:lnTo>
                  <a:pt x="248" y="164"/>
                </a:lnTo>
                <a:lnTo>
                  <a:pt x="245" y="176"/>
                </a:lnTo>
                <a:lnTo>
                  <a:pt x="245" y="176"/>
                </a:lnTo>
                <a:lnTo>
                  <a:pt x="239" y="187"/>
                </a:lnTo>
                <a:lnTo>
                  <a:pt x="231" y="198"/>
                </a:lnTo>
                <a:lnTo>
                  <a:pt x="224" y="209"/>
                </a:lnTo>
                <a:lnTo>
                  <a:pt x="216" y="217"/>
                </a:lnTo>
                <a:lnTo>
                  <a:pt x="216" y="217"/>
                </a:lnTo>
                <a:lnTo>
                  <a:pt x="223" y="222"/>
                </a:lnTo>
                <a:lnTo>
                  <a:pt x="230" y="227"/>
                </a:lnTo>
                <a:lnTo>
                  <a:pt x="239" y="230"/>
                </a:lnTo>
                <a:lnTo>
                  <a:pt x="248" y="234"/>
                </a:lnTo>
                <a:lnTo>
                  <a:pt x="248" y="234"/>
                </a:lnTo>
                <a:lnTo>
                  <a:pt x="241" y="239"/>
                </a:lnTo>
                <a:lnTo>
                  <a:pt x="233" y="243"/>
                </a:lnTo>
                <a:lnTo>
                  <a:pt x="221" y="247"/>
                </a:lnTo>
                <a:lnTo>
                  <a:pt x="206" y="252"/>
                </a:lnTo>
                <a:lnTo>
                  <a:pt x="189" y="257"/>
                </a:lnTo>
                <a:lnTo>
                  <a:pt x="171" y="260"/>
                </a:lnTo>
                <a:lnTo>
                  <a:pt x="150" y="261"/>
                </a:lnTo>
                <a:lnTo>
                  <a:pt x="150" y="261"/>
                </a:lnTo>
                <a:lnTo>
                  <a:pt x="134" y="260"/>
                </a:lnTo>
                <a:lnTo>
                  <a:pt x="119" y="257"/>
                </a:lnTo>
                <a:lnTo>
                  <a:pt x="102" y="253"/>
                </a:lnTo>
                <a:lnTo>
                  <a:pt x="86" y="247"/>
                </a:lnTo>
                <a:lnTo>
                  <a:pt x="86" y="247"/>
                </a:lnTo>
                <a:lnTo>
                  <a:pt x="79" y="244"/>
                </a:lnTo>
                <a:lnTo>
                  <a:pt x="79" y="244"/>
                </a:lnTo>
                <a:lnTo>
                  <a:pt x="67" y="239"/>
                </a:lnTo>
                <a:lnTo>
                  <a:pt x="56" y="232"/>
                </a:lnTo>
                <a:lnTo>
                  <a:pt x="46" y="224"/>
                </a:lnTo>
                <a:lnTo>
                  <a:pt x="36" y="216"/>
                </a:lnTo>
                <a:lnTo>
                  <a:pt x="29" y="207"/>
                </a:lnTo>
                <a:lnTo>
                  <a:pt x="22" y="196"/>
                </a:lnTo>
                <a:lnTo>
                  <a:pt x="14" y="187"/>
                </a:lnTo>
                <a:lnTo>
                  <a:pt x="9" y="176"/>
                </a:lnTo>
                <a:lnTo>
                  <a:pt x="6" y="164"/>
                </a:lnTo>
                <a:lnTo>
                  <a:pt x="2" y="152"/>
                </a:lnTo>
                <a:lnTo>
                  <a:pt x="1" y="141"/>
                </a:lnTo>
                <a:lnTo>
                  <a:pt x="0" y="127"/>
                </a:lnTo>
                <a:lnTo>
                  <a:pt x="1" y="115"/>
                </a:lnTo>
                <a:lnTo>
                  <a:pt x="2" y="103"/>
                </a:lnTo>
                <a:lnTo>
                  <a:pt x="6" y="91"/>
                </a:lnTo>
                <a:lnTo>
                  <a:pt x="9" y="79"/>
                </a:lnTo>
                <a:lnTo>
                  <a:pt x="9" y="79"/>
                </a:lnTo>
                <a:lnTo>
                  <a:pt x="14" y="69"/>
                </a:lnTo>
                <a:lnTo>
                  <a:pt x="18" y="61"/>
                </a:lnTo>
                <a:lnTo>
                  <a:pt x="30" y="45"/>
                </a:lnTo>
                <a:lnTo>
                  <a:pt x="42" y="32"/>
                </a:lnTo>
                <a:lnTo>
                  <a:pt x="57" y="21"/>
                </a:lnTo>
                <a:lnTo>
                  <a:pt x="74" y="12"/>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2" name="Freeform 88"/>
          <p:cNvSpPr>
            <a:spLocks/>
          </p:cNvSpPr>
          <p:nvPr/>
        </p:nvSpPr>
        <p:spPr bwMode="auto">
          <a:xfrm>
            <a:off x="430671" y="4770768"/>
            <a:ext cx="871110" cy="842075"/>
          </a:xfrm>
          <a:custGeom>
            <a:avLst/>
            <a:gdLst>
              <a:gd name="T0" fmla="*/ 142 w 300"/>
              <a:gd name="T1" fmla="*/ 0 h 290"/>
              <a:gd name="T2" fmla="*/ 120 w 300"/>
              <a:gd name="T3" fmla="*/ 2 h 290"/>
              <a:gd name="T4" fmla="*/ 100 w 300"/>
              <a:gd name="T5" fmla="*/ 7 h 290"/>
              <a:gd name="T6" fmla="*/ 82 w 300"/>
              <a:gd name="T7" fmla="*/ 14 h 290"/>
              <a:gd name="T8" fmla="*/ 63 w 300"/>
              <a:gd name="T9" fmla="*/ 23 h 290"/>
              <a:gd name="T10" fmla="*/ 46 w 300"/>
              <a:gd name="T11" fmla="*/ 37 h 290"/>
              <a:gd name="T12" fmla="*/ 33 w 300"/>
              <a:gd name="T13" fmla="*/ 51 h 290"/>
              <a:gd name="T14" fmla="*/ 21 w 300"/>
              <a:gd name="T15" fmla="*/ 68 h 290"/>
              <a:gd name="T16" fmla="*/ 11 w 300"/>
              <a:gd name="T17" fmla="*/ 88 h 290"/>
              <a:gd name="T18" fmla="*/ 6 w 300"/>
              <a:gd name="T19" fmla="*/ 101 h 290"/>
              <a:gd name="T20" fmla="*/ 0 w 300"/>
              <a:gd name="T21" fmla="*/ 129 h 290"/>
              <a:gd name="T22" fmla="*/ 0 w 300"/>
              <a:gd name="T23" fmla="*/ 157 h 290"/>
              <a:gd name="T24" fmla="*/ 6 w 300"/>
              <a:gd name="T25" fmla="*/ 184 h 290"/>
              <a:gd name="T26" fmla="*/ 17 w 300"/>
              <a:gd name="T27" fmla="*/ 209 h 290"/>
              <a:gd name="T28" fmla="*/ 32 w 300"/>
              <a:gd name="T29" fmla="*/ 231 h 290"/>
              <a:gd name="T30" fmla="*/ 51 w 300"/>
              <a:gd name="T31" fmla="*/ 251 h 290"/>
              <a:gd name="T32" fmla="*/ 74 w 300"/>
              <a:gd name="T33" fmla="*/ 267 h 290"/>
              <a:gd name="T34" fmla="*/ 88 w 300"/>
              <a:gd name="T35" fmla="*/ 273 h 290"/>
              <a:gd name="T36" fmla="*/ 95 w 300"/>
              <a:gd name="T37" fmla="*/ 276 h 290"/>
              <a:gd name="T38" fmla="*/ 129 w 300"/>
              <a:gd name="T39" fmla="*/ 287 h 290"/>
              <a:gd name="T40" fmla="*/ 165 w 300"/>
              <a:gd name="T41" fmla="*/ 290 h 290"/>
              <a:gd name="T42" fmla="*/ 187 w 300"/>
              <a:gd name="T43" fmla="*/ 289 h 290"/>
              <a:gd name="T44" fmla="*/ 225 w 300"/>
              <a:gd name="T45" fmla="*/ 282 h 290"/>
              <a:gd name="T46" fmla="*/ 253 w 300"/>
              <a:gd name="T47" fmla="*/ 272 h 290"/>
              <a:gd name="T48" fmla="*/ 272 w 300"/>
              <a:gd name="T49" fmla="*/ 262 h 290"/>
              <a:gd name="T50" fmla="*/ 268 w 300"/>
              <a:gd name="T51" fmla="*/ 235 h 290"/>
              <a:gd name="T52" fmla="*/ 254 w 300"/>
              <a:gd name="T53" fmla="*/ 230 h 290"/>
              <a:gd name="T54" fmla="*/ 265 w 300"/>
              <a:gd name="T55" fmla="*/ 214 h 290"/>
              <a:gd name="T56" fmla="*/ 273 w 300"/>
              <a:gd name="T57" fmla="*/ 196 h 290"/>
              <a:gd name="T58" fmla="*/ 282 w 300"/>
              <a:gd name="T59" fmla="*/ 169 h 290"/>
              <a:gd name="T60" fmla="*/ 284 w 300"/>
              <a:gd name="T61" fmla="*/ 141 h 290"/>
              <a:gd name="T62" fmla="*/ 282 w 300"/>
              <a:gd name="T63" fmla="*/ 113 h 290"/>
              <a:gd name="T64" fmla="*/ 273 w 300"/>
              <a:gd name="T65" fmla="*/ 88 h 290"/>
              <a:gd name="T66" fmla="*/ 260 w 300"/>
              <a:gd name="T67" fmla="*/ 64 h 290"/>
              <a:gd name="T68" fmla="*/ 243 w 300"/>
              <a:gd name="T69" fmla="*/ 42 h 290"/>
              <a:gd name="T70" fmla="*/ 221 w 300"/>
              <a:gd name="T71" fmla="*/ 25 h 290"/>
              <a:gd name="T72" fmla="*/ 197 w 300"/>
              <a:gd name="T73" fmla="*/ 11 h 290"/>
              <a:gd name="T74" fmla="*/ 183 w 300"/>
              <a:gd name="T75" fmla="*/ 7 h 290"/>
              <a:gd name="T76" fmla="*/ 155 w 300"/>
              <a:gd name="T77" fmla="*/ 0 h 290"/>
              <a:gd name="T78" fmla="*/ 142 w 300"/>
              <a:gd name="T79"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0" h="290">
                <a:moveTo>
                  <a:pt x="142" y="0"/>
                </a:moveTo>
                <a:lnTo>
                  <a:pt x="142" y="0"/>
                </a:lnTo>
                <a:lnTo>
                  <a:pt x="131" y="0"/>
                </a:lnTo>
                <a:lnTo>
                  <a:pt x="120" y="2"/>
                </a:lnTo>
                <a:lnTo>
                  <a:pt x="111" y="3"/>
                </a:lnTo>
                <a:lnTo>
                  <a:pt x="100" y="7"/>
                </a:lnTo>
                <a:lnTo>
                  <a:pt x="90" y="10"/>
                </a:lnTo>
                <a:lnTo>
                  <a:pt x="82" y="14"/>
                </a:lnTo>
                <a:lnTo>
                  <a:pt x="72" y="19"/>
                </a:lnTo>
                <a:lnTo>
                  <a:pt x="63" y="23"/>
                </a:lnTo>
                <a:lnTo>
                  <a:pt x="55" y="30"/>
                </a:lnTo>
                <a:lnTo>
                  <a:pt x="46" y="37"/>
                </a:lnTo>
                <a:lnTo>
                  <a:pt x="39" y="44"/>
                </a:lnTo>
                <a:lnTo>
                  <a:pt x="33" y="51"/>
                </a:lnTo>
                <a:lnTo>
                  <a:pt x="26" y="60"/>
                </a:lnTo>
                <a:lnTo>
                  <a:pt x="21" y="68"/>
                </a:lnTo>
                <a:lnTo>
                  <a:pt x="15" y="78"/>
                </a:lnTo>
                <a:lnTo>
                  <a:pt x="11" y="88"/>
                </a:lnTo>
                <a:lnTo>
                  <a:pt x="11" y="88"/>
                </a:lnTo>
                <a:lnTo>
                  <a:pt x="6" y="101"/>
                </a:lnTo>
                <a:lnTo>
                  <a:pt x="3" y="116"/>
                </a:lnTo>
                <a:lnTo>
                  <a:pt x="0" y="129"/>
                </a:lnTo>
                <a:lnTo>
                  <a:pt x="0" y="142"/>
                </a:lnTo>
                <a:lnTo>
                  <a:pt x="0" y="157"/>
                </a:lnTo>
                <a:lnTo>
                  <a:pt x="3" y="170"/>
                </a:lnTo>
                <a:lnTo>
                  <a:pt x="6" y="184"/>
                </a:lnTo>
                <a:lnTo>
                  <a:pt x="11" y="196"/>
                </a:lnTo>
                <a:lnTo>
                  <a:pt x="17" y="209"/>
                </a:lnTo>
                <a:lnTo>
                  <a:pt x="23" y="220"/>
                </a:lnTo>
                <a:lnTo>
                  <a:pt x="32" y="231"/>
                </a:lnTo>
                <a:lnTo>
                  <a:pt x="41" y="242"/>
                </a:lnTo>
                <a:lnTo>
                  <a:pt x="51" y="251"/>
                </a:lnTo>
                <a:lnTo>
                  <a:pt x="62" y="260"/>
                </a:lnTo>
                <a:lnTo>
                  <a:pt x="74" y="267"/>
                </a:lnTo>
                <a:lnTo>
                  <a:pt x="88" y="273"/>
                </a:lnTo>
                <a:lnTo>
                  <a:pt x="88" y="273"/>
                </a:lnTo>
                <a:lnTo>
                  <a:pt x="95" y="276"/>
                </a:lnTo>
                <a:lnTo>
                  <a:pt x="95" y="276"/>
                </a:lnTo>
                <a:lnTo>
                  <a:pt x="112" y="282"/>
                </a:lnTo>
                <a:lnTo>
                  <a:pt x="129" y="287"/>
                </a:lnTo>
                <a:lnTo>
                  <a:pt x="147" y="290"/>
                </a:lnTo>
                <a:lnTo>
                  <a:pt x="165" y="290"/>
                </a:lnTo>
                <a:lnTo>
                  <a:pt x="165" y="290"/>
                </a:lnTo>
                <a:lnTo>
                  <a:pt x="187" y="289"/>
                </a:lnTo>
                <a:lnTo>
                  <a:pt x="206" y="287"/>
                </a:lnTo>
                <a:lnTo>
                  <a:pt x="225" y="282"/>
                </a:lnTo>
                <a:lnTo>
                  <a:pt x="240" y="277"/>
                </a:lnTo>
                <a:lnTo>
                  <a:pt x="253" y="272"/>
                </a:lnTo>
                <a:lnTo>
                  <a:pt x="262" y="267"/>
                </a:lnTo>
                <a:lnTo>
                  <a:pt x="272" y="262"/>
                </a:lnTo>
                <a:lnTo>
                  <a:pt x="300" y="244"/>
                </a:lnTo>
                <a:lnTo>
                  <a:pt x="268" y="235"/>
                </a:lnTo>
                <a:lnTo>
                  <a:pt x="268" y="235"/>
                </a:lnTo>
                <a:lnTo>
                  <a:pt x="254" y="230"/>
                </a:lnTo>
                <a:lnTo>
                  <a:pt x="254" y="230"/>
                </a:lnTo>
                <a:lnTo>
                  <a:pt x="265" y="214"/>
                </a:lnTo>
                <a:lnTo>
                  <a:pt x="273" y="196"/>
                </a:lnTo>
                <a:lnTo>
                  <a:pt x="273" y="196"/>
                </a:lnTo>
                <a:lnTo>
                  <a:pt x="278" y="182"/>
                </a:lnTo>
                <a:lnTo>
                  <a:pt x="282" y="169"/>
                </a:lnTo>
                <a:lnTo>
                  <a:pt x="283" y="154"/>
                </a:lnTo>
                <a:lnTo>
                  <a:pt x="284" y="141"/>
                </a:lnTo>
                <a:lnTo>
                  <a:pt x="283" y="128"/>
                </a:lnTo>
                <a:lnTo>
                  <a:pt x="282" y="113"/>
                </a:lnTo>
                <a:lnTo>
                  <a:pt x="278" y="100"/>
                </a:lnTo>
                <a:lnTo>
                  <a:pt x="273" y="88"/>
                </a:lnTo>
                <a:lnTo>
                  <a:pt x="267" y="76"/>
                </a:lnTo>
                <a:lnTo>
                  <a:pt x="260" y="64"/>
                </a:lnTo>
                <a:lnTo>
                  <a:pt x="253" y="53"/>
                </a:lnTo>
                <a:lnTo>
                  <a:pt x="243" y="42"/>
                </a:lnTo>
                <a:lnTo>
                  <a:pt x="233" y="33"/>
                </a:lnTo>
                <a:lnTo>
                  <a:pt x="221" y="25"/>
                </a:lnTo>
                <a:lnTo>
                  <a:pt x="209" y="17"/>
                </a:lnTo>
                <a:lnTo>
                  <a:pt x="197" y="11"/>
                </a:lnTo>
                <a:lnTo>
                  <a:pt x="197" y="11"/>
                </a:lnTo>
                <a:lnTo>
                  <a:pt x="183" y="7"/>
                </a:lnTo>
                <a:lnTo>
                  <a:pt x="170" y="3"/>
                </a:lnTo>
                <a:lnTo>
                  <a:pt x="155" y="0"/>
                </a:lnTo>
                <a:lnTo>
                  <a:pt x="142" y="0"/>
                </a:lnTo>
                <a:lnTo>
                  <a:pt x="1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3" name="Freeform 90"/>
          <p:cNvSpPr>
            <a:spLocks/>
          </p:cNvSpPr>
          <p:nvPr/>
        </p:nvSpPr>
        <p:spPr bwMode="auto">
          <a:xfrm>
            <a:off x="4736128" y="4429381"/>
            <a:ext cx="2491377" cy="2485569"/>
          </a:xfrm>
          <a:custGeom>
            <a:avLst/>
            <a:gdLst>
              <a:gd name="T0" fmla="*/ 558 w 858"/>
              <a:gd name="T1" fmla="*/ 0 h 857"/>
              <a:gd name="T2" fmla="*/ 490 w 858"/>
              <a:gd name="T3" fmla="*/ 17 h 857"/>
              <a:gd name="T4" fmla="*/ 455 w 858"/>
              <a:gd name="T5" fmla="*/ 21 h 857"/>
              <a:gd name="T6" fmla="*/ 418 w 858"/>
              <a:gd name="T7" fmla="*/ 22 h 857"/>
              <a:gd name="T8" fmla="*/ 400 w 858"/>
              <a:gd name="T9" fmla="*/ 22 h 857"/>
              <a:gd name="T10" fmla="*/ 364 w 858"/>
              <a:gd name="T11" fmla="*/ 20 h 857"/>
              <a:gd name="T12" fmla="*/ 312 w 858"/>
              <a:gd name="T13" fmla="*/ 10 h 857"/>
              <a:gd name="T14" fmla="*/ 278 w 858"/>
              <a:gd name="T15" fmla="*/ 0 h 857"/>
              <a:gd name="T16" fmla="*/ 230 w 858"/>
              <a:gd name="T17" fmla="*/ 20 h 857"/>
              <a:gd name="T18" fmla="*/ 186 w 858"/>
              <a:gd name="T19" fmla="*/ 44 h 857"/>
              <a:gd name="T20" fmla="*/ 144 w 858"/>
              <a:gd name="T21" fmla="*/ 73 h 857"/>
              <a:gd name="T22" fmla="*/ 107 w 858"/>
              <a:gd name="T23" fmla="*/ 107 h 857"/>
              <a:gd name="T24" fmla="*/ 73 w 858"/>
              <a:gd name="T25" fmla="*/ 145 h 857"/>
              <a:gd name="T26" fmla="*/ 44 w 858"/>
              <a:gd name="T27" fmla="*/ 186 h 857"/>
              <a:gd name="T28" fmla="*/ 19 w 858"/>
              <a:gd name="T29" fmla="*/ 231 h 857"/>
              <a:gd name="T30" fmla="*/ 0 w 858"/>
              <a:gd name="T31" fmla="*/ 278 h 857"/>
              <a:gd name="T32" fmla="*/ 10 w 858"/>
              <a:gd name="T33" fmla="*/ 312 h 857"/>
              <a:gd name="T34" fmla="*/ 22 w 858"/>
              <a:gd name="T35" fmla="*/ 381 h 857"/>
              <a:gd name="T36" fmla="*/ 23 w 858"/>
              <a:gd name="T37" fmla="*/ 416 h 857"/>
              <a:gd name="T38" fmla="*/ 17 w 858"/>
              <a:gd name="T39" fmla="*/ 488 h 857"/>
              <a:gd name="T40" fmla="*/ 0 w 858"/>
              <a:gd name="T41" fmla="*/ 555 h 857"/>
              <a:gd name="T42" fmla="*/ 12 w 858"/>
              <a:gd name="T43" fmla="*/ 587 h 857"/>
              <a:gd name="T44" fmla="*/ 44 w 858"/>
              <a:gd name="T45" fmla="*/ 648 h 857"/>
              <a:gd name="T46" fmla="*/ 84 w 858"/>
              <a:gd name="T47" fmla="*/ 703 h 857"/>
              <a:gd name="T48" fmla="*/ 131 w 858"/>
              <a:gd name="T49" fmla="*/ 750 h 857"/>
              <a:gd name="T50" fmla="*/ 186 w 858"/>
              <a:gd name="T51" fmla="*/ 791 h 857"/>
              <a:gd name="T52" fmla="*/ 246 w 858"/>
              <a:gd name="T53" fmla="*/ 822 h 857"/>
              <a:gd name="T54" fmla="*/ 312 w 858"/>
              <a:gd name="T55" fmla="*/ 843 h 857"/>
              <a:gd name="T56" fmla="*/ 382 w 858"/>
              <a:gd name="T57" fmla="*/ 855 h 857"/>
              <a:gd name="T58" fmla="*/ 418 w 858"/>
              <a:gd name="T59" fmla="*/ 857 h 857"/>
              <a:gd name="T60" fmla="*/ 440 w 858"/>
              <a:gd name="T61" fmla="*/ 855 h 857"/>
              <a:gd name="T62" fmla="*/ 485 w 858"/>
              <a:gd name="T63" fmla="*/ 852 h 857"/>
              <a:gd name="T64" fmla="*/ 528 w 858"/>
              <a:gd name="T65" fmla="*/ 843 h 857"/>
              <a:gd name="T66" fmla="*/ 569 w 858"/>
              <a:gd name="T67" fmla="*/ 830 h 857"/>
              <a:gd name="T68" fmla="*/ 609 w 858"/>
              <a:gd name="T69" fmla="*/ 813 h 857"/>
              <a:gd name="T70" fmla="*/ 646 w 858"/>
              <a:gd name="T71" fmla="*/ 792 h 857"/>
              <a:gd name="T72" fmla="*/ 680 w 858"/>
              <a:gd name="T73" fmla="*/ 769 h 857"/>
              <a:gd name="T74" fmla="*/ 713 w 858"/>
              <a:gd name="T75" fmla="*/ 743 h 857"/>
              <a:gd name="T76" fmla="*/ 744 w 858"/>
              <a:gd name="T77" fmla="*/ 712 h 857"/>
              <a:gd name="T78" fmla="*/ 770 w 858"/>
              <a:gd name="T79" fmla="*/ 680 h 857"/>
              <a:gd name="T80" fmla="*/ 794 w 858"/>
              <a:gd name="T81" fmla="*/ 644 h 857"/>
              <a:gd name="T82" fmla="*/ 814 w 858"/>
              <a:gd name="T83" fmla="*/ 608 h 857"/>
              <a:gd name="T84" fmla="*/ 831 w 858"/>
              <a:gd name="T85" fmla="*/ 568 h 857"/>
              <a:gd name="T86" fmla="*/ 844 w 858"/>
              <a:gd name="T87" fmla="*/ 527 h 857"/>
              <a:gd name="T88" fmla="*/ 853 w 858"/>
              <a:gd name="T89" fmla="*/ 484 h 857"/>
              <a:gd name="T90" fmla="*/ 858 w 858"/>
              <a:gd name="T91" fmla="*/ 439 h 857"/>
              <a:gd name="T92" fmla="*/ 858 w 858"/>
              <a:gd name="T93" fmla="*/ 416 h 857"/>
              <a:gd name="T94" fmla="*/ 856 w 858"/>
              <a:gd name="T95" fmla="*/ 381 h 857"/>
              <a:gd name="T96" fmla="*/ 845 w 858"/>
              <a:gd name="T97" fmla="*/ 312 h 857"/>
              <a:gd name="T98" fmla="*/ 824 w 858"/>
              <a:gd name="T99" fmla="*/ 247 h 857"/>
              <a:gd name="T100" fmla="*/ 792 w 858"/>
              <a:gd name="T101" fmla="*/ 186 h 857"/>
              <a:gd name="T102" fmla="*/ 752 w 858"/>
              <a:gd name="T103" fmla="*/ 131 h 857"/>
              <a:gd name="T104" fmla="*/ 705 w 858"/>
              <a:gd name="T105" fmla="*/ 84 h 857"/>
              <a:gd name="T106" fmla="*/ 650 w 858"/>
              <a:gd name="T107" fmla="*/ 44 h 857"/>
              <a:gd name="T108" fmla="*/ 589 w 858"/>
              <a:gd name="T109" fmla="*/ 13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8" h="857">
                <a:moveTo>
                  <a:pt x="558" y="0"/>
                </a:moveTo>
                <a:lnTo>
                  <a:pt x="558" y="0"/>
                </a:lnTo>
                <a:lnTo>
                  <a:pt x="524" y="10"/>
                </a:lnTo>
                <a:lnTo>
                  <a:pt x="490" y="17"/>
                </a:lnTo>
                <a:lnTo>
                  <a:pt x="472" y="20"/>
                </a:lnTo>
                <a:lnTo>
                  <a:pt x="455" y="21"/>
                </a:lnTo>
                <a:lnTo>
                  <a:pt x="437" y="22"/>
                </a:lnTo>
                <a:lnTo>
                  <a:pt x="418" y="22"/>
                </a:lnTo>
                <a:lnTo>
                  <a:pt x="418" y="22"/>
                </a:lnTo>
                <a:lnTo>
                  <a:pt x="400" y="22"/>
                </a:lnTo>
                <a:lnTo>
                  <a:pt x="382" y="21"/>
                </a:lnTo>
                <a:lnTo>
                  <a:pt x="364" y="20"/>
                </a:lnTo>
                <a:lnTo>
                  <a:pt x="346" y="17"/>
                </a:lnTo>
                <a:lnTo>
                  <a:pt x="312" y="10"/>
                </a:lnTo>
                <a:lnTo>
                  <a:pt x="278" y="0"/>
                </a:lnTo>
                <a:lnTo>
                  <a:pt x="278" y="0"/>
                </a:lnTo>
                <a:lnTo>
                  <a:pt x="253" y="9"/>
                </a:lnTo>
                <a:lnTo>
                  <a:pt x="230" y="20"/>
                </a:lnTo>
                <a:lnTo>
                  <a:pt x="207" y="31"/>
                </a:lnTo>
                <a:lnTo>
                  <a:pt x="186" y="44"/>
                </a:lnTo>
                <a:lnTo>
                  <a:pt x="165" y="57"/>
                </a:lnTo>
                <a:lnTo>
                  <a:pt x="144" y="73"/>
                </a:lnTo>
                <a:lnTo>
                  <a:pt x="125" y="89"/>
                </a:lnTo>
                <a:lnTo>
                  <a:pt x="107" y="107"/>
                </a:lnTo>
                <a:lnTo>
                  <a:pt x="90" y="125"/>
                </a:lnTo>
                <a:lnTo>
                  <a:pt x="73" y="145"/>
                </a:lnTo>
                <a:lnTo>
                  <a:pt x="58" y="165"/>
                </a:lnTo>
                <a:lnTo>
                  <a:pt x="44" y="186"/>
                </a:lnTo>
                <a:lnTo>
                  <a:pt x="32" y="208"/>
                </a:lnTo>
                <a:lnTo>
                  <a:pt x="19" y="231"/>
                </a:lnTo>
                <a:lnTo>
                  <a:pt x="10" y="254"/>
                </a:lnTo>
                <a:lnTo>
                  <a:pt x="0" y="278"/>
                </a:lnTo>
                <a:lnTo>
                  <a:pt x="0" y="278"/>
                </a:lnTo>
                <a:lnTo>
                  <a:pt x="10" y="312"/>
                </a:lnTo>
                <a:lnTo>
                  <a:pt x="17" y="346"/>
                </a:lnTo>
                <a:lnTo>
                  <a:pt x="22" y="381"/>
                </a:lnTo>
                <a:lnTo>
                  <a:pt x="23" y="416"/>
                </a:lnTo>
                <a:lnTo>
                  <a:pt x="23" y="416"/>
                </a:lnTo>
                <a:lnTo>
                  <a:pt x="22" y="453"/>
                </a:lnTo>
                <a:lnTo>
                  <a:pt x="17" y="488"/>
                </a:lnTo>
                <a:lnTo>
                  <a:pt x="10" y="522"/>
                </a:lnTo>
                <a:lnTo>
                  <a:pt x="0" y="555"/>
                </a:lnTo>
                <a:lnTo>
                  <a:pt x="0" y="555"/>
                </a:lnTo>
                <a:lnTo>
                  <a:pt x="12" y="587"/>
                </a:lnTo>
                <a:lnTo>
                  <a:pt x="27" y="619"/>
                </a:lnTo>
                <a:lnTo>
                  <a:pt x="44" y="648"/>
                </a:lnTo>
                <a:lnTo>
                  <a:pt x="63" y="676"/>
                </a:lnTo>
                <a:lnTo>
                  <a:pt x="84" y="703"/>
                </a:lnTo>
                <a:lnTo>
                  <a:pt x="107" y="728"/>
                </a:lnTo>
                <a:lnTo>
                  <a:pt x="131" y="750"/>
                </a:lnTo>
                <a:lnTo>
                  <a:pt x="158" y="772"/>
                </a:lnTo>
                <a:lnTo>
                  <a:pt x="186" y="791"/>
                </a:lnTo>
                <a:lnTo>
                  <a:pt x="216" y="807"/>
                </a:lnTo>
                <a:lnTo>
                  <a:pt x="246" y="822"/>
                </a:lnTo>
                <a:lnTo>
                  <a:pt x="279" y="834"/>
                </a:lnTo>
                <a:lnTo>
                  <a:pt x="312" y="843"/>
                </a:lnTo>
                <a:lnTo>
                  <a:pt x="347" y="851"/>
                </a:lnTo>
                <a:lnTo>
                  <a:pt x="382" y="855"/>
                </a:lnTo>
                <a:lnTo>
                  <a:pt x="400" y="857"/>
                </a:lnTo>
                <a:lnTo>
                  <a:pt x="418" y="857"/>
                </a:lnTo>
                <a:lnTo>
                  <a:pt x="418" y="857"/>
                </a:lnTo>
                <a:lnTo>
                  <a:pt x="440" y="855"/>
                </a:lnTo>
                <a:lnTo>
                  <a:pt x="463" y="854"/>
                </a:lnTo>
                <a:lnTo>
                  <a:pt x="485" y="852"/>
                </a:lnTo>
                <a:lnTo>
                  <a:pt x="507" y="848"/>
                </a:lnTo>
                <a:lnTo>
                  <a:pt x="528" y="843"/>
                </a:lnTo>
                <a:lnTo>
                  <a:pt x="548" y="837"/>
                </a:lnTo>
                <a:lnTo>
                  <a:pt x="569" y="830"/>
                </a:lnTo>
                <a:lnTo>
                  <a:pt x="589" y="822"/>
                </a:lnTo>
                <a:lnTo>
                  <a:pt x="609" y="813"/>
                </a:lnTo>
                <a:lnTo>
                  <a:pt x="627" y="803"/>
                </a:lnTo>
                <a:lnTo>
                  <a:pt x="646" y="792"/>
                </a:lnTo>
                <a:lnTo>
                  <a:pt x="663" y="781"/>
                </a:lnTo>
                <a:lnTo>
                  <a:pt x="680" y="769"/>
                </a:lnTo>
                <a:lnTo>
                  <a:pt x="697" y="756"/>
                </a:lnTo>
                <a:lnTo>
                  <a:pt x="713" y="743"/>
                </a:lnTo>
                <a:lnTo>
                  <a:pt x="729" y="728"/>
                </a:lnTo>
                <a:lnTo>
                  <a:pt x="744" y="712"/>
                </a:lnTo>
                <a:lnTo>
                  <a:pt x="757" y="697"/>
                </a:lnTo>
                <a:lnTo>
                  <a:pt x="770" y="680"/>
                </a:lnTo>
                <a:lnTo>
                  <a:pt x="782" y="663"/>
                </a:lnTo>
                <a:lnTo>
                  <a:pt x="794" y="644"/>
                </a:lnTo>
                <a:lnTo>
                  <a:pt x="804" y="626"/>
                </a:lnTo>
                <a:lnTo>
                  <a:pt x="814" y="608"/>
                </a:lnTo>
                <a:lnTo>
                  <a:pt x="824" y="589"/>
                </a:lnTo>
                <a:lnTo>
                  <a:pt x="831" y="568"/>
                </a:lnTo>
                <a:lnTo>
                  <a:pt x="838" y="547"/>
                </a:lnTo>
                <a:lnTo>
                  <a:pt x="844" y="527"/>
                </a:lnTo>
                <a:lnTo>
                  <a:pt x="849" y="506"/>
                </a:lnTo>
                <a:lnTo>
                  <a:pt x="853" y="484"/>
                </a:lnTo>
                <a:lnTo>
                  <a:pt x="855" y="463"/>
                </a:lnTo>
                <a:lnTo>
                  <a:pt x="858" y="439"/>
                </a:lnTo>
                <a:lnTo>
                  <a:pt x="858" y="416"/>
                </a:lnTo>
                <a:lnTo>
                  <a:pt x="858" y="416"/>
                </a:lnTo>
                <a:lnTo>
                  <a:pt x="858" y="399"/>
                </a:lnTo>
                <a:lnTo>
                  <a:pt x="856" y="381"/>
                </a:lnTo>
                <a:lnTo>
                  <a:pt x="851" y="346"/>
                </a:lnTo>
                <a:lnTo>
                  <a:pt x="845" y="312"/>
                </a:lnTo>
                <a:lnTo>
                  <a:pt x="836" y="278"/>
                </a:lnTo>
                <a:lnTo>
                  <a:pt x="824" y="247"/>
                </a:lnTo>
                <a:lnTo>
                  <a:pt x="809" y="215"/>
                </a:lnTo>
                <a:lnTo>
                  <a:pt x="792" y="186"/>
                </a:lnTo>
                <a:lnTo>
                  <a:pt x="773" y="158"/>
                </a:lnTo>
                <a:lnTo>
                  <a:pt x="752" y="131"/>
                </a:lnTo>
                <a:lnTo>
                  <a:pt x="729" y="107"/>
                </a:lnTo>
                <a:lnTo>
                  <a:pt x="705" y="84"/>
                </a:lnTo>
                <a:lnTo>
                  <a:pt x="678" y="62"/>
                </a:lnTo>
                <a:lnTo>
                  <a:pt x="650" y="44"/>
                </a:lnTo>
                <a:lnTo>
                  <a:pt x="621" y="27"/>
                </a:lnTo>
                <a:lnTo>
                  <a:pt x="589" y="13"/>
                </a:lnTo>
                <a:lnTo>
                  <a:pt x="5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8" name="Freeform 97"/>
          <p:cNvSpPr>
            <a:spLocks/>
          </p:cNvSpPr>
          <p:nvPr/>
        </p:nvSpPr>
        <p:spPr bwMode="auto">
          <a:xfrm>
            <a:off x="4606191" y="4811426"/>
            <a:ext cx="737542" cy="760772"/>
          </a:xfrm>
          <a:custGeom>
            <a:avLst/>
            <a:gdLst>
              <a:gd name="T0" fmla="*/ 127 w 254"/>
              <a:gd name="T1" fmla="*/ 0 h 261"/>
              <a:gd name="T2" fmla="*/ 163 w 254"/>
              <a:gd name="T3" fmla="*/ 5 h 261"/>
              <a:gd name="T4" fmla="*/ 197 w 254"/>
              <a:gd name="T5" fmla="*/ 21 h 261"/>
              <a:gd name="T6" fmla="*/ 224 w 254"/>
              <a:gd name="T7" fmla="*/ 45 h 261"/>
              <a:gd name="T8" fmla="*/ 240 w 254"/>
              <a:gd name="T9" fmla="*/ 69 h 261"/>
              <a:gd name="T10" fmla="*/ 245 w 254"/>
              <a:gd name="T11" fmla="*/ 79 h 261"/>
              <a:gd name="T12" fmla="*/ 252 w 254"/>
              <a:gd name="T13" fmla="*/ 103 h 261"/>
              <a:gd name="T14" fmla="*/ 254 w 254"/>
              <a:gd name="T15" fmla="*/ 127 h 261"/>
              <a:gd name="T16" fmla="*/ 252 w 254"/>
              <a:gd name="T17" fmla="*/ 152 h 261"/>
              <a:gd name="T18" fmla="*/ 245 w 254"/>
              <a:gd name="T19" fmla="*/ 176 h 261"/>
              <a:gd name="T20" fmla="*/ 233 w 254"/>
              <a:gd name="T21" fmla="*/ 196 h 261"/>
              <a:gd name="T22" fmla="*/ 218 w 254"/>
              <a:gd name="T23" fmla="*/ 216 h 261"/>
              <a:gd name="T24" fmla="*/ 199 w 254"/>
              <a:gd name="T25" fmla="*/ 232 h 261"/>
              <a:gd name="T26" fmla="*/ 176 w 254"/>
              <a:gd name="T27" fmla="*/ 244 h 261"/>
              <a:gd name="T28" fmla="*/ 168 w 254"/>
              <a:gd name="T29" fmla="*/ 247 h 261"/>
              <a:gd name="T30" fmla="*/ 152 w 254"/>
              <a:gd name="T31" fmla="*/ 253 h 261"/>
              <a:gd name="T32" fmla="*/ 120 w 254"/>
              <a:gd name="T33" fmla="*/ 260 h 261"/>
              <a:gd name="T34" fmla="*/ 104 w 254"/>
              <a:gd name="T35" fmla="*/ 261 h 261"/>
              <a:gd name="T36" fmla="*/ 65 w 254"/>
              <a:gd name="T37" fmla="*/ 257 h 261"/>
              <a:gd name="T38" fmla="*/ 34 w 254"/>
              <a:gd name="T39" fmla="*/ 247 h 261"/>
              <a:gd name="T40" fmla="*/ 13 w 254"/>
              <a:gd name="T41" fmla="*/ 239 h 261"/>
              <a:gd name="T42" fmla="*/ 6 w 254"/>
              <a:gd name="T43" fmla="*/ 234 h 261"/>
              <a:gd name="T44" fmla="*/ 24 w 254"/>
              <a:gd name="T45" fmla="*/ 227 h 261"/>
              <a:gd name="T46" fmla="*/ 38 w 254"/>
              <a:gd name="T47" fmla="*/ 217 h 261"/>
              <a:gd name="T48" fmla="*/ 30 w 254"/>
              <a:gd name="T49" fmla="*/ 209 h 261"/>
              <a:gd name="T50" fmla="*/ 15 w 254"/>
              <a:gd name="T51" fmla="*/ 187 h 261"/>
              <a:gd name="T52" fmla="*/ 9 w 254"/>
              <a:gd name="T53" fmla="*/ 176 h 261"/>
              <a:gd name="T54" fmla="*/ 2 w 254"/>
              <a:gd name="T55" fmla="*/ 150 h 261"/>
              <a:gd name="T56" fmla="*/ 0 w 254"/>
              <a:gd name="T57" fmla="*/ 126 h 261"/>
              <a:gd name="T58" fmla="*/ 2 w 254"/>
              <a:gd name="T59" fmla="*/ 102 h 261"/>
              <a:gd name="T60" fmla="*/ 9 w 254"/>
              <a:gd name="T61" fmla="*/ 79 h 261"/>
              <a:gd name="T62" fmla="*/ 21 w 254"/>
              <a:gd name="T63" fmla="*/ 57 h 261"/>
              <a:gd name="T64" fmla="*/ 36 w 254"/>
              <a:gd name="T65" fmla="*/ 38 h 261"/>
              <a:gd name="T66" fmla="*/ 55 w 254"/>
              <a:gd name="T67" fmla="*/ 22 h 261"/>
              <a:gd name="T68" fmla="*/ 78 w 254"/>
              <a:gd name="T69" fmla="*/ 10 h 261"/>
              <a:gd name="T70" fmla="*/ 91 w 254"/>
              <a:gd name="T71" fmla="*/ 5 h 261"/>
              <a:gd name="T72" fmla="*/ 115 w 254"/>
              <a:gd name="T73"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 h="261">
                <a:moveTo>
                  <a:pt x="127" y="0"/>
                </a:moveTo>
                <a:lnTo>
                  <a:pt x="127" y="0"/>
                </a:lnTo>
                <a:lnTo>
                  <a:pt x="145" y="1"/>
                </a:lnTo>
                <a:lnTo>
                  <a:pt x="163" y="5"/>
                </a:lnTo>
                <a:lnTo>
                  <a:pt x="180" y="12"/>
                </a:lnTo>
                <a:lnTo>
                  <a:pt x="197" y="21"/>
                </a:lnTo>
                <a:lnTo>
                  <a:pt x="212" y="32"/>
                </a:lnTo>
                <a:lnTo>
                  <a:pt x="224" y="45"/>
                </a:lnTo>
                <a:lnTo>
                  <a:pt x="235" y="61"/>
                </a:lnTo>
                <a:lnTo>
                  <a:pt x="240" y="69"/>
                </a:lnTo>
                <a:lnTo>
                  <a:pt x="245" y="79"/>
                </a:lnTo>
                <a:lnTo>
                  <a:pt x="245" y="79"/>
                </a:lnTo>
                <a:lnTo>
                  <a:pt x="248" y="91"/>
                </a:lnTo>
                <a:lnTo>
                  <a:pt x="252" y="103"/>
                </a:lnTo>
                <a:lnTo>
                  <a:pt x="253" y="115"/>
                </a:lnTo>
                <a:lnTo>
                  <a:pt x="254" y="127"/>
                </a:lnTo>
                <a:lnTo>
                  <a:pt x="253" y="141"/>
                </a:lnTo>
                <a:lnTo>
                  <a:pt x="252" y="152"/>
                </a:lnTo>
                <a:lnTo>
                  <a:pt x="248" y="164"/>
                </a:lnTo>
                <a:lnTo>
                  <a:pt x="245" y="176"/>
                </a:lnTo>
                <a:lnTo>
                  <a:pt x="239" y="187"/>
                </a:lnTo>
                <a:lnTo>
                  <a:pt x="233" y="196"/>
                </a:lnTo>
                <a:lnTo>
                  <a:pt x="225" y="207"/>
                </a:lnTo>
                <a:lnTo>
                  <a:pt x="218" y="216"/>
                </a:lnTo>
                <a:lnTo>
                  <a:pt x="208" y="224"/>
                </a:lnTo>
                <a:lnTo>
                  <a:pt x="199" y="232"/>
                </a:lnTo>
                <a:lnTo>
                  <a:pt x="188" y="239"/>
                </a:lnTo>
                <a:lnTo>
                  <a:pt x="176" y="244"/>
                </a:lnTo>
                <a:lnTo>
                  <a:pt x="176" y="244"/>
                </a:lnTo>
                <a:lnTo>
                  <a:pt x="168" y="247"/>
                </a:lnTo>
                <a:lnTo>
                  <a:pt x="168" y="247"/>
                </a:lnTo>
                <a:lnTo>
                  <a:pt x="152" y="253"/>
                </a:lnTo>
                <a:lnTo>
                  <a:pt x="135" y="257"/>
                </a:lnTo>
                <a:lnTo>
                  <a:pt x="120" y="260"/>
                </a:lnTo>
                <a:lnTo>
                  <a:pt x="104" y="261"/>
                </a:lnTo>
                <a:lnTo>
                  <a:pt x="104" y="261"/>
                </a:lnTo>
                <a:lnTo>
                  <a:pt x="83" y="260"/>
                </a:lnTo>
                <a:lnTo>
                  <a:pt x="65" y="257"/>
                </a:lnTo>
                <a:lnTo>
                  <a:pt x="48" y="252"/>
                </a:lnTo>
                <a:lnTo>
                  <a:pt x="34" y="247"/>
                </a:lnTo>
                <a:lnTo>
                  <a:pt x="21" y="243"/>
                </a:lnTo>
                <a:lnTo>
                  <a:pt x="13" y="239"/>
                </a:lnTo>
                <a:lnTo>
                  <a:pt x="6" y="234"/>
                </a:lnTo>
                <a:lnTo>
                  <a:pt x="6" y="234"/>
                </a:lnTo>
                <a:lnTo>
                  <a:pt x="15" y="230"/>
                </a:lnTo>
                <a:lnTo>
                  <a:pt x="24" y="227"/>
                </a:lnTo>
                <a:lnTo>
                  <a:pt x="31" y="222"/>
                </a:lnTo>
                <a:lnTo>
                  <a:pt x="38" y="217"/>
                </a:lnTo>
                <a:lnTo>
                  <a:pt x="38" y="217"/>
                </a:lnTo>
                <a:lnTo>
                  <a:pt x="30" y="209"/>
                </a:lnTo>
                <a:lnTo>
                  <a:pt x="21" y="198"/>
                </a:lnTo>
                <a:lnTo>
                  <a:pt x="15" y="187"/>
                </a:lnTo>
                <a:lnTo>
                  <a:pt x="9" y="176"/>
                </a:lnTo>
                <a:lnTo>
                  <a:pt x="9" y="176"/>
                </a:lnTo>
                <a:lnTo>
                  <a:pt x="6" y="164"/>
                </a:lnTo>
                <a:lnTo>
                  <a:pt x="2" y="150"/>
                </a:lnTo>
                <a:lnTo>
                  <a:pt x="1" y="138"/>
                </a:lnTo>
                <a:lnTo>
                  <a:pt x="0" y="126"/>
                </a:lnTo>
                <a:lnTo>
                  <a:pt x="1" y="114"/>
                </a:lnTo>
                <a:lnTo>
                  <a:pt x="2" y="102"/>
                </a:lnTo>
                <a:lnTo>
                  <a:pt x="6" y="90"/>
                </a:lnTo>
                <a:lnTo>
                  <a:pt x="9" y="79"/>
                </a:lnTo>
                <a:lnTo>
                  <a:pt x="15" y="68"/>
                </a:lnTo>
                <a:lnTo>
                  <a:pt x="21" y="57"/>
                </a:lnTo>
                <a:lnTo>
                  <a:pt x="29" y="47"/>
                </a:lnTo>
                <a:lnTo>
                  <a:pt x="36" y="38"/>
                </a:lnTo>
                <a:lnTo>
                  <a:pt x="46" y="29"/>
                </a:lnTo>
                <a:lnTo>
                  <a:pt x="55" y="22"/>
                </a:lnTo>
                <a:lnTo>
                  <a:pt x="66" y="16"/>
                </a:lnTo>
                <a:lnTo>
                  <a:pt x="78" y="10"/>
                </a:lnTo>
                <a:lnTo>
                  <a:pt x="78" y="10"/>
                </a:lnTo>
                <a:lnTo>
                  <a:pt x="91" y="5"/>
                </a:lnTo>
                <a:lnTo>
                  <a:pt x="103" y="2"/>
                </a:lnTo>
                <a:lnTo>
                  <a:pt x="115" y="0"/>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3" name="Freeform 187"/>
          <p:cNvSpPr>
            <a:spLocks/>
          </p:cNvSpPr>
          <p:nvPr/>
        </p:nvSpPr>
        <p:spPr bwMode="auto">
          <a:xfrm>
            <a:off x="2764394" y="2893075"/>
            <a:ext cx="158159" cy="289859"/>
          </a:xfrm>
          <a:custGeom>
            <a:avLst/>
            <a:gdLst>
              <a:gd name="T0" fmla="*/ 0 w 58"/>
              <a:gd name="T1" fmla="*/ 0 h 102"/>
              <a:gd name="T2" fmla="*/ 0 w 58"/>
              <a:gd name="T3" fmla="*/ 0 h 102"/>
              <a:gd name="T4" fmla="*/ 0 w 58"/>
              <a:gd name="T5" fmla="*/ 2 h 102"/>
              <a:gd name="T6" fmla="*/ 0 w 58"/>
              <a:gd name="T7" fmla="*/ 2 h 102"/>
              <a:gd name="T8" fmla="*/ 17 w 58"/>
              <a:gd name="T9" fmla="*/ 25 h 102"/>
              <a:gd name="T10" fmla="*/ 31 w 58"/>
              <a:gd name="T11" fmla="*/ 50 h 102"/>
              <a:gd name="T12" fmla="*/ 45 w 58"/>
              <a:gd name="T13" fmla="*/ 76 h 102"/>
              <a:gd name="T14" fmla="*/ 57 w 58"/>
              <a:gd name="T15" fmla="*/ 102 h 102"/>
              <a:gd name="T16" fmla="*/ 57 w 58"/>
              <a:gd name="T17" fmla="*/ 102 h 102"/>
              <a:gd name="T18" fmla="*/ 58 w 58"/>
              <a:gd name="T19" fmla="*/ 101 h 102"/>
              <a:gd name="T20" fmla="*/ 58 w 58"/>
              <a:gd name="T21" fmla="*/ 101 h 102"/>
              <a:gd name="T22" fmla="*/ 46 w 58"/>
              <a:gd name="T23" fmla="*/ 74 h 102"/>
              <a:gd name="T24" fmla="*/ 31 w 58"/>
              <a:gd name="T25" fmla="*/ 49 h 102"/>
              <a:gd name="T26" fmla="*/ 17 w 58"/>
              <a:gd name="T27" fmla="*/ 25 h 102"/>
              <a:gd name="T28" fmla="*/ 0 w 58"/>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102">
                <a:moveTo>
                  <a:pt x="0" y="0"/>
                </a:moveTo>
                <a:lnTo>
                  <a:pt x="0" y="0"/>
                </a:lnTo>
                <a:lnTo>
                  <a:pt x="0" y="2"/>
                </a:lnTo>
                <a:lnTo>
                  <a:pt x="0" y="2"/>
                </a:lnTo>
                <a:lnTo>
                  <a:pt x="17" y="25"/>
                </a:lnTo>
                <a:lnTo>
                  <a:pt x="31" y="50"/>
                </a:lnTo>
                <a:lnTo>
                  <a:pt x="45" y="76"/>
                </a:lnTo>
                <a:lnTo>
                  <a:pt x="57" y="102"/>
                </a:lnTo>
                <a:lnTo>
                  <a:pt x="57" y="102"/>
                </a:lnTo>
                <a:lnTo>
                  <a:pt x="58" y="101"/>
                </a:lnTo>
                <a:lnTo>
                  <a:pt x="58" y="101"/>
                </a:lnTo>
                <a:lnTo>
                  <a:pt x="46" y="74"/>
                </a:lnTo>
                <a:lnTo>
                  <a:pt x="31" y="49"/>
                </a:lnTo>
                <a:lnTo>
                  <a:pt x="17" y="2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6" name="Freeform 190"/>
          <p:cNvSpPr>
            <a:spLocks/>
          </p:cNvSpPr>
          <p:nvPr/>
        </p:nvSpPr>
        <p:spPr bwMode="auto">
          <a:xfrm>
            <a:off x="2932811" y="2893075"/>
            <a:ext cx="158159" cy="289859"/>
          </a:xfrm>
          <a:custGeom>
            <a:avLst/>
            <a:gdLst>
              <a:gd name="T0" fmla="*/ 57 w 57"/>
              <a:gd name="T1" fmla="*/ 0 h 102"/>
              <a:gd name="T2" fmla="*/ 57 w 57"/>
              <a:gd name="T3" fmla="*/ 0 h 102"/>
              <a:gd name="T4" fmla="*/ 40 w 57"/>
              <a:gd name="T5" fmla="*/ 25 h 102"/>
              <a:gd name="T6" fmla="*/ 25 w 57"/>
              <a:gd name="T7" fmla="*/ 49 h 102"/>
              <a:gd name="T8" fmla="*/ 11 w 57"/>
              <a:gd name="T9" fmla="*/ 74 h 102"/>
              <a:gd name="T10" fmla="*/ 0 w 57"/>
              <a:gd name="T11" fmla="*/ 101 h 102"/>
              <a:gd name="T12" fmla="*/ 0 w 57"/>
              <a:gd name="T13" fmla="*/ 101 h 102"/>
              <a:gd name="T14" fmla="*/ 0 w 57"/>
              <a:gd name="T15" fmla="*/ 102 h 102"/>
              <a:gd name="T16" fmla="*/ 0 w 57"/>
              <a:gd name="T17" fmla="*/ 102 h 102"/>
              <a:gd name="T18" fmla="*/ 12 w 57"/>
              <a:gd name="T19" fmla="*/ 76 h 102"/>
              <a:gd name="T20" fmla="*/ 25 w 57"/>
              <a:gd name="T21" fmla="*/ 50 h 102"/>
              <a:gd name="T22" fmla="*/ 40 w 57"/>
              <a:gd name="T23" fmla="*/ 25 h 102"/>
              <a:gd name="T24" fmla="*/ 57 w 57"/>
              <a:gd name="T25" fmla="*/ 2 h 102"/>
              <a:gd name="T26" fmla="*/ 57 w 57"/>
              <a:gd name="T27" fmla="*/ 2 h 102"/>
              <a:gd name="T28" fmla="*/ 57 w 57"/>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2">
                <a:moveTo>
                  <a:pt x="57" y="0"/>
                </a:moveTo>
                <a:lnTo>
                  <a:pt x="57" y="0"/>
                </a:lnTo>
                <a:lnTo>
                  <a:pt x="40" y="25"/>
                </a:lnTo>
                <a:lnTo>
                  <a:pt x="25" y="49"/>
                </a:lnTo>
                <a:lnTo>
                  <a:pt x="11" y="74"/>
                </a:lnTo>
                <a:lnTo>
                  <a:pt x="0" y="101"/>
                </a:lnTo>
                <a:lnTo>
                  <a:pt x="0" y="101"/>
                </a:lnTo>
                <a:lnTo>
                  <a:pt x="0" y="102"/>
                </a:lnTo>
                <a:lnTo>
                  <a:pt x="0" y="102"/>
                </a:lnTo>
                <a:lnTo>
                  <a:pt x="12" y="76"/>
                </a:lnTo>
                <a:lnTo>
                  <a:pt x="25" y="50"/>
                </a:lnTo>
                <a:lnTo>
                  <a:pt x="40" y="25"/>
                </a:lnTo>
                <a:lnTo>
                  <a:pt x="57" y="2"/>
                </a:lnTo>
                <a:lnTo>
                  <a:pt x="57" y="2"/>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7" name="Freeform 191"/>
          <p:cNvSpPr>
            <a:spLocks/>
          </p:cNvSpPr>
          <p:nvPr/>
        </p:nvSpPr>
        <p:spPr bwMode="auto">
          <a:xfrm>
            <a:off x="2628039" y="1624408"/>
            <a:ext cx="2108089" cy="801422"/>
          </a:xfrm>
          <a:custGeom>
            <a:avLst/>
            <a:gdLst>
              <a:gd name="T0" fmla="*/ 308 w 727"/>
              <a:gd name="T1" fmla="*/ 0 h 275"/>
              <a:gd name="T2" fmla="*/ 266 w 727"/>
              <a:gd name="T3" fmla="*/ 1 h 275"/>
              <a:gd name="T4" fmla="*/ 225 w 727"/>
              <a:gd name="T5" fmla="*/ 6 h 275"/>
              <a:gd name="T6" fmla="*/ 184 w 727"/>
              <a:gd name="T7" fmla="*/ 15 h 275"/>
              <a:gd name="T8" fmla="*/ 145 w 727"/>
              <a:gd name="T9" fmla="*/ 24 h 275"/>
              <a:gd name="T10" fmla="*/ 106 w 727"/>
              <a:gd name="T11" fmla="*/ 38 h 275"/>
              <a:gd name="T12" fmla="*/ 70 w 727"/>
              <a:gd name="T13" fmla="*/ 55 h 275"/>
              <a:gd name="T14" fmla="*/ 34 w 727"/>
              <a:gd name="T15" fmla="*/ 73 h 275"/>
              <a:gd name="T16" fmla="*/ 0 w 727"/>
              <a:gd name="T17" fmla="*/ 93 h 275"/>
              <a:gd name="T18" fmla="*/ 31 w 727"/>
              <a:gd name="T19" fmla="*/ 99 h 275"/>
              <a:gd name="T20" fmla="*/ 59 w 727"/>
              <a:gd name="T21" fmla="*/ 109 h 275"/>
              <a:gd name="T22" fmla="*/ 84 w 727"/>
              <a:gd name="T23" fmla="*/ 124 h 275"/>
              <a:gd name="T24" fmla="*/ 107 w 727"/>
              <a:gd name="T25" fmla="*/ 143 h 275"/>
              <a:gd name="T26" fmla="*/ 130 w 727"/>
              <a:gd name="T27" fmla="*/ 132 h 275"/>
              <a:gd name="T28" fmla="*/ 179 w 727"/>
              <a:gd name="T29" fmla="*/ 115 h 275"/>
              <a:gd name="T30" fmla="*/ 228 w 727"/>
              <a:gd name="T31" fmla="*/ 103 h 275"/>
              <a:gd name="T32" fmla="*/ 281 w 727"/>
              <a:gd name="T33" fmla="*/ 97 h 275"/>
              <a:gd name="T34" fmla="*/ 308 w 727"/>
              <a:gd name="T35" fmla="*/ 96 h 275"/>
              <a:gd name="T36" fmla="*/ 362 w 727"/>
              <a:gd name="T37" fmla="*/ 99 h 275"/>
              <a:gd name="T38" fmla="*/ 415 w 727"/>
              <a:gd name="T39" fmla="*/ 109 h 275"/>
              <a:gd name="T40" fmla="*/ 465 w 727"/>
              <a:gd name="T41" fmla="*/ 124 h 275"/>
              <a:gd name="T42" fmla="*/ 512 w 727"/>
              <a:gd name="T43" fmla="*/ 144 h 275"/>
              <a:gd name="T44" fmla="*/ 557 w 727"/>
              <a:gd name="T45" fmla="*/ 171 h 275"/>
              <a:gd name="T46" fmla="*/ 598 w 727"/>
              <a:gd name="T47" fmla="*/ 201 h 275"/>
              <a:gd name="T48" fmla="*/ 636 w 727"/>
              <a:gd name="T49" fmla="*/ 237 h 275"/>
              <a:gd name="T50" fmla="*/ 669 w 727"/>
              <a:gd name="T51" fmla="*/ 275 h 275"/>
              <a:gd name="T52" fmla="*/ 682 w 727"/>
              <a:gd name="T53" fmla="*/ 255 h 275"/>
              <a:gd name="T54" fmla="*/ 711 w 727"/>
              <a:gd name="T55" fmla="*/ 213 h 275"/>
              <a:gd name="T56" fmla="*/ 727 w 727"/>
              <a:gd name="T57" fmla="*/ 194 h 275"/>
              <a:gd name="T58" fmla="*/ 687 w 727"/>
              <a:gd name="T59" fmla="*/ 152 h 275"/>
              <a:gd name="T60" fmla="*/ 642 w 727"/>
              <a:gd name="T61" fmla="*/ 114 h 275"/>
              <a:gd name="T62" fmla="*/ 594 w 727"/>
              <a:gd name="T63" fmla="*/ 80 h 275"/>
              <a:gd name="T64" fmla="*/ 543 w 727"/>
              <a:gd name="T65" fmla="*/ 52 h 275"/>
              <a:gd name="T66" fmla="*/ 488 w 727"/>
              <a:gd name="T67" fmla="*/ 30 h 275"/>
              <a:gd name="T68" fmla="*/ 430 w 727"/>
              <a:gd name="T69" fmla="*/ 13 h 275"/>
              <a:gd name="T70" fmla="*/ 370 w 727"/>
              <a:gd name="T71" fmla="*/ 4 h 275"/>
              <a:gd name="T72" fmla="*/ 308 w 727"/>
              <a:gd name="T73"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7" h="275">
                <a:moveTo>
                  <a:pt x="308" y="0"/>
                </a:moveTo>
                <a:lnTo>
                  <a:pt x="308" y="0"/>
                </a:lnTo>
                <a:lnTo>
                  <a:pt x="287" y="0"/>
                </a:lnTo>
                <a:lnTo>
                  <a:pt x="266" y="1"/>
                </a:lnTo>
                <a:lnTo>
                  <a:pt x="245" y="4"/>
                </a:lnTo>
                <a:lnTo>
                  <a:pt x="225" y="6"/>
                </a:lnTo>
                <a:lnTo>
                  <a:pt x="204" y="10"/>
                </a:lnTo>
                <a:lnTo>
                  <a:pt x="184" y="15"/>
                </a:lnTo>
                <a:lnTo>
                  <a:pt x="164" y="19"/>
                </a:lnTo>
                <a:lnTo>
                  <a:pt x="145" y="24"/>
                </a:lnTo>
                <a:lnTo>
                  <a:pt x="125" y="32"/>
                </a:lnTo>
                <a:lnTo>
                  <a:pt x="106" y="38"/>
                </a:lnTo>
                <a:lnTo>
                  <a:pt x="88" y="46"/>
                </a:lnTo>
                <a:lnTo>
                  <a:pt x="70" y="55"/>
                </a:lnTo>
                <a:lnTo>
                  <a:pt x="53" y="63"/>
                </a:lnTo>
                <a:lnTo>
                  <a:pt x="34" y="73"/>
                </a:lnTo>
                <a:lnTo>
                  <a:pt x="0" y="93"/>
                </a:lnTo>
                <a:lnTo>
                  <a:pt x="0" y="93"/>
                </a:lnTo>
                <a:lnTo>
                  <a:pt x="16" y="96"/>
                </a:lnTo>
                <a:lnTo>
                  <a:pt x="31" y="99"/>
                </a:lnTo>
                <a:lnTo>
                  <a:pt x="45" y="103"/>
                </a:lnTo>
                <a:lnTo>
                  <a:pt x="59" y="109"/>
                </a:lnTo>
                <a:lnTo>
                  <a:pt x="72" y="116"/>
                </a:lnTo>
                <a:lnTo>
                  <a:pt x="84" y="124"/>
                </a:lnTo>
                <a:lnTo>
                  <a:pt x="96" y="133"/>
                </a:lnTo>
                <a:lnTo>
                  <a:pt x="107" y="143"/>
                </a:lnTo>
                <a:lnTo>
                  <a:pt x="107" y="143"/>
                </a:lnTo>
                <a:lnTo>
                  <a:pt x="130" y="132"/>
                </a:lnTo>
                <a:lnTo>
                  <a:pt x="153" y="122"/>
                </a:lnTo>
                <a:lnTo>
                  <a:pt x="179" y="115"/>
                </a:lnTo>
                <a:lnTo>
                  <a:pt x="203" y="108"/>
                </a:lnTo>
                <a:lnTo>
                  <a:pt x="228" y="103"/>
                </a:lnTo>
                <a:lnTo>
                  <a:pt x="255" y="99"/>
                </a:lnTo>
                <a:lnTo>
                  <a:pt x="281" y="97"/>
                </a:lnTo>
                <a:lnTo>
                  <a:pt x="308" y="96"/>
                </a:lnTo>
                <a:lnTo>
                  <a:pt x="308" y="96"/>
                </a:lnTo>
                <a:lnTo>
                  <a:pt x="335" y="97"/>
                </a:lnTo>
                <a:lnTo>
                  <a:pt x="362" y="99"/>
                </a:lnTo>
                <a:lnTo>
                  <a:pt x="389" y="103"/>
                </a:lnTo>
                <a:lnTo>
                  <a:pt x="415" y="109"/>
                </a:lnTo>
                <a:lnTo>
                  <a:pt x="441" y="115"/>
                </a:lnTo>
                <a:lnTo>
                  <a:pt x="465" y="124"/>
                </a:lnTo>
                <a:lnTo>
                  <a:pt x="489" y="133"/>
                </a:lnTo>
                <a:lnTo>
                  <a:pt x="512" y="144"/>
                </a:lnTo>
                <a:lnTo>
                  <a:pt x="535" y="158"/>
                </a:lnTo>
                <a:lnTo>
                  <a:pt x="557" y="171"/>
                </a:lnTo>
                <a:lnTo>
                  <a:pt x="579" y="186"/>
                </a:lnTo>
                <a:lnTo>
                  <a:pt x="598" y="201"/>
                </a:lnTo>
                <a:lnTo>
                  <a:pt x="618" y="218"/>
                </a:lnTo>
                <a:lnTo>
                  <a:pt x="636" y="237"/>
                </a:lnTo>
                <a:lnTo>
                  <a:pt x="653" y="256"/>
                </a:lnTo>
                <a:lnTo>
                  <a:pt x="669" y="275"/>
                </a:lnTo>
                <a:lnTo>
                  <a:pt x="669" y="275"/>
                </a:lnTo>
                <a:lnTo>
                  <a:pt x="682" y="255"/>
                </a:lnTo>
                <a:lnTo>
                  <a:pt x="695" y="233"/>
                </a:lnTo>
                <a:lnTo>
                  <a:pt x="711" y="213"/>
                </a:lnTo>
                <a:lnTo>
                  <a:pt x="727" y="194"/>
                </a:lnTo>
                <a:lnTo>
                  <a:pt x="727" y="194"/>
                </a:lnTo>
                <a:lnTo>
                  <a:pt x="708" y="172"/>
                </a:lnTo>
                <a:lnTo>
                  <a:pt x="687" y="152"/>
                </a:lnTo>
                <a:lnTo>
                  <a:pt x="665" y="132"/>
                </a:lnTo>
                <a:lnTo>
                  <a:pt x="642" y="114"/>
                </a:lnTo>
                <a:lnTo>
                  <a:pt x="619" y="96"/>
                </a:lnTo>
                <a:lnTo>
                  <a:pt x="594" y="80"/>
                </a:lnTo>
                <a:lnTo>
                  <a:pt x="568" y="65"/>
                </a:lnTo>
                <a:lnTo>
                  <a:pt x="543" y="52"/>
                </a:lnTo>
                <a:lnTo>
                  <a:pt x="516" y="40"/>
                </a:lnTo>
                <a:lnTo>
                  <a:pt x="488" y="30"/>
                </a:lnTo>
                <a:lnTo>
                  <a:pt x="459" y="21"/>
                </a:lnTo>
                <a:lnTo>
                  <a:pt x="430" y="13"/>
                </a:lnTo>
                <a:lnTo>
                  <a:pt x="401" y="7"/>
                </a:lnTo>
                <a:lnTo>
                  <a:pt x="370" y="4"/>
                </a:lnTo>
                <a:lnTo>
                  <a:pt x="339" y="1"/>
                </a:lnTo>
                <a:lnTo>
                  <a:pt x="3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9" name="Freeform 193"/>
          <p:cNvSpPr>
            <a:spLocks/>
          </p:cNvSpPr>
          <p:nvPr/>
        </p:nvSpPr>
        <p:spPr bwMode="auto">
          <a:xfrm>
            <a:off x="2764395" y="2659933"/>
            <a:ext cx="316314" cy="517199"/>
          </a:xfrm>
          <a:custGeom>
            <a:avLst/>
            <a:gdLst>
              <a:gd name="T0" fmla="*/ 58 w 115"/>
              <a:gd name="T1" fmla="*/ 0 h 182"/>
              <a:gd name="T2" fmla="*/ 58 w 115"/>
              <a:gd name="T3" fmla="*/ 0 h 182"/>
              <a:gd name="T4" fmla="*/ 42 w 115"/>
              <a:gd name="T5" fmla="*/ 19 h 182"/>
              <a:gd name="T6" fmla="*/ 26 w 115"/>
              <a:gd name="T7" fmla="*/ 39 h 182"/>
              <a:gd name="T8" fmla="*/ 13 w 115"/>
              <a:gd name="T9" fmla="*/ 61 h 182"/>
              <a:gd name="T10" fmla="*/ 0 w 115"/>
              <a:gd name="T11" fmla="*/ 81 h 182"/>
              <a:gd name="T12" fmla="*/ 0 w 115"/>
              <a:gd name="T13" fmla="*/ 81 h 182"/>
              <a:gd name="T14" fmla="*/ 17 w 115"/>
              <a:gd name="T15" fmla="*/ 106 h 182"/>
              <a:gd name="T16" fmla="*/ 31 w 115"/>
              <a:gd name="T17" fmla="*/ 130 h 182"/>
              <a:gd name="T18" fmla="*/ 46 w 115"/>
              <a:gd name="T19" fmla="*/ 155 h 182"/>
              <a:gd name="T20" fmla="*/ 58 w 115"/>
              <a:gd name="T21" fmla="*/ 182 h 182"/>
              <a:gd name="T22" fmla="*/ 58 w 115"/>
              <a:gd name="T23" fmla="*/ 182 h 182"/>
              <a:gd name="T24" fmla="*/ 69 w 115"/>
              <a:gd name="T25" fmla="*/ 155 h 182"/>
              <a:gd name="T26" fmla="*/ 83 w 115"/>
              <a:gd name="T27" fmla="*/ 130 h 182"/>
              <a:gd name="T28" fmla="*/ 98 w 115"/>
              <a:gd name="T29" fmla="*/ 106 h 182"/>
              <a:gd name="T30" fmla="*/ 115 w 115"/>
              <a:gd name="T31" fmla="*/ 81 h 182"/>
              <a:gd name="T32" fmla="*/ 115 w 115"/>
              <a:gd name="T33" fmla="*/ 81 h 182"/>
              <a:gd name="T34" fmla="*/ 102 w 115"/>
              <a:gd name="T35" fmla="*/ 61 h 182"/>
              <a:gd name="T36" fmla="*/ 88 w 115"/>
              <a:gd name="T37" fmla="*/ 39 h 182"/>
              <a:gd name="T38" fmla="*/ 74 w 115"/>
              <a:gd name="T39" fmla="*/ 19 h 182"/>
              <a:gd name="T40" fmla="*/ 58 w 115"/>
              <a:gd name="T4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182">
                <a:moveTo>
                  <a:pt x="58" y="0"/>
                </a:moveTo>
                <a:lnTo>
                  <a:pt x="58" y="0"/>
                </a:lnTo>
                <a:lnTo>
                  <a:pt x="42" y="19"/>
                </a:lnTo>
                <a:lnTo>
                  <a:pt x="26" y="39"/>
                </a:lnTo>
                <a:lnTo>
                  <a:pt x="13" y="61"/>
                </a:lnTo>
                <a:lnTo>
                  <a:pt x="0" y="81"/>
                </a:lnTo>
                <a:lnTo>
                  <a:pt x="0" y="81"/>
                </a:lnTo>
                <a:lnTo>
                  <a:pt x="17" y="106"/>
                </a:lnTo>
                <a:lnTo>
                  <a:pt x="31" y="130"/>
                </a:lnTo>
                <a:lnTo>
                  <a:pt x="46" y="155"/>
                </a:lnTo>
                <a:lnTo>
                  <a:pt x="58" y="182"/>
                </a:lnTo>
                <a:lnTo>
                  <a:pt x="58" y="182"/>
                </a:lnTo>
                <a:lnTo>
                  <a:pt x="69" y="155"/>
                </a:lnTo>
                <a:lnTo>
                  <a:pt x="83" y="130"/>
                </a:lnTo>
                <a:lnTo>
                  <a:pt x="98" y="106"/>
                </a:lnTo>
                <a:lnTo>
                  <a:pt x="115" y="81"/>
                </a:lnTo>
                <a:lnTo>
                  <a:pt x="115" y="81"/>
                </a:lnTo>
                <a:lnTo>
                  <a:pt x="102" y="61"/>
                </a:lnTo>
                <a:lnTo>
                  <a:pt x="88" y="39"/>
                </a:lnTo>
                <a:lnTo>
                  <a:pt x="74" y="19"/>
                </a:lnTo>
                <a:lnTo>
                  <a:pt x="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0" name="ZoneTexte 61"/>
          <p:cNvSpPr txBox="1"/>
          <p:nvPr/>
        </p:nvSpPr>
        <p:spPr>
          <a:xfrm>
            <a:off x="606525" y="2416190"/>
            <a:ext cx="497074" cy="830997"/>
          </a:xfrm>
          <a:prstGeom prst="rect">
            <a:avLst/>
          </a:prstGeom>
          <a:noFill/>
          <a:effectLst>
            <a:outerShdw blurRad="50800" dist="12700" dir="2400000" algn="ctr" rotWithShape="0">
              <a:schemeClr val="bg1">
                <a:alpha val="85000"/>
              </a:schemeClr>
            </a:outerShdw>
          </a:effectLst>
        </p:spPr>
        <p:txBody>
          <a:bodyPr wrap="square" rtlCol="0" anchor="ctr">
            <a:spAutoFit/>
          </a:bodyPr>
          <a:lstStyle>
            <a:defPPr>
              <a:defRPr lang="fr-FR"/>
            </a:defPPr>
            <a:lvl1pPr algn="ctr">
              <a:defRPr sz="4800" b="1">
                <a:solidFill>
                  <a:schemeClr val="accent1">
                    <a:lumMod val="50000"/>
                  </a:schemeClr>
                </a:solidFill>
              </a:defRPr>
            </a:lvl1pPr>
          </a:lstStyle>
          <a:p>
            <a:r>
              <a:rPr lang="tr-TR" dirty="0"/>
              <a:t>B</a:t>
            </a:r>
            <a:endParaRPr lang="fr-FR" dirty="0"/>
          </a:p>
        </p:txBody>
      </p:sp>
      <p:sp>
        <p:nvSpPr>
          <p:cNvPr id="94" name="ZoneTexte 71"/>
          <p:cNvSpPr txBox="1"/>
          <p:nvPr/>
        </p:nvSpPr>
        <p:spPr>
          <a:xfrm>
            <a:off x="515339" y="3505481"/>
            <a:ext cx="2142959" cy="400110"/>
          </a:xfrm>
          <a:prstGeom prst="rect">
            <a:avLst/>
          </a:prstGeom>
          <a:noFill/>
        </p:spPr>
        <p:txBody>
          <a:bodyPr wrap="none" rtlCol="0" anchor="ctr">
            <a:spAutoFit/>
          </a:bodyPr>
          <a:lstStyle/>
          <a:p>
            <a:pPr algn="ctr"/>
            <a:r>
              <a:rPr lang="tr-TR" sz="2000" dirty="0" smtClean="0">
                <a:ln w="0"/>
                <a:solidFill>
                  <a:schemeClr val="accent1">
                    <a:lumMod val="50000"/>
                  </a:schemeClr>
                </a:solidFill>
                <a:effectLst>
                  <a:outerShdw blurRad="38100" dist="25400" dir="5400000" algn="ctr" rotWithShape="0">
                    <a:srgbClr val="6E747A">
                      <a:alpha val="43000"/>
                    </a:srgbClr>
                  </a:outerShdw>
                </a:effectLst>
              </a:rPr>
              <a:t>Bilimsel Etkinlikler</a:t>
            </a:r>
            <a:endParaRPr lang="en-US" sz="2000" dirty="0">
              <a:ln w="0"/>
              <a:solidFill>
                <a:schemeClr val="accent1">
                  <a:lumMod val="50000"/>
                </a:schemeClr>
              </a:solidFill>
              <a:effectLst>
                <a:outerShdw blurRad="38100" dist="25400" dir="5400000" algn="ctr" rotWithShape="0">
                  <a:srgbClr val="6E747A">
                    <a:alpha val="43000"/>
                  </a:srgbClr>
                </a:outerShdw>
              </a:effectLst>
            </a:endParaRPr>
          </a:p>
        </p:txBody>
      </p:sp>
      <p:sp>
        <p:nvSpPr>
          <p:cNvPr id="74" name="Freeform 92"/>
          <p:cNvSpPr>
            <a:spLocks/>
          </p:cNvSpPr>
          <p:nvPr/>
        </p:nvSpPr>
        <p:spPr bwMode="auto">
          <a:xfrm>
            <a:off x="3214583" y="4778396"/>
            <a:ext cx="763518" cy="130722"/>
          </a:xfrm>
          <a:custGeom>
            <a:avLst/>
            <a:gdLst>
              <a:gd name="T0" fmla="*/ 140 w 280"/>
              <a:gd name="T1" fmla="*/ 0 h 45"/>
              <a:gd name="T2" fmla="*/ 140 w 280"/>
              <a:gd name="T3" fmla="*/ 0 h 45"/>
              <a:gd name="T4" fmla="*/ 122 w 280"/>
              <a:gd name="T5" fmla="*/ 0 h 45"/>
              <a:gd name="T6" fmla="*/ 104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4 w 280"/>
              <a:gd name="T25" fmla="*/ 44 h 45"/>
              <a:gd name="T26" fmla="*/ 122 w 280"/>
              <a:gd name="T27" fmla="*/ 45 h 45"/>
              <a:gd name="T28" fmla="*/ 140 w 280"/>
              <a:gd name="T29" fmla="*/ 45 h 45"/>
              <a:gd name="T30" fmla="*/ 140 w 280"/>
              <a:gd name="T31" fmla="*/ 45 h 45"/>
              <a:gd name="T32" fmla="*/ 159 w 280"/>
              <a:gd name="T33" fmla="*/ 45 h 45"/>
              <a:gd name="T34" fmla="*/ 177 w 280"/>
              <a:gd name="T35" fmla="*/ 44 h 45"/>
              <a:gd name="T36" fmla="*/ 194 w 280"/>
              <a:gd name="T37" fmla="*/ 43 h 45"/>
              <a:gd name="T38" fmla="*/ 212 w 280"/>
              <a:gd name="T39" fmla="*/ 40 h 45"/>
              <a:gd name="T40" fmla="*/ 246 w 280"/>
              <a:gd name="T41" fmla="*/ 33 h 45"/>
              <a:gd name="T42" fmla="*/ 280 w 280"/>
              <a:gd name="T43" fmla="*/ 23 h 45"/>
              <a:gd name="T44" fmla="*/ 280 w 280"/>
              <a:gd name="T45" fmla="*/ 23 h 45"/>
              <a:gd name="T46" fmla="*/ 246 w 280"/>
              <a:gd name="T47" fmla="*/ 14 h 45"/>
              <a:gd name="T48" fmla="*/ 212 w 280"/>
              <a:gd name="T49" fmla="*/ 6 h 45"/>
              <a:gd name="T50" fmla="*/ 194 w 280"/>
              <a:gd name="T51" fmla="*/ 4 h 45"/>
              <a:gd name="T52" fmla="*/ 177 w 280"/>
              <a:gd name="T53" fmla="*/ 2 h 45"/>
              <a:gd name="T54" fmla="*/ 159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4" y="2"/>
                </a:lnTo>
                <a:lnTo>
                  <a:pt x="86" y="4"/>
                </a:lnTo>
                <a:lnTo>
                  <a:pt x="68" y="6"/>
                </a:lnTo>
                <a:lnTo>
                  <a:pt x="34" y="14"/>
                </a:lnTo>
                <a:lnTo>
                  <a:pt x="0" y="23"/>
                </a:lnTo>
                <a:lnTo>
                  <a:pt x="0" y="23"/>
                </a:lnTo>
                <a:lnTo>
                  <a:pt x="34" y="33"/>
                </a:lnTo>
                <a:lnTo>
                  <a:pt x="68" y="40"/>
                </a:lnTo>
                <a:lnTo>
                  <a:pt x="86" y="43"/>
                </a:lnTo>
                <a:lnTo>
                  <a:pt x="104" y="44"/>
                </a:lnTo>
                <a:lnTo>
                  <a:pt x="122" y="45"/>
                </a:lnTo>
                <a:lnTo>
                  <a:pt x="140" y="45"/>
                </a:lnTo>
                <a:lnTo>
                  <a:pt x="140" y="45"/>
                </a:lnTo>
                <a:lnTo>
                  <a:pt x="159" y="45"/>
                </a:lnTo>
                <a:lnTo>
                  <a:pt x="177" y="44"/>
                </a:lnTo>
                <a:lnTo>
                  <a:pt x="194" y="43"/>
                </a:lnTo>
                <a:lnTo>
                  <a:pt x="212" y="40"/>
                </a:lnTo>
                <a:lnTo>
                  <a:pt x="246" y="33"/>
                </a:lnTo>
                <a:lnTo>
                  <a:pt x="280" y="23"/>
                </a:lnTo>
                <a:lnTo>
                  <a:pt x="280" y="23"/>
                </a:lnTo>
                <a:lnTo>
                  <a:pt x="246" y="14"/>
                </a:lnTo>
                <a:lnTo>
                  <a:pt x="212" y="6"/>
                </a:lnTo>
                <a:lnTo>
                  <a:pt x="194" y="4"/>
                </a:lnTo>
                <a:lnTo>
                  <a:pt x="177" y="2"/>
                </a:lnTo>
                <a:lnTo>
                  <a:pt x="159" y="0"/>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3" name="Ellipse 114"/>
          <p:cNvSpPr/>
          <p:nvPr/>
        </p:nvSpPr>
        <p:spPr>
          <a:xfrm>
            <a:off x="2682175" y="2421137"/>
            <a:ext cx="2398680" cy="2499745"/>
          </a:xfrm>
          <a:prstGeom prst="ellipse">
            <a:avLst/>
          </a:prstGeom>
          <a:solidFill>
            <a:srgbClr val="99CC52"/>
          </a:solidFill>
          <a:ln>
            <a:noFill/>
          </a:ln>
          <a:extLst/>
        </p:spPr>
        <p:txBody>
          <a:bodyPr vert="horz" wrap="square" lIns="91440" tIns="45720" rIns="91440" bIns="45720" numCol="1" anchor="t" anchorCtr="0" compatLnSpc="1">
            <a:prstTxWarp prst="textNoShape">
              <a:avLst/>
            </a:prstTxWarp>
          </a:bodyPr>
          <a:lstStyle/>
          <a:p>
            <a:endParaRPr lang="fr-FR"/>
          </a:p>
        </p:txBody>
      </p:sp>
      <p:sp>
        <p:nvSpPr>
          <p:cNvPr id="144" name="Freeform 65"/>
          <p:cNvSpPr>
            <a:spLocks/>
          </p:cNvSpPr>
          <p:nvPr/>
        </p:nvSpPr>
        <p:spPr bwMode="auto">
          <a:xfrm>
            <a:off x="2823023" y="2566380"/>
            <a:ext cx="605362" cy="647917"/>
          </a:xfrm>
          <a:custGeom>
            <a:avLst/>
            <a:gdLst>
              <a:gd name="T0" fmla="*/ 179 w 222"/>
              <a:gd name="T1" fmla="*/ 0 h 230"/>
              <a:gd name="T2" fmla="*/ 179 w 222"/>
              <a:gd name="T3" fmla="*/ 0 h 230"/>
              <a:gd name="T4" fmla="*/ 151 w 222"/>
              <a:gd name="T5" fmla="*/ 17 h 230"/>
              <a:gd name="T6" fmla="*/ 124 w 222"/>
              <a:gd name="T7" fmla="*/ 35 h 230"/>
              <a:gd name="T8" fmla="*/ 99 w 222"/>
              <a:gd name="T9" fmla="*/ 56 h 230"/>
              <a:gd name="T10" fmla="*/ 76 w 222"/>
              <a:gd name="T11" fmla="*/ 78 h 230"/>
              <a:gd name="T12" fmla="*/ 54 w 222"/>
              <a:gd name="T13" fmla="*/ 101 h 230"/>
              <a:gd name="T14" fmla="*/ 35 w 222"/>
              <a:gd name="T15" fmla="*/ 126 h 230"/>
              <a:gd name="T16" fmla="*/ 17 w 222"/>
              <a:gd name="T17" fmla="*/ 153 h 230"/>
              <a:gd name="T18" fmla="*/ 0 w 222"/>
              <a:gd name="T19" fmla="*/ 181 h 230"/>
              <a:gd name="T20" fmla="*/ 0 w 222"/>
              <a:gd name="T21" fmla="*/ 181 h 230"/>
              <a:gd name="T22" fmla="*/ 9 w 222"/>
              <a:gd name="T23" fmla="*/ 191 h 230"/>
              <a:gd name="T24" fmla="*/ 20 w 222"/>
              <a:gd name="T25" fmla="*/ 199 h 230"/>
              <a:gd name="T26" fmla="*/ 32 w 222"/>
              <a:gd name="T27" fmla="*/ 206 h 230"/>
              <a:gd name="T28" fmla="*/ 46 w 222"/>
              <a:gd name="T29" fmla="*/ 213 h 230"/>
              <a:gd name="T30" fmla="*/ 46 w 222"/>
              <a:gd name="T31" fmla="*/ 213 h 230"/>
              <a:gd name="T32" fmla="*/ 53 w 222"/>
              <a:gd name="T33" fmla="*/ 215 h 230"/>
              <a:gd name="T34" fmla="*/ 53 w 222"/>
              <a:gd name="T35" fmla="*/ 215 h 230"/>
              <a:gd name="T36" fmla="*/ 69 w 222"/>
              <a:gd name="T37" fmla="*/ 221 h 230"/>
              <a:gd name="T38" fmla="*/ 86 w 222"/>
              <a:gd name="T39" fmla="*/ 226 h 230"/>
              <a:gd name="T40" fmla="*/ 101 w 222"/>
              <a:gd name="T41" fmla="*/ 228 h 230"/>
              <a:gd name="T42" fmla="*/ 117 w 222"/>
              <a:gd name="T43" fmla="*/ 230 h 230"/>
              <a:gd name="T44" fmla="*/ 117 w 222"/>
              <a:gd name="T45" fmla="*/ 230 h 230"/>
              <a:gd name="T46" fmla="*/ 138 w 222"/>
              <a:gd name="T47" fmla="*/ 228 h 230"/>
              <a:gd name="T48" fmla="*/ 156 w 222"/>
              <a:gd name="T49" fmla="*/ 225 h 230"/>
              <a:gd name="T50" fmla="*/ 173 w 222"/>
              <a:gd name="T51" fmla="*/ 221 h 230"/>
              <a:gd name="T52" fmla="*/ 188 w 222"/>
              <a:gd name="T53" fmla="*/ 216 h 230"/>
              <a:gd name="T54" fmla="*/ 200 w 222"/>
              <a:gd name="T55" fmla="*/ 211 h 230"/>
              <a:gd name="T56" fmla="*/ 208 w 222"/>
              <a:gd name="T57" fmla="*/ 206 h 230"/>
              <a:gd name="T58" fmla="*/ 215 w 222"/>
              <a:gd name="T59" fmla="*/ 203 h 230"/>
              <a:gd name="T60" fmla="*/ 215 w 222"/>
              <a:gd name="T61" fmla="*/ 203 h 230"/>
              <a:gd name="T62" fmla="*/ 206 w 222"/>
              <a:gd name="T63" fmla="*/ 199 h 230"/>
              <a:gd name="T64" fmla="*/ 197 w 222"/>
              <a:gd name="T65" fmla="*/ 196 h 230"/>
              <a:gd name="T66" fmla="*/ 190 w 222"/>
              <a:gd name="T67" fmla="*/ 191 h 230"/>
              <a:gd name="T68" fmla="*/ 183 w 222"/>
              <a:gd name="T69" fmla="*/ 186 h 230"/>
              <a:gd name="T70" fmla="*/ 183 w 222"/>
              <a:gd name="T71" fmla="*/ 186 h 230"/>
              <a:gd name="T72" fmla="*/ 191 w 222"/>
              <a:gd name="T73" fmla="*/ 176 h 230"/>
              <a:gd name="T74" fmla="*/ 198 w 222"/>
              <a:gd name="T75" fmla="*/ 166 h 230"/>
              <a:gd name="T76" fmla="*/ 206 w 222"/>
              <a:gd name="T77" fmla="*/ 156 h 230"/>
              <a:gd name="T78" fmla="*/ 212 w 222"/>
              <a:gd name="T79" fmla="*/ 143 h 230"/>
              <a:gd name="T80" fmla="*/ 212 w 222"/>
              <a:gd name="T81" fmla="*/ 143 h 230"/>
              <a:gd name="T82" fmla="*/ 214 w 222"/>
              <a:gd name="T83" fmla="*/ 134 h 230"/>
              <a:gd name="T84" fmla="*/ 218 w 222"/>
              <a:gd name="T85" fmla="*/ 124 h 230"/>
              <a:gd name="T86" fmla="*/ 219 w 222"/>
              <a:gd name="T87" fmla="*/ 114 h 230"/>
              <a:gd name="T88" fmla="*/ 220 w 222"/>
              <a:gd name="T89" fmla="*/ 105 h 230"/>
              <a:gd name="T90" fmla="*/ 222 w 222"/>
              <a:gd name="T91" fmla="*/ 95 h 230"/>
              <a:gd name="T92" fmla="*/ 220 w 222"/>
              <a:gd name="T93" fmla="*/ 85 h 230"/>
              <a:gd name="T94" fmla="*/ 219 w 222"/>
              <a:gd name="T95" fmla="*/ 76 h 230"/>
              <a:gd name="T96" fmla="*/ 218 w 222"/>
              <a:gd name="T97" fmla="*/ 66 h 230"/>
              <a:gd name="T98" fmla="*/ 212 w 222"/>
              <a:gd name="T99" fmla="*/ 48 h 230"/>
              <a:gd name="T100" fmla="*/ 203 w 222"/>
              <a:gd name="T101" fmla="*/ 31 h 230"/>
              <a:gd name="T102" fmla="*/ 198 w 222"/>
              <a:gd name="T103" fmla="*/ 22 h 230"/>
              <a:gd name="T104" fmla="*/ 192 w 222"/>
              <a:gd name="T105" fmla="*/ 15 h 230"/>
              <a:gd name="T106" fmla="*/ 185 w 222"/>
              <a:gd name="T107" fmla="*/ 8 h 230"/>
              <a:gd name="T108" fmla="*/ 179 w 222"/>
              <a:gd name="T109"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2" h="230">
                <a:moveTo>
                  <a:pt x="179" y="0"/>
                </a:moveTo>
                <a:lnTo>
                  <a:pt x="179" y="0"/>
                </a:lnTo>
                <a:lnTo>
                  <a:pt x="151" y="17"/>
                </a:lnTo>
                <a:lnTo>
                  <a:pt x="124" y="35"/>
                </a:lnTo>
                <a:lnTo>
                  <a:pt x="99" y="56"/>
                </a:lnTo>
                <a:lnTo>
                  <a:pt x="76" y="78"/>
                </a:lnTo>
                <a:lnTo>
                  <a:pt x="54" y="101"/>
                </a:lnTo>
                <a:lnTo>
                  <a:pt x="35" y="126"/>
                </a:lnTo>
                <a:lnTo>
                  <a:pt x="17" y="153"/>
                </a:lnTo>
                <a:lnTo>
                  <a:pt x="0" y="181"/>
                </a:lnTo>
                <a:lnTo>
                  <a:pt x="0" y="181"/>
                </a:lnTo>
                <a:lnTo>
                  <a:pt x="9" y="191"/>
                </a:lnTo>
                <a:lnTo>
                  <a:pt x="20" y="199"/>
                </a:lnTo>
                <a:lnTo>
                  <a:pt x="32" y="206"/>
                </a:lnTo>
                <a:lnTo>
                  <a:pt x="46" y="213"/>
                </a:lnTo>
                <a:lnTo>
                  <a:pt x="46" y="213"/>
                </a:lnTo>
                <a:lnTo>
                  <a:pt x="53" y="215"/>
                </a:lnTo>
                <a:lnTo>
                  <a:pt x="53" y="215"/>
                </a:lnTo>
                <a:lnTo>
                  <a:pt x="69" y="221"/>
                </a:lnTo>
                <a:lnTo>
                  <a:pt x="86" y="226"/>
                </a:lnTo>
                <a:lnTo>
                  <a:pt x="101" y="228"/>
                </a:lnTo>
                <a:lnTo>
                  <a:pt x="117" y="230"/>
                </a:lnTo>
                <a:lnTo>
                  <a:pt x="117" y="230"/>
                </a:lnTo>
                <a:lnTo>
                  <a:pt x="138" y="228"/>
                </a:lnTo>
                <a:lnTo>
                  <a:pt x="156" y="225"/>
                </a:lnTo>
                <a:lnTo>
                  <a:pt x="173" y="221"/>
                </a:lnTo>
                <a:lnTo>
                  <a:pt x="188" y="216"/>
                </a:lnTo>
                <a:lnTo>
                  <a:pt x="200" y="211"/>
                </a:lnTo>
                <a:lnTo>
                  <a:pt x="208" y="206"/>
                </a:lnTo>
                <a:lnTo>
                  <a:pt x="215" y="203"/>
                </a:lnTo>
                <a:lnTo>
                  <a:pt x="215" y="203"/>
                </a:lnTo>
                <a:lnTo>
                  <a:pt x="206" y="199"/>
                </a:lnTo>
                <a:lnTo>
                  <a:pt x="197" y="196"/>
                </a:lnTo>
                <a:lnTo>
                  <a:pt x="190" y="191"/>
                </a:lnTo>
                <a:lnTo>
                  <a:pt x="183" y="186"/>
                </a:lnTo>
                <a:lnTo>
                  <a:pt x="183" y="186"/>
                </a:lnTo>
                <a:lnTo>
                  <a:pt x="191" y="176"/>
                </a:lnTo>
                <a:lnTo>
                  <a:pt x="198" y="166"/>
                </a:lnTo>
                <a:lnTo>
                  <a:pt x="206" y="156"/>
                </a:lnTo>
                <a:lnTo>
                  <a:pt x="212" y="143"/>
                </a:lnTo>
                <a:lnTo>
                  <a:pt x="212" y="143"/>
                </a:lnTo>
                <a:lnTo>
                  <a:pt x="214" y="134"/>
                </a:lnTo>
                <a:lnTo>
                  <a:pt x="218" y="124"/>
                </a:lnTo>
                <a:lnTo>
                  <a:pt x="219" y="114"/>
                </a:lnTo>
                <a:lnTo>
                  <a:pt x="220" y="105"/>
                </a:lnTo>
                <a:lnTo>
                  <a:pt x="222" y="95"/>
                </a:lnTo>
                <a:lnTo>
                  <a:pt x="220" y="85"/>
                </a:lnTo>
                <a:lnTo>
                  <a:pt x="219" y="76"/>
                </a:lnTo>
                <a:lnTo>
                  <a:pt x="218" y="66"/>
                </a:lnTo>
                <a:lnTo>
                  <a:pt x="212" y="48"/>
                </a:lnTo>
                <a:lnTo>
                  <a:pt x="203" y="31"/>
                </a:lnTo>
                <a:lnTo>
                  <a:pt x="198" y="22"/>
                </a:lnTo>
                <a:lnTo>
                  <a:pt x="192" y="15"/>
                </a:lnTo>
                <a:lnTo>
                  <a:pt x="185" y="8"/>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5" name="Freeform 66"/>
          <p:cNvSpPr>
            <a:spLocks/>
          </p:cNvSpPr>
          <p:nvPr/>
        </p:nvSpPr>
        <p:spPr bwMode="auto">
          <a:xfrm>
            <a:off x="2681227" y="2418610"/>
            <a:ext cx="2334183" cy="2432532"/>
          </a:xfrm>
          <a:custGeom>
            <a:avLst/>
            <a:gdLst>
              <a:gd name="T0" fmla="*/ 413 w 856"/>
              <a:gd name="T1" fmla="*/ 0 h 856"/>
              <a:gd name="T2" fmla="*/ 337 w 856"/>
              <a:gd name="T3" fmla="*/ 11 h 856"/>
              <a:gd name="T4" fmla="*/ 266 w 856"/>
              <a:gd name="T5" fmla="*/ 35 h 856"/>
              <a:gd name="T6" fmla="*/ 251 w 856"/>
              <a:gd name="T7" fmla="*/ 52 h 856"/>
              <a:gd name="T8" fmla="*/ 269 w 856"/>
              <a:gd name="T9" fmla="*/ 79 h 856"/>
              <a:gd name="T10" fmla="*/ 281 w 856"/>
              <a:gd name="T11" fmla="*/ 107 h 856"/>
              <a:gd name="T12" fmla="*/ 287 w 856"/>
              <a:gd name="T13" fmla="*/ 138 h 856"/>
              <a:gd name="T14" fmla="*/ 285 w 856"/>
              <a:gd name="T15" fmla="*/ 170 h 856"/>
              <a:gd name="T16" fmla="*/ 276 w 856"/>
              <a:gd name="T17" fmla="*/ 201 h 856"/>
              <a:gd name="T18" fmla="*/ 257 w 856"/>
              <a:gd name="T19" fmla="*/ 234 h 856"/>
              <a:gd name="T20" fmla="*/ 303 w 856"/>
              <a:gd name="T21" fmla="*/ 250 h 856"/>
              <a:gd name="T22" fmla="*/ 265 w 856"/>
              <a:gd name="T23" fmla="*/ 272 h 856"/>
              <a:gd name="T24" fmla="*/ 228 w 856"/>
              <a:gd name="T25" fmla="*/ 288 h 856"/>
              <a:gd name="T26" fmla="*/ 168 w 856"/>
              <a:gd name="T27" fmla="*/ 296 h 856"/>
              <a:gd name="T28" fmla="*/ 132 w 856"/>
              <a:gd name="T29" fmla="*/ 292 h 856"/>
              <a:gd name="T30" fmla="*/ 98 w 856"/>
              <a:gd name="T31" fmla="*/ 282 h 856"/>
              <a:gd name="T32" fmla="*/ 77 w 856"/>
              <a:gd name="T33" fmla="*/ 272 h 856"/>
              <a:gd name="T34" fmla="*/ 43 w 856"/>
              <a:gd name="T35" fmla="*/ 246 h 856"/>
              <a:gd name="T36" fmla="*/ 25 w 856"/>
              <a:gd name="T37" fmla="*/ 291 h 856"/>
              <a:gd name="T38" fmla="*/ 6 w 856"/>
              <a:gd name="T39" fmla="*/ 363 h 856"/>
              <a:gd name="T40" fmla="*/ 0 w 856"/>
              <a:gd name="T41" fmla="*/ 439 h 856"/>
              <a:gd name="T42" fmla="*/ 1 w 856"/>
              <a:gd name="T43" fmla="*/ 476 h 856"/>
              <a:gd name="T44" fmla="*/ 21 w 856"/>
              <a:gd name="T45" fmla="*/ 577 h 856"/>
              <a:gd name="T46" fmla="*/ 65 w 856"/>
              <a:gd name="T47" fmla="*/ 671 h 856"/>
              <a:gd name="T48" fmla="*/ 128 w 856"/>
              <a:gd name="T49" fmla="*/ 750 h 856"/>
              <a:gd name="T50" fmla="*/ 207 w 856"/>
              <a:gd name="T51" fmla="*/ 813 h 856"/>
              <a:gd name="T52" fmla="*/ 299 w 856"/>
              <a:gd name="T53" fmla="*/ 856 h 856"/>
              <a:gd name="T54" fmla="*/ 367 w 856"/>
              <a:gd name="T55" fmla="*/ 839 h 856"/>
              <a:gd name="T56" fmla="*/ 421 w 856"/>
              <a:gd name="T57" fmla="*/ 833 h 856"/>
              <a:gd name="T58" fmla="*/ 457 w 856"/>
              <a:gd name="T59" fmla="*/ 833 h 856"/>
              <a:gd name="T60" fmla="*/ 510 w 856"/>
              <a:gd name="T61" fmla="*/ 839 h 856"/>
              <a:gd name="T62" fmla="*/ 579 w 856"/>
              <a:gd name="T63" fmla="*/ 856 h 856"/>
              <a:gd name="T64" fmla="*/ 650 w 856"/>
              <a:gd name="T65" fmla="*/ 825 h 856"/>
              <a:gd name="T66" fmla="*/ 713 w 856"/>
              <a:gd name="T67" fmla="*/ 784 h 856"/>
              <a:gd name="T68" fmla="*/ 767 w 856"/>
              <a:gd name="T69" fmla="*/ 731 h 856"/>
              <a:gd name="T70" fmla="*/ 814 w 856"/>
              <a:gd name="T71" fmla="*/ 670 h 856"/>
              <a:gd name="T72" fmla="*/ 847 w 856"/>
              <a:gd name="T73" fmla="*/ 602 h 856"/>
              <a:gd name="T74" fmla="*/ 847 w 856"/>
              <a:gd name="T75" fmla="*/ 545 h 856"/>
              <a:gd name="T76" fmla="*/ 834 w 856"/>
              <a:gd name="T77" fmla="*/ 439 h 856"/>
              <a:gd name="T78" fmla="*/ 840 w 856"/>
              <a:gd name="T79" fmla="*/ 369 h 856"/>
              <a:gd name="T80" fmla="*/ 856 w 856"/>
              <a:gd name="T81" fmla="*/ 301 h 856"/>
              <a:gd name="T82" fmla="*/ 814 w 856"/>
              <a:gd name="T83" fmla="*/ 208 h 856"/>
              <a:gd name="T84" fmla="*/ 750 w 856"/>
              <a:gd name="T85" fmla="*/ 129 h 856"/>
              <a:gd name="T86" fmla="*/ 670 w 856"/>
              <a:gd name="T87" fmla="*/ 66 h 856"/>
              <a:gd name="T88" fmla="*/ 578 w 856"/>
              <a:gd name="T89" fmla="*/ 22 h 856"/>
              <a:gd name="T90" fmla="*/ 475 w 856"/>
              <a:gd name="T91" fmla="*/ 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6" h="856">
                <a:moveTo>
                  <a:pt x="439" y="0"/>
                </a:moveTo>
                <a:lnTo>
                  <a:pt x="439" y="0"/>
                </a:lnTo>
                <a:lnTo>
                  <a:pt x="413" y="0"/>
                </a:lnTo>
                <a:lnTo>
                  <a:pt x="388" y="3"/>
                </a:lnTo>
                <a:lnTo>
                  <a:pt x="362" y="6"/>
                </a:lnTo>
                <a:lnTo>
                  <a:pt x="337" y="11"/>
                </a:lnTo>
                <a:lnTo>
                  <a:pt x="313" y="18"/>
                </a:lnTo>
                <a:lnTo>
                  <a:pt x="290" y="26"/>
                </a:lnTo>
                <a:lnTo>
                  <a:pt x="266" y="35"/>
                </a:lnTo>
                <a:lnTo>
                  <a:pt x="243" y="45"/>
                </a:lnTo>
                <a:lnTo>
                  <a:pt x="243" y="45"/>
                </a:lnTo>
                <a:lnTo>
                  <a:pt x="251" y="52"/>
                </a:lnTo>
                <a:lnTo>
                  <a:pt x="258" y="61"/>
                </a:lnTo>
                <a:lnTo>
                  <a:pt x="264" y="69"/>
                </a:lnTo>
                <a:lnTo>
                  <a:pt x="269" y="79"/>
                </a:lnTo>
                <a:lnTo>
                  <a:pt x="274" y="87"/>
                </a:lnTo>
                <a:lnTo>
                  <a:pt x="277" y="97"/>
                </a:lnTo>
                <a:lnTo>
                  <a:pt x="281" y="107"/>
                </a:lnTo>
                <a:lnTo>
                  <a:pt x="283" y="118"/>
                </a:lnTo>
                <a:lnTo>
                  <a:pt x="286" y="128"/>
                </a:lnTo>
                <a:lnTo>
                  <a:pt x="287" y="138"/>
                </a:lnTo>
                <a:lnTo>
                  <a:pt x="287" y="148"/>
                </a:lnTo>
                <a:lnTo>
                  <a:pt x="286" y="159"/>
                </a:lnTo>
                <a:lnTo>
                  <a:pt x="285" y="170"/>
                </a:lnTo>
                <a:lnTo>
                  <a:pt x="283" y="181"/>
                </a:lnTo>
                <a:lnTo>
                  <a:pt x="280" y="191"/>
                </a:lnTo>
                <a:lnTo>
                  <a:pt x="276" y="201"/>
                </a:lnTo>
                <a:lnTo>
                  <a:pt x="276" y="201"/>
                </a:lnTo>
                <a:lnTo>
                  <a:pt x="268" y="218"/>
                </a:lnTo>
                <a:lnTo>
                  <a:pt x="257" y="234"/>
                </a:lnTo>
                <a:lnTo>
                  <a:pt x="257" y="234"/>
                </a:lnTo>
                <a:lnTo>
                  <a:pt x="271" y="240"/>
                </a:lnTo>
                <a:lnTo>
                  <a:pt x="303" y="250"/>
                </a:lnTo>
                <a:lnTo>
                  <a:pt x="275" y="267"/>
                </a:lnTo>
                <a:lnTo>
                  <a:pt x="275" y="267"/>
                </a:lnTo>
                <a:lnTo>
                  <a:pt x="265" y="272"/>
                </a:lnTo>
                <a:lnTo>
                  <a:pt x="256" y="277"/>
                </a:lnTo>
                <a:lnTo>
                  <a:pt x="243" y="282"/>
                </a:lnTo>
                <a:lnTo>
                  <a:pt x="228" y="288"/>
                </a:lnTo>
                <a:lnTo>
                  <a:pt x="209" y="291"/>
                </a:lnTo>
                <a:lnTo>
                  <a:pt x="190" y="295"/>
                </a:lnTo>
                <a:lnTo>
                  <a:pt x="168" y="296"/>
                </a:lnTo>
                <a:lnTo>
                  <a:pt x="168" y="296"/>
                </a:lnTo>
                <a:lnTo>
                  <a:pt x="150" y="295"/>
                </a:lnTo>
                <a:lnTo>
                  <a:pt x="132" y="292"/>
                </a:lnTo>
                <a:lnTo>
                  <a:pt x="115" y="288"/>
                </a:lnTo>
                <a:lnTo>
                  <a:pt x="98" y="282"/>
                </a:lnTo>
                <a:lnTo>
                  <a:pt x="98" y="282"/>
                </a:lnTo>
                <a:lnTo>
                  <a:pt x="91" y="278"/>
                </a:lnTo>
                <a:lnTo>
                  <a:pt x="91" y="278"/>
                </a:lnTo>
                <a:lnTo>
                  <a:pt x="77" y="272"/>
                </a:lnTo>
                <a:lnTo>
                  <a:pt x="65" y="265"/>
                </a:lnTo>
                <a:lnTo>
                  <a:pt x="54" y="256"/>
                </a:lnTo>
                <a:lnTo>
                  <a:pt x="43" y="246"/>
                </a:lnTo>
                <a:lnTo>
                  <a:pt x="43" y="246"/>
                </a:lnTo>
                <a:lnTo>
                  <a:pt x="34" y="269"/>
                </a:lnTo>
                <a:lnTo>
                  <a:pt x="25" y="291"/>
                </a:lnTo>
                <a:lnTo>
                  <a:pt x="18" y="315"/>
                </a:lnTo>
                <a:lnTo>
                  <a:pt x="11" y="339"/>
                </a:lnTo>
                <a:lnTo>
                  <a:pt x="6" y="363"/>
                </a:lnTo>
                <a:lnTo>
                  <a:pt x="2" y="388"/>
                </a:lnTo>
                <a:lnTo>
                  <a:pt x="0" y="414"/>
                </a:lnTo>
                <a:lnTo>
                  <a:pt x="0" y="439"/>
                </a:lnTo>
                <a:lnTo>
                  <a:pt x="0" y="439"/>
                </a:lnTo>
                <a:lnTo>
                  <a:pt x="0" y="457"/>
                </a:lnTo>
                <a:lnTo>
                  <a:pt x="1" y="476"/>
                </a:lnTo>
                <a:lnTo>
                  <a:pt x="6" y="511"/>
                </a:lnTo>
                <a:lnTo>
                  <a:pt x="12" y="545"/>
                </a:lnTo>
                <a:lnTo>
                  <a:pt x="21" y="577"/>
                </a:lnTo>
                <a:lnTo>
                  <a:pt x="34" y="610"/>
                </a:lnTo>
                <a:lnTo>
                  <a:pt x="48" y="641"/>
                </a:lnTo>
                <a:lnTo>
                  <a:pt x="65" y="671"/>
                </a:lnTo>
                <a:lnTo>
                  <a:pt x="85" y="699"/>
                </a:lnTo>
                <a:lnTo>
                  <a:pt x="105" y="725"/>
                </a:lnTo>
                <a:lnTo>
                  <a:pt x="128" y="750"/>
                </a:lnTo>
                <a:lnTo>
                  <a:pt x="152" y="773"/>
                </a:lnTo>
                <a:lnTo>
                  <a:pt x="179" y="793"/>
                </a:lnTo>
                <a:lnTo>
                  <a:pt x="207" y="813"/>
                </a:lnTo>
                <a:lnTo>
                  <a:pt x="236" y="830"/>
                </a:lnTo>
                <a:lnTo>
                  <a:pt x="266" y="844"/>
                </a:lnTo>
                <a:lnTo>
                  <a:pt x="299" y="856"/>
                </a:lnTo>
                <a:lnTo>
                  <a:pt x="299" y="856"/>
                </a:lnTo>
                <a:lnTo>
                  <a:pt x="333" y="847"/>
                </a:lnTo>
                <a:lnTo>
                  <a:pt x="367" y="839"/>
                </a:lnTo>
                <a:lnTo>
                  <a:pt x="385" y="837"/>
                </a:lnTo>
                <a:lnTo>
                  <a:pt x="402" y="835"/>
                </a:lnTo>
                <a:lnTo>
                  <a:pt x="421" y="833"/>
                </a:lnTo>
                <a:lnTo>
                  <a:pt x="439" y="833"/>
                </a:lnTo>
                <a:lnTo>
                  <a:pt x="439" y="833"/>
                </a:lnTo>
                <a:lnTo>
                  <a:pt x="457" y="833"/>
                </a:lnTo>
                <a:lnTo>
                  <a:pt x="475" y="835"/>
                </a:lnTo>
                <a:lnTo>
                  <a:pt x="493" y="837"/>
                </a:lnTo>
                <a:lnTo>
                  <a:pt x="510" y="839"/>
                </a:lnTo>
                <a:lnTo>
                  <a:pt x="545" y="847"/>
                </a:lnTo>
                <a:lnTo>
                  <a:pt x="579" y="856"/>
                </a:lnTo>
                <a:lnTo>
                  <a:pt x="579" y="856"/>
                </a:lnTo>
                <a:lnTo>
                  <a:pt x="604" y="847"/>
                </a:lnTo>
                <a:lnTo>
                  <a:pt x="627" y="837"/>
                </a:lnTo>
                <a:lnTo>
                  <a:pt x="650" y="825"/>
                </a:lnTo>
                <a:lnTo>
                  <a:pt x="672" y="813"/>
                </a:lnTo>
                <a:lnTo>
                  <a:pt x="692" y="798"/>
                </a:lnTo>
                <a:lnTo>
                  <a:pt x="713" y="784"/>
                </a:lnTo>
                <a:lnTo>
                  <a:pt x="732" y="767"/>
                </a:lnTo>
                <a:lnTo>
                  <a:pt x="750" y="750"/>
                </a:lnTo>
                <a:lnTo>
                  <a:pt x="767" y="731"/>
                </a:lnTo>
                <a:lnTo>
                  <a:pt x="784" y="712"/>
                </a:lnTo>
                <a:lnTo>
                  <a:pt x="799" y="691"/>
                </a:lnTo>
                <a:lnTo>
                  <a:pt x="814" y="670"/>
                </a:lnTo>
                <a:lnTo>
                  <a:pt x="826" y="648"/>
                </a:lnTo>
                <a:lnTo>
                  <a:pt x="838" y="625"/>
                </a:lnTo>
                <a:lnTo>
                  <a:pt x="847" y="602"/>
                </a:lnTo>
                <a:lnTo>
                  <a:pt x="856" y="577"/>
                </a:lnTo>
                <a:lnTo>
                  <a:pt x="856" y="577"/>
                </a:lnTo>
                <a:lnTo>
                  <a:pt x="847" y="545"/>
                </a:lnTo>
                <a:lnTo>
                  <a:pt x="840" y="511"/>
                </a:lnTo>
                <a:lnTo>
                  <a:pt x="835" y="476"/>
                </a:lnTo>
                <a:lnTo>
                  <a:pt x="834" y="439"/>
                </a:lnTo>
                <a:lnTo>
                  <a:pt x="834" y="439"/>
                </a:lnTo>
                <a:lnTo>
                  <a:pt x="835" y="403"/>
                </a:lnTo>
                <a:lnTo>
                  <a:pt x="840" y="369"/>
                </a:lnTo>
                <a:lnTo>
                  <a:pt x="847" y="334"/>
                </a:lnTo>
                <a:lnTo>
                  <a:pt x="856" y="301"/>
                </a:lnTo>
                <a:lnTo>
                  <a:pt x="856" y="301"/>
                </a:lnTo>
                <a:lnTo>
                  <a:pt x="844" y="268"/>
                </a:lnTo>
                <a:lnTo>
                  <a:pt x="830" y="238"/>
                </a:lnTo>
                <a:lnTo>
                  <a:pt x="814" y="208"/>
                </a:lnTo>
                <a:lnTo>
                  <a:pt x="794" y="180"/>
                </a:lnTo>
                <a:lnTo>
                  <a:pt x="773" y="153"/>
                </a:lnTo>
                <a:lnTo>
                  <a:pt x="750" y="129"/>
                </a:lnTo>
                <a:lnTo>
                  <a:pt x="725" y="106"/>
                </a:lnTo>
                <a:lnTo>
                  <a:pt x="699" y="85"/>
                </a:lnTo>
                <a:lnTo>
                  <a:pt x="670" y="66"/>
                </a:lnTo>
                <a:lnTo>
                  <a:pt x="641" y="49"/>
                </a:lnTo>
                <a:lnTo>
                  <a:pt x="611" y="34"/>
                </a:lnTo>
                <a:lnTo>
                  <a:pt x="578" y="22"/>
                </a:lnTo>
                <a:lnTo>
                  <a:pt x="544" y="12"/>
                </a:lnTo>
                <a:lnTo>
                  <a:pt x="510" y="5"/>
                </a:lnTo>
                <a:lnTo>
                  <a:pt x="475" y="1"/>
                </a:lnTo>
                <a:lnTo>
                  <a:pt x="457" y="0"/>
                </a:lnTo>
                <a:lnTo>
                  <a:pt x="4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6" name="Freeform 67"/>
          <p:cNvSpPr>
            <a:spLocks/>
          </p:cNvSpPr>
          <p:nvPr/>
        </p:nvSpPr>
        <p:spPr bwMode="auto">
          <a:xfrm>
            <a:off x="2713949" y="2452710"/>
            <a:ext cx="747159" cy="784321"/>
          </a:xfrm>
          <a:custGeom>
            <a:avLst/>
            <a:gdLst>
              <a:gd name="T0" fmla="*/ 157 w 274"/>
              <a:gd name="T1" fmla="*/ 277 h 277"/>
              <a:gd name="T2" fmla="*/ 122 w 274"/>
              <a:gd name="T3" fmla="*/ 273 h 277"/>
              <a:gd name="T4" fmla="*/ 89 w 274"/>
              <a:gd name="T5" fmla="*/ 262 h 277"/>
              <a:gd name="T6" fmla="*/ 82 w 274"/>
              <a:gd name="T7" fmla="*/ 260 h 277"/>
              <a:gd name="T8" fmla="*/ 70 w 274"/>
              <a:gd name="T9" fmla="*/ 254 h 277"/>
              <a:gd name="T10" fmla="*/ 48 w 274"/>
              <a:gd name="T11" fmla="*/ 238 h 277"/>
              <a:gd name="T12" fmla="*/ 30 w 274"/>
              <a:gd name="T13" fmla="*/ 220 h 277"/>
              <a:gd name="T14" fmla="*/ 15 w 274"/>
              <a:gd name="T15" fmla="*/ 198 h 277"/>
              <a:gd name="T16" fmla="*/ 6 w 274"/>
              <a:gd name="T17" fmla="*/ 175 h 277"/>
              <a:gd name="T18" fmla="*/ 1 w 274"/>
              <a:gd name="T19" fmla="*/ 149 h 277"/>
              <a:gd name="T20" fmla="*/ 0 w 274"/>
              <a:gd name="T21" fmla="*/ 123 h 277"/>
              <a:gd name="T22" fmla="*/ 6 w 274"/>
              <a:gd name="T23" fmla="*/ 96 h 277"/>
              <a:gd name="T24" fmla="*/ 9 w 274"/>
              <a:gd name="T25" fmla="*/ 84 h 277"/>
              <a:gd name="T26" fmla="*/ 19 w 274"/>
              <a:gd name="T27" fmla="*/ 66 h 277"/>
              <a:gd name="T28" fmla="*/ 30 w 274"/>
              <a:gd name="T29" fmla="*/ 50 h 277"/>
              <a:gd name="T30" fmla="*/ 59 w 274"/>
              <a:gd name="T31" fmla="*/ 23 h 277"/>
              <a:gd name="T32" fmla="*/ 94 w 274"/>
              <a:gd name="T33" fmla="*/ 6 h 277"/>
              <a:gd name="T34" fmla="*/ 114 w 274"/>
              <a:gd name="T35" fmla="*/ 3 h 277"/>
              <a:gd name="T36" fmla="*/ 134 w 274"/>
              <a:gd name="T37" fmla="*/ 0 h 277"/>
              <a:gd name="T38" fmla="*/ 147 w 274"/>
              <a:gd name="T39" fmla="*/ 1 h 277"/>
              <a:gd name="T40" fmla="*/ 173 w 274"/>
              <a:gd name="T41" fmla="*/ 6 h 277"/>
              <a:gd name="T42" fmla="*/ 185 w 274"/>
              <a:gd name="T43" fmla="*/ 11 h 277"/>
              <a:gd name="T44" fmla="*/ 209 w 274"/>
              <a:gd name="T45" fmla="*/ 23 h 277"/>
              <a:gd name="T46" fmla="*/ 230 w 274"/>
              <a:gd name="T47" fmla="*/ 40 h 277"/>
              <a:gd name="T48" fmla="*/ 246 w 274"/>
              <a:gd name="T49" fmla="*/ 61 h 277"/>
              <a:gd name="T50" fmla="*/ 258 w 274"/>
              <a:gd name="T51" fmla="*/ 84 h 277"/>
              <a:gd name="T52" fmla="*/ 265 w 274"/>
              <a:gd name="T53" fmla="*/ 108 h 277"/>
              <a:gd name="T54" fmla="*/ 269 w 274"/>
              <a:gd name="T55" fmla="*/ 134 h 277"/>
              <a:gd name="T56" fmla="*/ 266 w 274"/>
              <a:gd name="T57" fmla="*/ 160 h 277"/>
              <a:gd name="T58" fmla="*/ 258 w 274"/>
              <a:gd name="T59" fmla="*/ 187 h 277"/>
              <a:gd name="T60" fmla="*/ 253 w 274"/>
              <a:gd name="T61" fmla="*/ 197 h 277"/>
              <a:gd name="T62" fmla="*/ 241 w 274"/>
              <a:gd name="T63" fmla="*/ 216 h 277"/>
              <a:gd name="T64" fmla="*/ 235 w 274"/>
              <a:gd name="T65" fmla="*/ 225 h 277"/>
              <a:gd name="T66" fmla="*/ 258 w 274"/>
              <a:gd name="T67" fmla="*/ 236 h 277"/>
              <a:gd name="T68" fmla="*/ 259 w 274"/>
              <a:gd name="T69" fmla="*/ 249 h 277"/>
              <a:gd name="T70" fmla="*/ 251 w 274"/>
              <a:gd name="T71" fmla="*/ 254 h 277"/>
              <a:gd name="T72" fmla="*/ 229 w 274"/>
              <a:gd name="T73" fmla="*/ 263 h 277"/>
              <a:gd name="T74" fmla="*/ 197 w 274"/>
              <a:gd name="T75" fmla="*/ 272 h 277"/>
              <a:gd name="T76" fmla="*/ 157 w 274"/>
              <a:gd name="T77"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4" h="277">
                <a:moveTo>
                  <a:pt x="157" y="277"/>
                </a:moveTo>
                <a:lnTo>
                  <a:pt x="157" y="277"/>
                </a:lnTo>
                <a:lnTo>
                  <a:pt x="140" y="276"/>
                </a:lnTo>
                <a:lnTo>
                  <a:pt x="122" y="273"/>
                </a:lnTo>
                <a:lnTo>
                  <a:pt x="106" y="268"/>
                </a:lnTo>
                <a:lnTo>
                  <a:pt x="89" y="262"/>
                </a:lnTo>
                <a:lnTo>
                  <a:pt x="89" y="262"/>
                </a:lnTo>
                <a:lnTo>
                  <a:pt x="82" y="260"/>
                </a:lnTo>
                <a:lnTo>
                  <a:pt x="82" y="260"/>
                </a:lnTo>
                <a:lnTo>
                  <a:pt x="70" y="254"/>
                </a:lnTo>
                <a:lnTo>
                  <a:pt x="59" y="246"/>
                </a:lnTo>
                <a:lnTo>
                  <a:pt x="48" y="238"/>
                </a:lnTo>
                <a:lnTo>
                  <a:pt x="38" y="230"/>
                </a:lnTo>
                <a:lnTo>
                  <a:pt x="30" y="220"/>
                </a:lnTo>
                <a:lnTo>
                  <a:pt x="21" y="209"/>
                </a:lnTo>
                <a:lnTo>
                  <a:pt x="15" y="198"/>
                </a:lnTo>
                <a:lnTo>
                  <a:pt x="9" y="187"/>
                </a:lnTo>
                <a:lnTo>
                  <a:pt x="6" y="175"/>
                </a:lnTo>
                <a:lnTo>
                  <a:pt x="2" y="162"/>
                </a:lnTo>
                <a:lnTo>
                  <a:pt x="1" y="149"/>
                </a:lnTo>
                <a:lnTo>
                  <a:pt x="0" y="136"/>
                </a:lnTo>
                <a:lnTo>
                  <a:pt x="0" y="123"/>
                </a:lnTo>
                <a:lnTo>
                  <a:pt x="2" y="109"/>
                </a:lnTo>
                <a:lnTo>
                  <a:pt x="6" y="96"/>
                </a:lnTo>
                <a:lnTo>
                  <a:pt x="9" y="84"/>
                </a:lnTo>
                <a:lnTo>
                  <a:pt x="9" y="84"/>
                </a:lnTo>
                <a:lnTo>
                  <a:pt x="14" y="74"/>
                </a:lnTo>
                <a:lnTo>
                  <a:pt x="19" y="66"/>
                </a:lnTo>
                <a:lnTo>
                  <a:pt x="24" y="57"/>
                </a:lnTo>
                <a:lnTo>
                  <a:pt x="30" y="50"/>
                </a:lnTo>
                <a:lnTo>
                  <a:pt x="44" y="35"/>
                </a:lnTo>
                <a:lnTo>
                  <a:pt x="59" y="23"/>
                </a:lnTo>
                <a:lnTo>
                  <a:pt x="76" y="14"/>
                </a:lnTo>
                <a:lnTo>
                  <a:pt x="94" y="6"/>
                </a:lnTo>
                <a:lnTo>
                  <a:pt x="104" y="4"/>
                </a:lnTo>
                <a:lnTo>
                  <a:pt x="114" y="3"/>
                </a:lnTo>
                <a:lnTo>
                  <a:pt x="124" y="1"/>
                </a:lnTo>
                <a:lnTo>
                  <a:pt x="134" y="0"/>
                </a:lnTo>
                <a:lnTo>
                  <a:pt x="134" y="0"/>
                </a:lnTo>
                <a:lnTo>
                  <a:pt x="147" y="1"/>
                </a:lnTo>
                <a:lnTo>
                  <a:pt x="160" y="3"/>
                </a:lnTo>
                <a:lnTo>
                  <a:pt x="173" y="6"/>
                </a:lnTo>
                <a:lnTo>
                  <a:pt x="185" y="11"/>
                </a:lnTo>
                <a:lnTo>
                  <a:pt x="185" y="11"/>
                </a:lnTo>
                <a:lnTo>
                  <a:pt x="198" y="17"/>
                </a:lnTo>
                <a:lnTo>
                  <a:pt x="209" y="23"/>
                </a:lnTo>
                <a:lnTo>
                  <a:pt x="220" y="32"/>
                </a:lnTo>
                <a:lnTo>
                  <a:pt x="230" y="40"/>
                </a:lnTo>
                <a:lnTo>
                  <a:pt x="238" y="50"/>
                </a:lnTo>
                <a:lnTo>
                  <a:pt x="246" y="61"/>
                </a:lnTo>
                <a:lnTo>
                  <a:pt x="253" y="72"/>
                </a:lnTo>
                <a:lnTo>
                  <a:pt x="258" y="84"/>
                </a:lnTo>
                <a:lnTo>
                  <a:pt x="263" y="96"/>
                </a:lnTo>
                <a:lnTo>
                  <a:pt x="265" y="108"/>
                </a:lnTo>
                <a:lnTo>
                  <a:pt x="268" y="122"/>
                </a:lnTo>
                <a:lnTo>
                  <a:pt x="269" y="134"/>
                </a:lnTo>
                <a:lnTo>
                  <a:pt x="268" y="147"/>
                </a:lnTo>
                <a:lnTo>
                  <a:pt x="266" y="160"/>
                </a:lnTo>
                <a:lnTo>
                  <a:pt x="263" y="174"/>
                </a:lnTo>
                <a:lnTo>
                  <a:pt x="258" y="187"/>
                </a:lnTo>
                <a:lnTo>
                  <a:pt x="258" y="187"/>
                </a:lnTo>
                <a:lnTo>
                  <a:pt x="253" y="197"/>
                </a:lnTo>
                <a:lnTo>
                  <a:pt x="248" y="206"/>
                </a:lnTo>
                <a:lnTo>
                  <a:pt x="241" y="216"/>
                </a:lnTo>
                <a:lnTo>
                  <a:pt x="235" y="225"/>
                </a:lnTo>
                <a:lnTo>
                  <a:pt x="235" y="225"/>
                </a:lnTo>
                <a:lnTo>
                  <a:pt x="246" y="231"/>
                </a:lnTo>
                <a:lnTo>
                  <a:pt x="258" y="236"/>
                </a:lnTo>
                <a:lnTo>
                  <a:pt x="274" y="240"/>
                </a:lnTo>
                <a:lnTo>
                  <a:pt x="259" y="249"/>
                </a:lnTo>
                <a:lnTo>
                  <a:pt x="259" y="249"/>
                </a:lnTo>
                <a:lnTo>
                  <a:pt x="251" y="254"/>
                </a:lnTo>
                <a:lnTo>
                  <a:pt x="241" y="259"/>
                </a:lnTo>
                <a:lnTo>
                  <a:pt x="229" y="263"/>
                </a:lnTo>
                <a:lnTo>
                  <a:pt x="214" y="268"/>
                </a:lnTo>
                <a:lnTo>
                  <a:pt x="197" y="272"/>
                </a:lnTo>
                <a:lnTo>
                  <a:pt x="178" y="276"/>
                </a:lnTo>
                <a:lnTo>
                  <a:pt x="157" y="277"/>
                </a:lnTo>
                <a:lnTo>
                  <a:pt x="157" y="277"/>
                </a:lnTo>
                <a:close/>
              </a:path>
            </a:pathLst>
          </a:custGeom>
          <a:solidFill>
            <a:srgbClr val="2DB651"/>
          </a:solidFill>
          <a:ln>
            <a:noFill/>
          </a:ln>
          <a:extLst/>
        </p:spPr>
        <p:txBody>
          <a:bodyPr vert="horz" wrap="square" lIns="91440" tIns="45720" rIns="91440" bIns="45720" numCol="1" anchor="t" anchorCtr="0" compatLnSpc="1">
            <a:prstTxWarp prst="textNoShape">
              <a:avLst/>
            </a:prstTxWarp>
          </a:bodyPr>
          <a:lstStyle/>
          <a:p>
            <a:endParaRPr lang="fr-FR"/>
          </a:p>
        </p:txBody>
      </p:sp>
      <p:sp>
        <p:nvSpPr>
          <p:cNvPr id="147" name="Freeform 68"/>
          <p:cNvSpPr>
            <a:spLocks noEditPoints="1"/>
          </p:cNvSpPr>
          <p:nvPr/>
        </p:nvSpPr>
        <p:spPr bwMode="auto">
          <a:xfrm>
            <a:off x="2692135" y="2429977"/>
            <a:ext cx="818055" cy="829789"/>
          </a:xfrm>
          <a:custGeom>
            <a:avLst/>
            <a:gdLst>
              <a:gd name="T0" fmla="*/ 154 w 300"/>
              <a:gd name="T1" fmla="*/ 16 h 291"/>
              <a:gd name="T2" fmla="*/ 191 w 300"/>
              <a:gd name="T3" fmla="*/ 25 h 291"/>
              <a:gd name="T4" fmla="*/ 214 w 300"/>
              <a:gd name="T5" fmla="*/ 38 h 291"/>
              <a:gd name="T6" fmla="*/ 240 w 300"/>
              <a:gd name="T7" fmla="*/ 62 h 291"/>
              <a:gd name="T8" fmla="*/ 260 w 300"/>
              <a:gd name="T9" fmla="*/ 93 h 291"/>
              <a:gd name="T10" fmla="*/ 268 w 300"/>
              <a:gd name="T11" fmla="*/ 129 h 291"/>
              <a:gd name="T12" fmla="*/ 267 w 300"/>
              <a:gd name="T13" fmla="*/ 166 h 291"/>
              <a:gd name="T14" fmla="*/ 260 w 300"/>
              <a:gd name="T15" fmla="*/ 190 h 291"/>
              <a:gd name="T16" fmla="*/ 239 w 300"/>
              <a:gd name="T17" fmla="*/ 223 h 291"/>
              <a:gd name="T18" fmla="*/ 238 w 300"/>
              <a:gd name="T19" fmla="*/ 238 h 291"/>
              <a:gd name="T20" fmla="*/ 263 w 300"/>
              <a:gd name="T21" fmla="*/ 250 h 291"/>
              <a:gd name="T22" fmla="*/ 248 w 300"/>
              <a:gd name="T23" fmla="*/ 258 h 291"/>
              <a:gd name="T24" fmla="*/ 204 w 300"/>
              <a:gd name="T25" fmla="*/ 272 h 291"/>
              <a:gd name="T26" fmla="*/ 165 w 300"/>
              <a:gd name="T27" fmla="*/ 277 h 291"/>
              <a:gd name="T28" fmla="*/ 117 w 300"/>
              <a:gd name="T29" fmla="*/ 268 h 291"/>
              <a:gd name="T30" fmla="*/ 94 w 300"/>
              <a:gd name="T31" fmla="*/ 260 h 291"/>
              <a:gd name="T32" fmla="*/ 71 w 300"/>
              <a:gd name="T33" fmla="*/ 247 h 291"/>
              <a:gd name="T34" fmla="*/ 44 w 300"/>
              <a:gd name="T35" fmla="*/ 222 h 291"/>
              <a:gd name="T36" fmla="*/ 24 w 300"/>
              <a:gd name="T37" fmla="*/ 190 h 291"/>
              <a:gd name="T38" fmla="*/ 16 w 300"/>
              <a:gd name="T39" fmla="*/ 155 h 291"/>
              <a:gd name="T40" fmla="*/ 17 w 300"/>
              <a:gd name="T41" fmla="*/ 118 h 291"/>
              <a:gd name="T42" fmla="*/ 24 w 300"/>
              <a:gd name="T43" fmla="*/ 93 h 291"/>
              <a:gd name="T44" fmla="*/ 45 w 300"/>
              <a:gd name="T45" fmla="*/ 61 h 291"/>
              <a:gd name="T46" fmla="*/ 89 w 300"/>
              <a:gd name="T47" fmla="*/ 27 h 291"/>
              <a:gd name="T48" fmla="*/ 142 w 300"/>
              <a:gd name="T49" fmla="*/ 16 h 291"/>
              <a:gd name="T50" fmla="*/ 131 w 300"/>
              <a:gd name="T51" fmla="*/ 0 h 291"/>
              <a:gd name="T52" fmla="*/ 100 w 300"/>
              <a:gd name="T53" fmla="*/ 6 h 291"/>
              <a:gd name="T54" fmla="*/ 72 w 300"/>
              <a:gd name="T55" fmla="*/ 18 h 291"/>
              <a:gd name="T56" fmla="*/ 46 w 300"/>
              <a:gd name="T57" fmla="*/ 36 h 291"/>
              <a:gd name="T58" fmla="*/ 26 w 300"/>
              <a:gd name="T59" fmla="*/ 59 h 291"/>
              <a:gd name="T60" fmla="*/ 11 w 300"/>
              <a:gd name="T61" fmla="*/ 87 h 291"/>
              <a:gd name="T62" fmla="*/ 3 w 300"/>
              <a:gd name="T63" fmla="*/ 115 h 291"/>
              <a:gd name="T64" fmla="*/ 0 w 300"/>
              <a:gd name="T65" fmla="*/ 156 h 291"/>
              <a:gd name="T66" fmla="*/ 11 w 300"/>
              <a:gd name="T67" fmla="*/ 196 h 291"/>
              <a:gd name="T68" fmla="*/ 32 w 300"/>
              <a:gd name="T69" fmla="*/ 232 h 291"/>
              <a:gd name="T70" fmla="*/ 62 w 300"/>
              <a:gd name="T71" fmla="*/ 260 h 291"/>
              <a:gd name="T72" fmla="*/ 88 w 300"/>
              <a:gd name="T73" fmla="*/ 273 h 291"/>
              <a:gd name="T74" fmla="*/ 112 w 300"/>
              <a:gd name="T75" fmla="*/ 283 h 291"/>
              <a:gd name="T76" fmla="*/ 165 w 300"/>
              <a:gd name="T77" fmla="*/ 291 h 291"/>
              <a:gd name="T78" fmla="*/ 206 w 300"/>
              <a:gd name="T79" fmla="*/ 286 h 291"/>
              <a:gd name="T80" fmla="*/ 253 w 300"/>
              <a:gd name="T81" fmla="*/ 272 h 291"/>
              <a:gd name="T82" fmla="*/ 300 w 300"/>
              <a:gd name="T83" fmla="*/ 245 h 291"/>
              <a:gd name="T84" fmla="*/ 254 w 300"/>
              <a:gd name="T85" fmla="*/ 229 h 291"/>
              <a:gd name="T86" fmla="*/ 273 w 300"/>
              <a:gd name="T87" fmla="*/ 196 h 291"/>
              <a:gd name="T88" fmla="*/ 282 w 300"/>
              <a:gd name="T89" fmla="*/ 169 h 291"/>
              <a:gd name="T90" fmla="*/ 283 w 300"/>
              <a:gd name="T91" fmla="*/ 127 h 291"/>
              <a:gd name="T92" fmla="*/ 273 w 300"/>
              <a:gd name="T93" fmla="*/ 87 h 291"/>
              <a:gd name="T94" fmla="*/ 253 w 300"/>
              <a:gd name="T95" fmla="*/ 52 h 291"/>
              <a:gd name="T96" fmla="*/ 221 w 300"/>
              <a:gd name="T97" fmla="*/ 24 h 291"/>
              <a:gd name="T98" fmla="*/ 197 w 300"/>
              <a:gd name="T99" fmla="*/ 11 h 291"/>
              <a:gd name="T100" fmla="*/ 155 w 300"/>
              <a:gd name="T101" fmla="*/ 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0" h="291">
                <a:moveTo>
                  <a:pt x="142" y="16"/>
                </a:moveTo>
                <a:lnTo>
                  <a:pt x="142" y="16"/>
                </a:lnTo>
                <a:lnTo>
                  <a:pt x="154" y="16"/>
                </a:lnTo>
                <a:lnTo>
                  <a:pt x="166" y="17"/>
                </a:lnTo>
                <a:lnTo>
                  <a:pt x="179" y="21"/>
                </a:lnTo>
                <a:lnTo>
                  <a:pt x="191" y="25"/>
                </a:lnTo>
                <a:lnTo>
                  <a:pt x="191" y="25"/>
                </a:lnTo>
                <a:lnTo>
                  <a:pt x="203" y="30"/>
                </a:lnTo>
                <a:lnTo>
                  <a:pt x="214" y="38"/>
                </a:lnTo>
                <a:lnTo>
                  <a:pt x="223" y="45"/>
                </a:lnTo>
                <a:lnTo>
                  <a:pt x="232" y="53"/>
                </a:lnTo>
                <a:lnTo>
                  <a:pt x="240" y="62"/>
                </a:lnTo>
                <a:lnTo>
                  <a:pt x="248" y="72"/>
                </a:lnTo>
                <a:lnTo>
                  <a:pt x="254" y="82"/>
                </a:lnTo>
                <a:lnTo>
                  <a:pt x="260" y="93"/>
                </a:lnTo>
                <a:lnTo>
                  <a:pt x="263" y="106"/>
                </a:lnTo>
                <a:lnTo>
                  <a:pt x="266" y="116"/>
                </a:lnTo>
                <a:lnTo>
                  <a:pt x="268" y="129"/>
                </a:lnTo>
                <a:lnTo>
                  <a:pt x="270" y="141"/>
                </a:lnTo>
                <a:lnTo>
                  <a:pt x="268" y="154"/>
                </a:lnTo>
                <a:lnTo>
                  <a:pt x="267" y="166"/>
                </a:lnTo>
                <a:lnTo>
                  <a:pt x="263" y="178"/>
                </a:lnTo>
                <a:lnTo>
                  <a:pt x="260" y="190"/>
                </a:lnTo>
                <a:lnTo>
                  <a:pt x="260" y="190"/>
                </a:lnTo>
                <a:lnTo>
                  <a:pt x="254" y="203"/>
                </a:lnTo>
                <a:lnTo>
                  <a:pt x="246" y="213"/>
                </a:lnTo>
                <a:lnTo>
                  <a:pt x="239" y="223"/>
                </a:lnTo>
                <a:lnTo>
                  <a:pt x="231" y="233"/>
                </a:lnTo>
                <a:lnTo>
                  <a:pt x="231" y="233"/>
                </a:lnTo>
                <a:lnTo>
                  <a:pt x="238" y="238"/>
                </a:lnTo>
                <a:lnTo>
                  <a:pt x="245" y="243"/>
                </a:lnTo>
                <a:lnTo>
                  <a:pt x="254" y="246"/>
                </a:lnTo>
                <a:lnTo>
                  <a:pt x="263" y="250"/>
                </a:lnTo>
                <a:lnTo>
                  <a:pt x="263" y="250"/>
                </a:lnTo>
                <a:lnTo>
                  <a:pt x="256" y="253"/>
                </a:lnTo>
                <a:lnTo>
                  <a:pt x="248" y="258"/>
                </a:lnTo>
                <a:lnTo>
                  <a:pt x="236" y="263"/>
                </a:lnTo>
                <a:lnTo>
                  <a:pt x="221" y="268"/>
                </a:lnTo>
                <a:lnTo>
                  <a:pt x="204" y="272"/>
                </a:lnTo>
                <a:lnTo>
                  <a:pt x="186" y="275"/>
                </a:lnTo>
                <a:lnTo>
                  <a:pt x="165" y="277"/>
                </a:lnTo>
                <a:lnTo>
                  <a:pt x="165" y="277"/>
                </a:lnTo>
                <a:lnTo>
                  <a:pt x="149" y="275"/>
                </a:lnTo>
                <a:lnTo>
                  <a:pt x="134" y="273"/>
                </a:lnTo>
                <a:lnTo>
                  <a:pt x="117" y="268"/>
                </a:lnTo>
                <a:lnTo>
                  <a:pt x="101" y="262"/>
                </a:lnTo>
                <a:lnTo>
                  <a:pt x="101" y="262"/>
                </a:lnTo>
                <a:lnTo>
                  <a:pt x="94" y="260"/>
                </a:lnTo>
                <a:lnTo>
                  <a:pt x="94" y="260"/>
                </a:lnTo>
                <a:lnTo>
                  <a:pt x="82" y="253"/>
                </a:lnTo>
                <a:lnTo>
                  <a:pt x="71" y="247"/>
                </a:lnTo>
                <a:lnTo>
                  <a:pt x="61" y="240"/>
                </a:lnTo>
                <a:lnTo>
                  <a:pt x="51" y="232"/>
                </a:lnTo>
                <a:lnTo>
                  <a:pt x="44" y="222"/>
                </a:lnTo>
                <a:lnTo>
                  <a:pt x="37" y="212"/>
                </a:lnTo>
                <a:lnTo>
                  <a:pt x="29" y="201"/>
                </a:lnTo>
                <a:lnTo>
                  <a:pt x="24" y="190"/>
                </a:lnTo>
                <a:lnTo>
                  <a:pt x="21" y="180"/>
                </a:lnTo>
                <a:lnTo>
                  <a:pt x="17" y="167"/>
                </a:lnTo>
                <a:lnTo>
                  <a:pt x="16" y="155"/>
                </a:lnTo>
                <a:lnTo>
                  <a:pt x="15" y="143"/>
                </a:lnTo>
                <a:lnTo>
                  <a:pt x="16" y="131"/>
                </a:lnTo>
                <a:lnTo>
                  <a:pt x="17" y="118"/>
                </a:lnTo>
                <a:lnTo>
                  <a:pt x="21" y="106"/>
                </a:lnTo>
                <a:lnTo>
                  <a:pt x="24" y="93"/>
                </a:lnTo>
                <a:lnTo>
                  <a:pt x="24" y="93"/>
                </a:lnTo>
                <a:lnTo>
                  <a:pt x="29" y="85"/>
                </a:lnTo>
                <a:lnTo>
                  <a:pt x="33" y="76"/>
                </a:lnTo>
                <a:lnTo>
                  <a:pt x="45" y="61"/>
                </a:lnTo>
                <a:lnTo>
                  <a:pt x="57" y="47"/>
                </a:lnTo>
                <a:lnTo>
                  <a:pt x="72" y="36"/>
                </a:lnTo>
                <a:lnTo>
                  <a:pt x="89" y="27"/>
                </a:lnTo>
                <a:lnTo>
                  <a:pt x="106" y="21"/>
                </a:lnTo>
                <a:lnTo>
                  <a:pt x="124" y="17"/>
                </a:lnTo>
                <a:lnTo>
                  <a:pt x="142" y="16"/>
                </a:lnTo>
                <a:close/>
                <a:moveTo>
                  <a:pt x="142" y="0"/>
                </a:moveTo>
                <a:lnTo>
                  <a:pt x="142" y="0"/>
                </a:lnTo>
                <a:lnTo>
                  <a:pt x="131" y="0"/>
                </a:lnTo>
                <a:lnTo>
                  <a:pt x="120" y="1"/>
                </a:lnTo>
                <a:lnTo>
                  <a:pt x="111" y="4"/>
                </a:lnTo>
                <a:lnTo>
                  <a:pt x="100" y="6"/>
                </a:lnTo>
                <a:lnTo>
                  <a:pt x="90" y="10"/>
                </a:lnTo>
                <a:lnTo>
                  <a:pt x="82" y="13"/>
                </a:lnTo>
                <a:lnTo>
                  <a:pt x="72" y="18"/>
                </a:lnTo>
                <a:lnTo>
                  <a:pt x="63" y="24"/>
                </a:lnTo>
                <a:lnTo>
                  <a:pt x="55" y="30"/>
                </a:lnTo>
                <a:lnTo>
                  <a:pt x="46" y="36"/>
                </a:lnTo>
                <a:lnTo>
                  <a:pt x="39" y="44"/>
                </a:lnTo>
                <a:lnTo>
                  <a:pt x="33" y="52"/>
                </a:lnTo>
                <a:lnTo>
                  <a:pt x="26" y="59"/>
                </a:lnTo>
                <a:lnTo>
                  <a:pt x="21" y="69"/>
                </a:lnTo>
                <a:lnTo>
                  <a:pt x="15" y="78"/>
                </a:lnTo>
                <a:lnTo>
                  <a:pt x="11" y="87"/>
                </a:lnTo>
                <a:lnTo>
                  <a:pt x="11" y="87"/>
                </a:lnTo>
                <a:lnTo>
                  <a:pt x="6" y="102"/>
                </a:lnTo>
                <a:lnTo>
                  <a:pt x="3" y="115"/>
                </a:lnTo>
                <a:lnTo>
                  <a:pt x="0" y="130"/>
                </a:lnTo>
                <a:lnTo>
                  <a:pt x="0" y="143"/>
                </a:lnTo>
                <a:lnTo>
                  <a:pt x="0" y="156"/>
                </a:lnTo>
                <a:lnTo>
                  <a:pt x="3" y="170"/>
                </a:lnTo>
                <a:lnTo>
                  <a:pt x="6" y="183"/>
                </a:lnTo>
                <a:lnTo>
                  <a:pt x="11" y="196"/>
                </a:lnTo>
                <a:lnTo>
                  <a:pt x="17" y="209"/>
                </a:lnTo>
                <a:lnTo>
                  <a:pt x="23" y="221"/>
                </a:lnTo>
                <a:lnTo>
                  <a:pt x="32" y="232"/>
                </a:lnTo>
                <a:lnTo>
                  <a:pt x="40" y="241"/>
                </a:lnTo>
                <a:lnTo>
                  <a:pt x="51" y="251"/>
                </a:lnTo>
                <a:lnTo>
                  <a:pt x="62" y="260"/>
                </a:lnTo>
                <a:lnTo>
                  <a:pt x="74" y="267"/>
                </a:lnTo>
                <a:lnTo>
                  <a:pt x="88" y="273"/>
                </a:lnTo>
                <a:lnTo>
                  <a:pt x="88" y="273"/>
                </a:lnTo>
                <a:lnTo>
                  <a:pt x="95" y="277"/>
                </a:lnTo>
                <a:lnTo>
                  <a:pt x="95" y="277"/>
                </a:lnTo>
                <a:lnTo>
                  <a:pt x="112" y="283"/>
                </a:lnTo>
                <a:lnTo>
                  <a:pt x="129" y="287"/>
                </a:lnTo>
                <a:lnTo>
                  <a:pt x="147" y="290"/>
                </a:lnTo>
                <a:lnTo>
                  <a:pt x="165" y="291"/>
                </a:lnTo>
                <a:lnTo>
                  <a:pt x="165" y="291"/>
                </a:lnTo>
                <a:lnTo>
                  <a:pt x="187" y="290"/>
                </a:lnTo>
                <a:lnTo>
                  <a:pt x="206" y="286"/>
                </a:lnTo>
                <a:lnTo>
                  <a:pt x="225" y="283"/>
                </a:lnTo>
                <a:lnTo>
                  <a:pt x="240" y="277"/>
                </a:lnTo>
                <a:lnTo>
                  <a:pt x="253" y="272"/>
                </a:lnTo>
                <a:lnTo>
                  <a:pt x="262" y="267"/>
                </a:lnTo>
                <a:lnTo>
                  <a:pt x="272" y="262"/>
                </a:lnTo>
                <a:lnTo>
                  <a:pt x="300" y="245"/>
                </a:lnTo>
                <a:lnTo>
                  <a:pt x="268" y="235"/>
                </a:lnTo>
                <a:lnTo>
                  <a:pt x="268" y="235"/>
                </a:lnTo>
                <a:lnTo>
                  <a:pt x="254" y="229"/>
                </a:lnTo>
                <a:lnTo>
                  <a:pt x="254" y="229"/>
                </a:lnTo>
                <a:lnTo>
                  <a:pt x="265" y="213"/>
                </a:lnTo>
                <a:lnTo>
                  <a:pt x="273" y="196"/>
                </a:lnTo>
                <a:lnTo>
                  <a:pt x="273" y="196"/>
                </a:lnTo>
                <a:lnTo>
                  <a:pt x="278" y="183"/>
                </a:lnTo>
                <a:lnTo>
                  <a:pt x="282" y="169"/>
                </a:lnTo>
                <a:lnTo>
                  <a:pt x="283" y="155"/>
                </a:lnTo>
                <a:lnTo>
                  <a:pt x="284" y="141"/>
                </a:lnTo>
                <a:lnTo>
                  <a:pt x="283" y="127"/>
                </a:lnTo>
                <a:lnTo>
                  <a:pt x="282" y="114"/>
                </a:lnTo>
                <a:lnTo>
                  <a:pt x="278" y="101"/>
                </a:lnTo>
                <a:lnTo>
                  <a:pt x="273" y="87"/>
                </a:lnTo>
                <a:lnTo>
                  <a:pt x="267" y="75"/>
                </a:lnTo>
                <a:lnTo>
                  <a:pt x="260" y="64"/>
                </a:lnTo>
                <a:lnTo>
                  <a:pt x="253" y="52"/>
                </a:lnTo>
                <a:lnTo>
                  <a:pt x="243" y="42"/>
                </a:lnTo>
                <a:lnTo>
                  <a:pt x="233" y="33"/>
                </a:lnTo>
                <a:lnTo>
                  <a:pt x="221" y="24"/>
                </a:lnTo>
                <a:lnTo>
                  <a:pt x="209" y="17"/>
                </a:lnTo>
                <a:lnTo>
                  <a:pt x="197" y="11"/>
                </a:lnTo>
                <a:lnTo>
                  <a:pt x="197" y="11"/>
                </a:lnTo>
                <a:lnTo>
                  <a:pt x="183" y="6"/>
                </a:lnTo>
                <a:lnTo>
                  <a:pt x="170" y="2"/>
                </a:lnTo>
                <a:lnTo>
                  <a:pt x="155" y="1"/>
                </a:lnTo>
                <a:lnTo>
                  <a:pt x="1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8" name="Freeform 69"/>
          <p:cNvSpPr>
            <a:spLocks/>
          </p:cNvSpPr>
          <p:nvPr/>
        </p:nvSpPr>
        <p:spPr bwMode="auto">
          <a:xfrm>
            <a:off x="2730309" y="2475445"/>
            <a:ext cx="698073" cy="738853"/>
          </a:xfrm>
          <a:custGeom>
            <a:avLst/>
            <a:gdLst>
              <a:gd name="T0" fmla="*/ 127 w 255"/>
              <a:gd name="T1" fmla="*/ 0 h 261"/>
              <a:gd name="T2" fmla="*/ 151 w 255"/>
              <a:gd name="T3" fmla="*/ 1 h 261"/>
              <a:gd name="T4" fmla="*/ 176 w 255"/>
              <a:gd name="T5" fmla="*/ 9 h 261"/>
              <a:gd name="T6" fmla="*/ 188 w 255"/>
              <a:gd name="T7" fmla="*/ 14 h 261"/>
              <a:gd name="T8" fmla="*/ 208 w 255"/>
              <a:gd name="T9" fmla="*/ 29 h 261"/>
              <a:gd name="T10" fmla="*/ 225 w 255"/>
              <a:gd name="T11" fmla="*/ 46 h 261"/>
              <a:gd name="T12" fmla="*/ 239 w 255"/>
              <a:gd name="T13" fmla="*/ 66 h 261"/>
              <a:gd name="T14" fmla="*/ 248 w 255"/>
              <a:gd name="T15" fmla="*/ 90 h 261"/>
              <a:gd name="T16" fmla="*/ 253 w 255"/>
              <a:gd name="T17" fmla="*/ 113 h 261"/>
              <a:gd name="T18" fmla="*/ 253 w 255"/>
              <a:gd name="T19" fmla="*/ 138 h 261"/>
              <a:gd name="T20" fmla="*/ 248 w 255"/>
              <a:gd name="T21" fmla="*/ 162 h 261"/>
              <a:gd name="T22" fmla="*/ 245 w 255"/>
              <a:gd name="T23" fmla="*/ 174 h 261"/>
              <a:gd name="T24" fmla="*/ 231 w 255"/>
              <a:gd name="T25" fmla="*/ 197 h 261"/>
              <a:gd name="T26" fmla="*/ 216 w 255"/>
              <a:gd name="T27" fmla="*/ 217 h 261"/>
              <a:gd name="T28" fmla="*/ 223 w 255"/>
              <a:gd name="T29" fmla="*/ 222 h 261"/>
              <a:gd name="T30" fmla="*/ 239 w 255"/>
              <a:gd name="T31" fmla="*/ 230 h 261"/>
              <a:gd name="T32" fmla="*/ 248 w 255"/>
              <a:gd name="T33" fmla="*/ 234 h 261"/>
              <a:gd name="T34" fmla="*/ 233 w 255"/>
              <a:gd name="T35" fmla="*/ 242 h 261"/>
              <a:gd name="T36" fmla="*/ 206 w 255"/>
              <a:gd name="T37" fmla="*/ 252 h 261"/>
              <a:gd name="T38" fmla="*/ 171 w 255"/>
              <a:gd name="T39" fmla="*/ 259 h 261"/>
              <a:gd name="T40" fmla="*/ 150 w 255"/>
              <a:gd name="T41" fmla="*/ 261 h 261"/>
              <a:gd name="T42" fmla="*/ 119 w 255"/>
              <a:gd name="T43" fmla="*/ 257 h 261"/>
              <a:gd name="T44" fmla="*/ 86 w 255"/>
              <a:gd name="T45" fmla="*/ 246 h 261"/>
              <a:gd name="T46" fmla="*/ 79 w 255"/>
              <a:gd name="T47" fmla="*/ 244 h 261"/>
              <a:gd name="T48" fmla="*/ 67 w 255"/>
              <a:gd name="T49" fmla="*/ 237 h 261"/>
              <a:gd name="T50" fmla="*/ 46 w 255"/>
              <a:gd name="T51" fmla="*/ 224 h 261"/>
              <a:gd name="T52" fmla="*/ 29 w 255"/>
              <a:gd name="T53" fmla="*/ 206 h 261"/>
              <a:gd name="T54" fmla="*/ 14 w 255"/>
              <a:gd name="T55" fmla="*/ 185 h 261"/>
              <a:gd name="T56" fmla="*/ 6 w 255"/>
              <a:gd name="T57" fmla="*/ 164 h 261"/>
              <a:gd name="T58" fmla="*/ 1 w 255"/>
              <a:gd name="T59" fmla="*/ 139 h 261"/>
              <a:gd name="T60" fmla="*/ 1 w 255"/>
              <a:gd name="T61" fmla="*/ 115 h 261"/>
              <a:gd name="T62" fmla="*/ 6 w 255"/>
              <a:gd name="T63" fmla="*/ 90 h 261"/>
              <a:gd name="T64" fmla="*/ 9 w 255"/>
              <a:gd name="T65" fmla="*/ 77 h 261"/>
              <a:gd name="T66" fmla="*/ 18 w 255"/>
              <a:gd name="T67" fmla="*/ 60 h 261"/>
              <a:gd name="T68" fmla="*/ 42 w 255"/>
              <a:gd name="T69" fmla="*/ 31 h 261"/>
              <a:gd name="T70" fmla="*/ 74 w 255"/>
              <a:gd name="T71" fmla="*/ 11 h 261"/>
              <a:gd name="T72" fmla="*/ 109 w 255"/>
              <a:gd name="T73" fmla="*/ 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61">
                <a:moveTo>
                  <a:pt x="127" y="0"/>
                </a:moveTo>
                <a:lnTo>
                  <a:pt x="127" y="0"/>
                </a:lnTo>
                <a:lnTo>
                  <a:pt x="139" y="0"/>
                </a:lnTo>
                <a:lnTo>
                  <a:pt x="151" y="1"/>
                </a:lnTo>
                <a:lnTo>
                  <a:pt x="164" y="5"/>
                </a:lnTo>
                <a:lnTo>
                  <a:pt x="176" y="9"/>
                </a:lnTo>
                <a:lnTo>
                  <a:pt x="176" y="9"/>
                </a:lnTo>
                <a:lnTo>
                  <a:pt x="188" y="14"/>
                </a:lnTo>
                <a:lnTo>
                  <a:pt x="199" y="22"/>
                </a:lnTo>
                <a:lnTo>
                  <a:pt x="208" y="29"/>
                </a:lnTo>
                <a:lnTo>
                  <a:pt x="217" y="37"/>
                </a:lnTo>
                <a:lnTo>
                  <a:pt x="225" y="46"/>
                </a:lnTo>
                <a:lnTo>
                  <a:pt x="233" y="56"/>
                </a:lnTo>
                <a:lnTo>
                  <a:pt x="239" y="66"/>
                </a:lnTo>
                <a:lnTo>
                  <a:pt x="245" y="77"/>
                </a:lnTo>
                <a:lnTo>
                  <a:pt x="248" y="90"/>
                </a:lnTo>
                <a:lnTo>
                  <a:pt x="251" y="100"/>
                </a:lnTo>
                <a:lnTo>
                  <a:pt x="253" y="113"/>
                </a:lnTo>
                <a:lnTo>
                  <a:pt x="255" y="125"/>
                </a:lnTo>
                <a:lnTo>
                  <a:pt x="253" y="138"/>
                </a:lnTo>
                <a:lnTo>
                  <a:pt x="252" y="150"/>
                </a:lnTo>
                <a:lnTo>
                  <a:pt x="248" y="162"/>
                </a:lnTo>
                <a:lnTo>
                  <a:pt x="245" y="174"/>
                </a:lnTo>
                <a:lnTo>
                  <a:pt x="245" y="174"/>
                </a:lnTo>
                <a:lnTo>
                  <a:pt x="239" y="187"/>
                </a:lnTo>
                <a:lnTo>
                  <a:pt x="231" y="197"/>
                </a:lnTo>
                <a:lnTo>
                  <a:pt x="224" y="207"/>
                </a:lnTo>
                <a:lnTo>
                  <a:pt x="216" y="217"/>
                </a:lnTo>
                <a:lnTo>
                  <a:pt x="216" y="217"/>
                </a:lnTo>
                <a:lnTo>
                  <a:pt x="223" y="222"/>
                </a:lnTo>
                <a:lnTo>
                  <a:pt x="230" y="227"/>
                </a:lnTo>
                <a:lnTo>
                  <a:pt x="239" y="230"/>
                </a:lnTo>
                <a:lnTo>
                  <a:pt x="248" y="234"/>
                </a:lnTo>
                <a:lnTo>
                  <a:pt x="248" y="234"/>
                </a:lnTo>
                <a:lnTo>
                  <a:pt x="241" y="237"/>
                </a:lnTo>
                <a:lnTo>
                  <a:pt x="233" y="242"/>
                </a:lnTo>
                <a:lnTo>
                  <a:pt x="221" y="247"/>
                </a:lnTo>
                <a:lnTo>
                  <a:pt x="206" y="252"/>
                </a:lnTo>
                <a:lnTo>
                  <a:pt x="189" y="256"/>
                </a:lnTo>
                <a:lnTo>
                  <a:pt x="171" y="259"/>
                </a:lnTo>
                <a:lnTo>
                  <a:pt x="150" y="261"/>
                </a:lnTo>
                <a:lnTo>
                  <a:pt x="150" y="261"/>
                </a:lnTo>
                <a:lnTo>
                  <a:pt x="134" y="259"/>
                </a:lnTo>
                <a:lnTo>
                  <a:pt x="119" y="257"/>
                </a:lnTo>
                <a:lnTo>
                  <a:pt x="102" y="252"/>
                </a:lnTo>
                <a:lnTo>
                  <a:pt x="86" y="246"/>
                </a:lnTo>
                <a:lnTo>
                  <a:pt x="86" y="246"/>
                </a:lnTo>
                <a:lnTo>
                  <a:pt x="79" y="244"/>
                </a:lnTo>
                <a:lnTo>
                  <a:pt x="79" y="244"/>
                </a:lnTo>
                <a:lnTo>
                  <a:pt x="67" y="237"/>
                </a:lnTo>
                <a:lnTo>
                  <a:pt x="56" y="231"/>
                </a:lnTo>
                <a:lnTo>
                  <a:pt x="46" y="224"/>
                </a:lnTo>
                <a:lnTo>
                  <a:pt x="36" y="216"/>
                </a:lnTo>
                <a:lnTo>
                  <a:pt x="29" y="206"/>
                </a:lnTo>
                <a:lnTo>
                  <a:pt x="22" y="196"/>
                </a:lnTo>
                <a:lnTo>
                  <a:pt x="14" y="185"/>
                </a:lnTo>
                <a:lnTo>
                  <a:pt x="9" y="174"/>
                </a:lnTo>
                <a:lnTo>
                  <a:pt x="6" y="164"/>
                </a:lnTo>
                <a:lnTo>
                  <a:pt x="2" y="151"/>
                </a:lnTo>
                <a:lnTo>
                  <a:pt x="1" y="139"/>
                </a:lnTo>
                <a:lnTo>
                  <a:pt x="0" y="127"/>
                </a:lnTo>
                <a:lnTo>
                  <a:pt x="1" y="115"/>
                </a:lnTo>
                <a:lnTo>
                  <a:pt x="2" y="102"/>
                </a:lnTo>
                <a:lnTo>
                  <a:pt x="6" y="90"/>
                </a:lnTo>
                <a:lnTo>
                  <a:pt x="9" y="77"/>
                </a:lnTo>
                <a:lnTo>
                  <a:pt x="9" y="77"/>
                </a:lnTo>
                <a:lnTo>
                  <a:pt x="14" y="69"/>
                </a:lnTo>
                <a:lnTo>
                  <a:pt x="18" y="60"/>
                </a:lnTo>
                <a:lnTo>
                  <a:pt x="30" y="45"/>
                </a:lnTo>
                <a:lnTo>
                  <a:pt x="42" y="31"/>
                </a:lnTo>
                <a:lnTo>
                  <a:pt x="57" y="20"/>
                </a:lnTo>
                <a:lnTo>
                  <a:pt x="74" y="11"/>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9" name="Freeform 70"/>
          <p:cNvSpPr>
            <a:spLocks/>
          </p:cNvSpPr>
          <p:nvPr/>
        </p:nvSpPr>
        <p:spPr bwMode="auto">
          <a:xfrm>
            <a:off x="2692135" y="2429977"/>
            <a:ext cx="818055" cy="829789"/>
          </a:xfrm>
          <a:custGeom>
            <a:avLst/>
            <a:gdLst>
              <a:gd name="T0" fmla="*/ 142 w 300"/>
              <a:gd name="T1" fmla="*/ 0 h 291"/>
              <a:gd name="T2" fmla="*/ 120 w 300"/>
              <a:gd name="T3" fmla="*/ 1 h 291"/>
              <a:gd name="T4" fmla="*/ 100 w 300"/>
              <a:gd name="T5" fmla="*/ 6 h 291"/>
              <a:gd name="T6" fmla="*/ 82 w 300"/>
              <a:gd name="T7" fmla="*/ 13 h 291"/>
              <a:gd name="T8" fmla="*/ 63 w 300"/>
              <a:gd name="T9" fmla="*/ 24 h 291"/>
              <a:gd name="T10" fmla="*/ 46 w 300"/>
              <a:gd name="T11" fmla="*/ 36 h 291"/>
              <a:gd name="T12" fmla="*/ 33 w 300"/>
              <a:gd name="T13" fmla="*/ 52 h 291"/>
              <a:gd name="T14" fmla="*/ 21 w 300"/>
              <a:gd name="T15" fmla="*/ 69 h 291"/>
              <a:gd name="T16" fmla="*/ 11 w 300"/>
              <a:gd name="T17" fmla="*/ 87 h 291"/>
              <a:gd name="T18" fmla="*/ 6 w 300"/>
              <a:gd name="T19" fmla="*/ 102 h 291"/>
              <a:gd name="T20" fmla="*/ 0 w 300"/>
              <a:gd name="T21" fmla="*/ 130 h 291"/>
              <a:gd name="T22" fmla="*/ 0 w 300"/>
              <a:gd name="T23" fmla="*/ 156 h 291"/>
              <a:gd name="T24" fmla="*/ 6 w 300"/>
              <a:gd name="T25" fmla="*/ 183 h 291"/>
              <a:gd name="T26" fmla="*/ 17 w 300"/>
              <a:gd name="T27" fmla="*/ 209 h 291"/>
              <a:gd name="T28" fmla="*/ 32 w 300"/>
              <a:gd name="T29" fmla="*/ 232 h 291"/>
              <a:gd name="T30" fmla="*/ 51 w 300"/>
              <a:gd name="T31" fmla="*/ 251 h 291"/>
              <a:gd name="T32" fmla="*/ 74 w 300"/>
              <a:gd name="T33" fmla="*/ 267 h 291"/>
              <a:gd name="T34" fmla="*/ 88 w 300"/>
              <a:gd name="T35" fmla="*/ 273 h 291"/>
              <a:gd name="T36" fmla="*/ 95 w 300"/>
              <a:gd name="T37" fmla="*/ 277 h 291"/>
              <a:gd name="T38" fmla="*/ 129 w 300"/>
              <a:gd name="T39" fmla="*/ 287 h 291"/>
              <a:gd name="T40" fmla="*/ 165 w 300"/>
              <a:gd name="T41" fmla="*/ 291 h 291"/>
              <a:gd name="T42" fmla="*/ 187 w 300"/>
              <a:gd name="T43" fmla="*/ 290 h 291"/>
              <a:gd name="T44" fmla="*/ 225 w 300"/>
              <a:gd name="T45" fmla="*/ 283 h 291"/>
              <a:gd name="T46" fmla="*/ 253 w 300"/>
              <a:gd name="T47" fmla="*/ 272 h 291"/>
              <a:gd name="T48" fmla="*/ 272 w 300"/>
              <a:gd name="T49" fmla="*/ 262 h 291"/>
              <a:gd name="T50" fmla="*/ 268 w 300"/>
              <a:gd name="T51" fmla="*/ 235 h 291"/>
              <a:gd name="T52" fmla="*/ 254 w 300"/>
              <a:gd name="T53" fmla="*/ 229 h 291"/>
              <a:gd name="T54" fmla="*/ 265 w 300"/>
              <a:gd name="T55" fmla="*/ 213 h 291"/>
              <a:gd name="T56" fmla="*/ 273 w 300"/>
              <a:gd name="T57" fmla="*/ 196 h 291"/>
              <a:gd name="T58" fmla="*/ 282 w 300"/>
              <a:gd name="T59" fmla="*/ 169 h 291"/>
              <a:gd name="T60" fmla="*/ 284 w 300"/>
              <a:gd name="T61" fmla="*/ 141 h 291"/>
              <a:gd name="T62" fmla="*/ 282 w 300"/>
              <a:gd name="T63" fmla="*/ 114 h 291"/>
              <a:gd name="T64" fmla="*/ 273 w 300"/>
              <a:gd name="T65" fmla="*/ 87 h 291"/>
              <a:gd name="T66" fmla="*/ 260 w 300"/>
              <a:gd name="T67" fmla="*/ 64 h 291"/>
              <a:gd name="T68" fmla="*/ 243 w 300"/>
              <a:gd name="T69" fmla="*/ 42 h 291"/>
              <a:gd name="T70" fmla="*/ 221 w 300"/>
              <a:gd name="T71" fmla="*/ 24 h 291"/>
              <a:gd name="T72" fmla="*/ 197 w 300"/>
              <a:gd name="T73" fmla="*/ 11 h 291"/>
              <a:gd name="T74" fmla="*/ 183 w 300"/>
              <a:gd name="T75" fmla="*/ 6 h 291"/>
              <a:gd name="T76" fmla="*/ 155 w 300"/>
              <a:gd name="T77" fmla="*/ 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0" h="291">
                <a:moveTo>
                  <a:pt x="142" y="0"/>
                </a:moveTo>
                <a:lnTo>
                  <a:pt x="142" y="0"/>
                </a:lnTo>
                <a:lnTo>
                  <a:pt x="131" y="0"/>
                </a:lnTo>
                <a:lnTo>
                  <a:pt x="120" y="1"/>
                </a:lnTo>
                <a:lnTo>
                  <a:pt x="111" y="4"/>
                </a:lnTo>
                <a:lnTo>
                  <a:pt x="100" y="6"/>
                </a:lnTo>
                <a:lnTo>
                  <a:pt x="90" y="10"/>
                </a:lnTo>
                <a:lnTo>
                  <a:pt x="82" y="13"/>
                </a:lnTo>
                <a:lnTo>
                  <a:pt x="72" y="18"/>
                </a:lnTo>
                <a:lnTo>
                  <a:pt x="63" y="24"/>
                </a:lnTo>
                <a:lnTo>
                  <a:pt x="55" y="30"/>
                </a:lnTo>
                <a:lnTo>
                  <a:pt x="46" y="36"/>
                </a:lnTo>
                <a:lnTo>
                  <a:pt x="39" y="44"/>
                </a:lnTo>
                <a:lnTo>
                  <a:pt x="33" y="52"/>
                </a:lnTo>
                <a:lnTo>
                  <a:pt x="26" y="59"/>
                </a:lnTo>
                <a:lnTo>
                  <a:pt x="21" y="69"/>
                </a:lnTo>
                <a:lnTo>
                  <a:pt x="15" y="78"/>
                </a:lnTo>
                <a:lnTo>
                  <a:pt x="11" y="87"/>
                </a:lnTo>
                <a:lnTo>
                  <a:pt x="11" y="87"/>
                </a:lnTo>
                <a:lnTo>
                  <a:pt x="6" y="102"/>
                </a:lnTo>
                <a:lnTo>
                  <a:pt x="3" y="115"/>
                </a:lnTo>
                <a:lnTo>
                  <a:pt x="0" y="130"/>
                </a:lnTo>
                <a:lnTo>
                  <a:pt x="0" y="143"/>
                </a:lnTo>
                <a:lnTo>
                  <a:pt x="0" y="156"/>
                </a:lnTo>
                <a:lnTo>
                  <a:pt x="3" y="170"/>
                </a:lnTo>
                <a:lnTo>
                  <a:pt x="6" y="183"/>
                </a:lnTo>
                <a:lnTo>
                  <a:pt x="11" y="196"/>
                </a:lnTo>
                <a:lnTo>
                  <a:pt x="17" y="209"/>
                </a:lnTo>
                <a:lnTo>
                  <a:pt x="23" y="221"/>
                </a:lnTo>
                <a:lnTo>
                  <a:pt x="32" y="232"/>
                </a:lnTo>
                <a:lnTo>
                  <a:pt x="40" y="241"/>
                </a:lnTo>
                <a:lnTo>
                  <a:pt x="51" y="251"/>
                </a:lnTo>
                <a:lnTo>
                  <a:pt x="62" y="260"/>
                </a:lnTo>
                <a:lnTo>
                  <a:pt x="74" y="267"/>
                </a:lnTo>
                <a:lnTo>
                  <a:pt x="88" y="273"/>
                </a:lnTo>
                <a:lnTo>
                  <a:pt x="88" y="273"/>
                </a:lnTo>
                <a:lnTo>
                  <a:pt x="95" y="277"/>
                </a:lnTo>
                <a:lnTo>
                  <a:pt x="95" y="277"/>
                </a:lnTo>
                <a:lnTo>
                  <a:pt x="112" y="283"/>
                </a:lnTo>
                <a:lnTo>
                  <a:pt x="129" y="287"/>
                </a:lnTo>
                <a:lnTo>
                  <a:pt x="147" y="290"/>
                </a:lnTo>
                <a:lnTo>
                  <a:pt x="165" y="291"/>
                </a:lnTo>
                <a:lnTo>
                  <a:pt x="165" y="291"/>
                </a:lnTo>
                <a:lnTo>
                  <a:pt x="187" y="290"/>
                </a:lnTo>
                <a:lnTo>
                  <a:pt x="206" y="286"/>
                </a:lnTo>
                <a:lnTo>
                  <a:pt x="225" y="283"/>
                </a:lnTo>
                <a:lnTo>
                  <a:pt x="240" y="277"/>
                </a:lnTo>
                <a:lnTo>
                  <a:pt x="253" y="272"/>
                </a:lnTo>
                <a:lnTo>
                  <a:pt x="262" y="267"/>
                </a:lnTo>
                <a:lnTo>
                  <a:pt x="272" y="262"/>
                </a:lnTo>
                <a:lnTo>
                  <a:pt x="300" y="245"/>
                </a:lnTo>
                <a:lnTo>
                  <a:pt x="268" y="235"/>
                </a:lnTo>
                <a:lnTo>
                  <a:pt x="268" y="235"/>
                </a:lnTo>
                <a:lnTo>
                  <a:pt x="254" y="229"/>
                </a:lnTo>
                <a:lnTo>
                  <a:pt x="254" y="229"/>
                </a:lnTo>
                <a:lnTo>
                  <a:pt x="265" y="213"/>
                </a:lnTo>
                <a:lnTo>
                  <a:pt x="273" y="196"/>
                </a:lnTo>
                <a:lnTo>
                  <a:pt x="273" y="196"/>
                </a:lnTo>
                <a:lnTo>
                  <a:pt x="278" y="183"/>
                </a:lnTo>
                <a:lnTo>
                  <a:pt x="282" y="169"/>
                </a:lnTo>
                <a:lnTo>
                  <a:pt x="283" y="155"/>
                </a:lnTo>
                <a:lnTo>
                  <a:pt x="284" y="141"/>
                </a:lnTo>
                <a:lnTo>
                  <a:pt x="283" y="127"/>
                </a:lnTo>
                <a:lnTo>
                  <a:pt x="282" y="114"/>
                </a:lnTo>
                <a:lnTo>
                  <a:pt x="278" y="101"/>
                </a:lnTo>
                <a:lnTo>
                  <a:pt x="273" y="87"/>
                </a:lnTo>
                <a:lnTo>
                  <a:pt x="267" y="75"/>
                </a:lnTo>
                <a:lnTo>
                  <a:pt x="260" y="64"/>
                </a:lnTo>
                <a:lnTo>
                  <a:pt x="253" y="52"/>
                </a:lnTo>
                <a:lnTo>
                  <a:pt x="243" y="42"/>
                </a:lnTo>
                <a:lnTo>
                  <a:pt x="233" y="33"/>
                </a:lnTo>
                <a:lnTo>
                  <a:pt x="221" y="24"/>
                </a:lnTo>
                <a:lnTo>
                  <a:pt x="209" y="17"/>
                </a:lnTo>
                <a:lnTo>
                  <a:pt x="197" y="11"/>
                </a:lnTo>
                <a:lnTo>
                  <a:pt x="197" y="11"/>
                </a:lnTo>
                <a:lnTo>
                  <a:pt x="183" y="6"/>
                </a:lnTo>
                <a:lnTo>
                  <a:pt x="170" y="2"/>
                </a:lnTo>
                <a:lnTo>
                  <a:pt x="155" y="1"/>
                </a:lnTo>
                <a:lnTo>
                  <a:pt x="1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0" name="Freeform 74"/>
          <p:cNvSpPr>
            <a:spLocks/>
          </p:cNvSpPr>
          <p:nvPr/>
        </p:nvSpPr>
        <p:spPr bwMode="auto">
          <a:xfrm>
            <a:off x="4960873" y="3271132"/>
            <a:ext cx="119982" cy="784321"/>
          </a:xfrm>
          <a:custGeom>
            <a:avLst/>
            <a:gdLst>
              <a:gd name="T0" fmla="*/ 22 w 45"/>
              <a:gd name="T1" fmla="*/ 0 h 276"/>
              <a:gd name="T2" fmla="*/ 22 w 45"/>
              <a:gd name="T3" fmla="*/ 0 h 276"/>
              <a:gd name="T4" fmla="*/ 13 w 45"/>
              <a:gd name="T5" fmla="*/ 33 h 276"/>
              <a:gd name="T6" fmla="*/ 6 w 45"/>
              <a:gd name="T7" fmla="*/ 68 h 276"/>
              <a:gd name="T8" fmla="*/ 1 w 45"/>
              <a:gd name="T9" fmla="*/ 102 h 276"/>
              <a:gd name="T10" fmla="*/ 0 w 45"/>
              <a:gd name="T11" fmla="*/ 138 h 276"/>
              <a:gd name="T12" fmla="*/ 0 w 45"/>
              <a:gd name="T13" fmla="*/ 138 h 276"/>
              <a:gd name="T14" fmla="*/ 1 w 45"/>
              <a:gd name="T15" fmla="*/ 175 h 276"/>
              <a:gd name="T16" fmla="*/ 6 w 45"/>
              <a:gd name="T17" fmla="*/ 210 h 276"/>
              <a:gd name="T18" fmla="*/ 13 w 45"/>
              <a:gd name="T19" fmla="*/ 244 h 276"/>
              <a:gd name="T20" fmla="*/ 22 w 45"/>
              <a:gd name="T21" fmla="*/ 276 h 276"/>
              <a:gd name="T22" fmla="*/ 22 w 45"/>
              <a:gd name="T23" fmla="*/ 276 h 276"/>
              <a:gd name="T24" fmla="*/ 32 w 45"/>
              <a:gd name="T25" fmla="*/ 244 h 276"/>
              <a:gd name="T26" fmla="*/ 39 w 45"/>
              <a:gd name="T27" fmla="*/ 210 h 276"/>
              <a:gd name="T28" fmla="*/ 44 w 45"/>
              <a:gd name="T29" fmla="*/ 175 h 276"/>
              <a:gd name="T30" fmla="*/ 45 w 45"/>
              <a:gd name="T31" fmla="*/ 138 h 276"/>
              <a:gd name="T32" fmla="*/ 45 w 45"/>
              <a:gd name="T33" fmla="*/ 138 h 276"/>
              <a:gd name="T34" fmla="*/ 44 w 45"/>
              <a:gd name="T35" fmla="*/ 102 h 276"/>
              <a:gd name="T36" fmla="*/ 39 w 45"/>
              <a:gd name="T37" fmla="*/ 68 h 276"/>
              <a:gd name="T38" fmla="*/ 32 w 45"/>
              <a:gd name="T39" fmla="*/ 33 h 276"/>
              <a:gd name="T40" fmla="*/ 22 w 45"/>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276">
                <a:moveTo>
                  <a:pt x="22" y="0"/>
                </a:moveTo>
                <a:lnTo>
                  <a:pt x="22" y="0"/>
                </a:lnTo>
                <a:lnTo>
                  <a:pt x="13" y="33"/>
                </a:lnTo>
                <a:lnTo>
                  <a:pt x="6" y="68"/>
                </a:lnTo>
                <a:lnTo>
                  <a:pt x="1" y="102"/>
                </a:lnTo>
                <a:lnTo>
                  <a:pt x="0" y="138"/>
                </a:lnTo>
                <a:lnTo>
                  <a:pt x="0" y="138"/>
                </a:lnTo>
                <a:lnTo>
                  <a:pt x="1" y="175"/>
                </a:lnTo>
                <a:lnTo>
                  <a:pt x="6" y="210"/>
                </a:lnTo>
                <a:lnTo>
                  <a:pt x="13" y="244"/>
                </a:lnTo>
                <a:lnTo>
                  <a:pt x="22" y="276"/>
                </a:lnTo>
                <a:lnTo>
                  <a:pt x="22" y="276"/>
                </a:lnTo>
                <a:lnTo>
                  <a:pt x="32" y="244"/>
                </a:lnTo>
                <a:lnTo>
                  <a:pt x="39" y="210"/>
                </a:lnTo>
                <a:lnTo>
                  <a:pt x="44" y="175"/>
                </a:lnTo>
                <a:lnTo>
                  <a:pt x="45" y="138"/>
                </a:lnTo>
                <a:lnTo>
                  <a:pt x="45" y="138"/>
                </a:lnTo>
                <a:lnTo>
                  <a:pt x="44" y="102"/>
                </a:lnTo>
                <a:lnTo>
                  <a:pt x="39" y="68"/>
                </a:lnTo>
                <a:lnTo>
                  <a:pt x="32" y="33"/>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1" name="Freeform 84"/>
          <p:cNvSpPr>
            <a:spLocks/>
          </p:cNvSpPr>
          <p:nvPr/>
        </p:nvSpPr>
        <p:spPr bwMode="auto">
          <a:xfrm>
            <a:off x="3499282" y="4782940"/>
            <a:ext cx="763518" cy="130722"/>
          </a:xfrm>
          <a:custGeom>
            <a:avLst/>
            <a:gdLst>
              <a:gd name="T0" fmla="*/ 140 w 280"/>
              <a:gd name="T1" fmla="*/ 0 h 45"/>
              <a:gd name="T2" fmla="*/ 140 w 280"/>
              <a:gd name="T3" fmla="*/ 0 h 45"/>
              <a:gd name="T4" fmla="*/ 122 w 280"/>
              <a:gd name="T5" fmla="*/ 0 h 45"/>
              <a:gd name="T6" fmla="*/ 103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3 w 280"/>
              <a:gd name="T25" fmla="*/ 44 h 45"/>
              <a:gd name="T26" fmla="*/ 122 w 280"/>
              <a:gd name="T27" fmla="*/ 45 h 45"/>
              <a:gd name="T28" fmla="*/ 140 w 280"/>
              <a:gd name="T29" fmla="*/ 45 h 45"/>
              <a:gd name="T30" fmla="*/ 140 w 280"/>
              <a:gd name="T31" fmla="*/ 45 h 45"/>
              <a:gd name="T32" fmla="*/ 158 w 280"/>
              <a:gd name="T33" fmla="*/ 45 h 45"/>
              <a:gd name="T34" fmla="*/ 176 w 280"/>
              <a:gd name="T35" fmla="*/ 44 h 45"/>
              <a:gd name="T36" fmla="*/ 194 w 280"/>
              <a:gd name="T37" fmla="*/ 43 h 45"/>
              <a:gd name="T38" fmla="*/ 211 w 280"/>
              <a:gd name="T39" fmla="*/ 40 h 45"/>
              <a:gd name="T40" fmla="*/ 246 w 280"/>
              <a:gd name="T41" fmla="*/ 33 h 45"/>
              <a:gd name="T42" fmla="*/ 280 w 280"/>
              <a:gd name="T43" fmla="*/ 23 h 45"/>
              <a:gd name="T44" fmla="*/ 280 w 280"/>
              <a:gd name="T45" fmla="*/ 23 h 45"/>
              <a:gd name="T46" fmla="*/ 246 w 280"/>
              <a:gd name="T47" fmla="*/ 14 h 45"/>
              <a:gd name="T48" fmla="*/ 211 w 280"/>
              <a:gd name="T49" fmla="*/ 6 h 45"/>
              <a:gd name="T50" fmla="*/ 194 w 280"/>
              <a:gd name="T51" fmla="*/ 4 h 45"/>
              <a:gd name="T52" fmla="*/ 176 w 280"/>
              <a:gd name="T53" fmla="*/ 2 h 45"/>
              <a:gd name="T54" fmla="*/ 158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3" y="2"/>
                </a:lnTo>
                <a:lnTo>
                  <a:pt x="86" y="4"/>
                </a:lnTo>
                <a:lnTo>
                  <a:pt x="68" y="6"/>
                </a:lnTo>
                <a:lnTo>
                  <a:pt x="34" y="14"/>
                </a:lnTo>
                <a:lnTo>
                  <a:pt x="0" y="23"/>
                </a:lnTo>
                <a:lnTo>
                  <a:pt x="0" y="23"/>
                </a:lnTo>
                <a:lnTo>
                  <a:pt x="34" y="33"/>
                </a:lnTo>
                <a:lnTo>
                  <a:pt x="68" y="40"/>
                </a:lnTo>
                <a:lnTo>
                  <a:pt x="86" y="43"/>
                </a:lnTo>
                <a:lnTo>
                  <a:pt x="103" y="44"/>
                </a:lnTo>
                <a:lnTo>
                  <a:pt x="122" y="45"/>
                </a:lnTo>
                <a:lnTo>
                  <a:pt x="140" y="45"/>
                </a:lnTo>
                <a:lnTo>
                  <a:pt x="140" y="45"/>
                </a:lnTo>
                <a:lnTo>
                  <a:pt x="158" y="45"/>
                </a:lnTo>
                <a:lnTo>
                  <a:pt x="176" y="44"/>
                </a:lnTo>
                <a:lnTo>
                  <a:pt x="194" y="43"/>
                </a:lnTo>
                <a:lnTo>
                  <a:pt x="211" y="40"/>
                </a:lnTo>
                <a:lnTo>
                  <a:pt x="246" y="33"/>
                </a:lnTo>
                <a:lnTo>
                  <a:pt x="280" y="23"/>
                </a:lnTo>
                <a:lnTo>
                  <a:pt x="280" y="23"/>
                </a:lnTo>
                <a:lnTo>
                  <a:pt x="246" y="14"/>
                </a:lnTo>
                <a:lnTo>
                  <a:pt x="211" y="6"/>
                </a:lnTo>
                <a:lnTo>
                  <a:pt x="194" y="4"/>
                </a:lnTo>
                <a:lnTo>
                  <a:pt x="176" y="2"/>
                </a:lnTo>
                <a:lnTo>
                  <a:pt x="158" y="0"/>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2" name="Freeform 187"/>
          <p:cNvSpPr>
            <a:spLocks/>
          </p:cNvSpPr>
          <p:nvPr/>
        </p:nvSpPr>
        <p:spPr bwMode="auto">
          <a:xfrm>
            <a:off x="4857251" y="2890338"/>
            <a:ext cx="158159" cy="289859"/>
          </a:xfrm>
          <a:custGeom>
            <a:avLst/>
            <a:gdLst>
              <a:gd name="T0" fmla="*/ 0 w 58"/>
              <a:gd name="T1" fmla="*/ 0 h 102"/>
              <a:gd name="T2" fmla="*/ 0 w 58"/>
              <a:gd name="T3" fmla="*/ 0 h 102"/>
              <a:gd name="T4" fmla="*/ 0 w 58"/>
              <a:gd name="T5" fmla="*/ 2 h 102"/>
              <a:gd name="T6" fmla="*/ 0 w 58"/>
              <a:gd name="T7" fmla="*/ 2 h 102"/>
              <a:gd name="T8" fmla="*/ 17 w 58"/>
              <a:gd name="T9" fmla="*/ 25 h 102"/>
              <a:gd name="T10" fmla="*/ 31 w 58"/>
              <a:gd name="T11" fmla="*/ 50 h 102"/>
              <a:gd name="T12" fmla="*/ 45 w 58"/>
              <a:gd name="T13" fmla="*/ 76 h 102"/>
              <a:gd name="T14" fmla="*/ 57 w 58"/>
              <a:gd name="T15" fmla="*/ 102 h 102"/>
              <a:gd name="T16" fmla="*/ 57 w 58"/>
              <a:gd name="T17" fmla="*/ 102 h 102"/>
              <a:gd name="T18" fmla="*/ 58 w 58"/>
              <a:gd name="T19" fmla="*/ 101 h 102"/>
              <a:gd name="T20" fmla="*/ 58 w 58"/>
              <a:gd name="T21" fmla="*/ 101 h 102"/>
              <a:gd name="T22" fmla="*/ 46 w 58"/>
              <a:gd name="T23" fmla="*/ 74 h 102"/>
              <a:gd name="T24" fmla="*/ 31 w 58"/>
              <a:gd name="T25" fmla="*/ 49 h 102"/>
              <a:gd name="T26" fmla="*/ 17 w 58"/>
              <a:gd name="T27" fmla="*/ 25 h 102"/>
              <a:gd name="T28" fmla="*/ 0 w 58"/>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102">
                <a:moveTo>
                  <a:pt x="0" y="0"/>
                </a:moveTo>
                <a:lnTo>
                  <a:pt x="0" y="0"/>
                </a:lnTo>
                <a:lnTo>
                  <a:pt x="0" y="2"/>
                </a:lnTo>
                <a:lnTo>
                  <a:pt x="0" y="2"/>
                </a:lnTo>
                <a:lnTo>
                  <a:pt x="17" y="25"/>
                </a:lnTo>
                <a:lnTo>
                  <a:pt x="31" y="50"/>
                </a:lnTo>
                <a:lnTo>
                  <a:pt x="45" y="76"/>
                </a:lnTo>
                <a:lnTo>
                  <a:pt x="57" y="102"/>
                </a:lnTo>
                <a:lnTo>
                  <a:pt x="57" y="102"/>
                </a:lnTo>
                <a:lnTo>
                  <a:pt x="58" y="101"/>
                </a:lnTo>
                <a:lnTo>
                  <a:pt x="58" y="101"/>
                </a:lnTo>
                <a:lnTo>
                  <a:pt x="46" y="74"/>
                </a:lnTo>
                <a:lnTo>
                  <a:pt x="31" y="49"/>
                </a:lnTo>
                <a:lnTo>
                  <a:pt x="17" y="2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3" name="Freeform 190"/>
          <p:cNvSpPr>
            <a:spLocks/>
          </p:cNvSpPr>
          <p:nvPr/>
        </p:nvSpPr>
        <p:spPr bwMode="auto">
          <a:xfrm>
            <a:off x="5015410" y="2890338"/>
            <a:ext cx="158159" cy="289859"/>
          </a:xfrm>
          <a:custGeom>
            <a:avLst/>
            <a:gdLst>
              <a:gd name="T0" fmla="*/ 57 w 57"/>
              <a:gd name="T1" fmla="*/ 0 h 102"/>
              <a:gd name="T2" fmla="*/ 57 w 57"/>
              <a:gd name="T3" fmla="*/ 0 h 102"/>
              <a:gd name="T4" fmla="*/ 40 w 57"/>
              <a:gd name="T5" fmla="*/ 25 h 102"/>
              <a:gd name="T6" fmla="*/ 25 w 57"/>
              <a:gd name="T7" fmla="*/ 49 h 102"/>
              <a:gd name="T8" fmla="*/ 11 w 57"/>
              <a:gd name="T9" fmla="*/ 74 h 102"/>
              <a:gd name="T10" fmla="*/ 0 w 57"/>
              <a:gd name="T11" fmla="*/ 101 h 102"/>
              <a:gd name="T12" fmla="*/ 0 w 57"/>
              <a:gd name="T13" fmla="*/ 101 h 102"/>
              <a:gd name="T14" fmla="*/ 0 w 57"/>
              <a:gd name="T15" fmla="*/ 102 h 102"/>
              <a:gd name="T16" fmla="*/ 0 w 57"/>
              <a:gd name="T17" fmla="*/ 102 h 102"/>
              <a:gd name="T18" fmla="*/ 12 w 57"/>
              <a:gd name="T19" fmla="*/ 76 h 102"/>
              <a:gd name="T20" fmla="*/ 25 w 57"/>
              <a:gd name="T21" fmla="*/ 50 h 102"/>
              <a:gd name="T22" fmla="*/ 40 w 57"/>
              <a:gd name="T23" fmla="*/ 25 h 102"/>
              <a:gd name="T24" fmla="*/ 57 w 57"/>
              <a:gd name="T25" fmla="*/ 2 h 102"/>
              <a:gd name="T26" fmla="*/ 57 w 57"/>
              <a:gd name="T27" fmla="*/ 2 h 102"/>
              <a:gd name="T28" fmla="*/ 57 w 57"/>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2">
                <a:moveTo>
                  <a:pt x="57" y="0"/>
                </a:moveTo>
                <a:lnTo>
                  <a:pt x="57" y="0"/>
                </a:lnTo>
                <a:lnTo>
                  <a:pt x="40" y="25"/>
                </a:lnTo>
                <a:lnTo>
                  <a:pt x="25" y="49"/>
                </a:lnTo>
                <a:lnTo>
                  <a:pt x="11" y="74"/>
                </a:lnTo>
                <a:lnTo>
                  <a:pt x="0" y="101"/>
                </a:lnTo>
                <a:lnTo>
                  <a:pt x="0" y="101"/>
                </a:lnTo>
                <a:lnTo>
                  <a:pt x="0" y="102"/>
                </a:lnTo>
                <a:lnTo>
                  <a:pt x="0" y="102"/>
                </a:lnTo>
                <a:lnTo>
                  <a:pt x="12" y="76"/>
                </a:lnTo>
                <a:lnTo>
                  <a:pt x="25" y="50"/>
                </a:lnTo>
                <a:lnTo>
                  <a:pt x="40" y="25"/>
                </a:lnTo>
                <a:lnTo>
                  <a:pt x="57" y="2"/>
                </a:lnTo>
                <a:lnTo>
                  <a:pt x="57" y="2"/>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4" name="Freeform 193"/>
          <p:cNvSpPr>
            <a:spLocks/>
          </p:cNvSpPr>
          <p:nvPr/>
        </p:nvSpPr>
        <p:spPr bwMode="auto">
          <a:xfrm>
            <a:off x="4857251" y="2657320"/>
            <a:ext cx="316314" cy="517199"/>
          </a:xfrm>
          <a:custGeom>
            <a:avLst/>
            <a:gdLst>
              <a:gd name="T0" fmla="*/ 58 w 115"/>
              <a:gd name="T1" fmla="*/ 0 h 182"/>
              <a:gd name="T2" fmla="*/ 58 w 115"/>
              <a:gd name="T3" fmla="*/ 0 h 182"/>
              <a:gd name="T4" fmla="*/ 42 w 115"/>
              <a:gd name="T5" fmla="*/ 19 h 182"/>
              <a:gd name="T6" fmla="*/ 26 w 115"/>
              <a:gd name="T7" fmla="*/ 39 h 182"/>
              <a:gd name="T8" fmla="*/ 13 w 115"/>
              <a:gd name="T9" fmla="*/ 61 h 182"/>
              <a:gd name="T10" fmla="*/ 0 w 115"/>
              <a:gd name="T11" fmla="*/ 81 h 182"/>
              <a:gd name="T12" fmla="*/ 0 w 115"/>
              <a:gd name="T13" fmla="*/ 81 h 182"/>
              <a:gd name="T14" fmla="*/ 17 w 115"/>
              <a:gd name="T15" fmla="*/ 106 h 182"/>
              <a:gd name="T16" fmla="*/ 31 w 115"/>
              <a:gd name="T17" fmla="*/ 130 h 182"/>
              <a:gd name="T18" fmla="*/ 46 w 115"/>
              <a:gd name="T19" fmla="*/ 155 h 182"/>
              <a:gd name="T20" fmla="*/ 58 w 115"/>
              <a:gd name="T21" fmla="*/ 182 h 182"/>
              <a:gd name="T22" fmla="*/ 58 w 115"/>
              <a:gd name="T23" fmla="*/ 182 h 182"/>
              <a:gd name="T24" fmla="*/ 69 w 115"/>
              <a:gd name="T25" fmla="*/ 155 h 182"/>
              <a:gd name="T26" fmla="*/ 83 w 115"/>
              <a:gd name="T27" fmla="*/ 130 h 182"/>
              <a:gd name="T28" fmla="*/ 98 w 115"/>
              <a:gd name="T29" fmla="*/ 106 h 182"/>
              <a:gd name="T30" fmla="*/ 115 w 115"/>
              <a:gd name="T31" fmla="*/ 81 h 182"/>
              <a:gd name="T32" fmla="*/ 115 w 115"/>
              <a:gd name="T33" fmla="*/ 81 h 182"/>
              <a:gd name="T34" fmla="*/ 102 w 115"/>
              <a:gd name="T35" fmla="*/ 61 h 182"/>
              <a:gd name="T36" fmla="*/ 88 w 115"/>
              <a:gd name="T37" fmla="*/ 39 h 182"/>
              <a:gd name="T38" fmla="*/ 74 w 115"/>
              <a:gd name="T39" fmla="*/ 19 h 182"/>
              <a:gd name="T40" fmla="*/ 58 w 115"/>
              <a:gd name="T4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182">
                <a:moveTo>
                  <a:pt x="58" y="0"/>
                </a:moveTo>
                <a:lnTo>
                  <a:pt x="58" y="0"/>
                </a:lnTo>
                <a:lnTo>
                  <a:pt x="42" y="19"/>
                </a:lnTo>
                <a:lnTo>
                  <a:pt x="26" y="39"/>
                </a:lnTo>
                <a:lnTo>
                  <a:pt x="13" y="61"/>
                </a:lnTo>
                <a:lnTo>
                  <a:pt x="0" y="81"/>
                </a:lnTo>
                <a:lnTo>
                  <a:pt x="0" y="81"/>
                </a:lnTo>
                <a:lnTo>
                  <a:pt x="17" y="106"/>
                </a:lnTo>
                <a:lnTo>
                  <a:pt x="31" y="130"/>
                </a:lnTo>
                <a:lnTo>
                  <a:pt x="46" y="155"/>
                </a:lnTo>
                <a:lnTo>
                  <a:pt x="58" y="182"/>
                </a:lnTo>
                <a:lnTo>
                  <a:pt x="58" y="182"/>
                </a:lnTo>
                <a:lnTo>
                  <a:pt x="69" y="155"/>
                </a:lnTo>
                <a:lnTo>
                  <a:pt x="83" y="130"/>
                </a:lnTo>
                <a:lnTo>
                  <a:pt x="98" y="106"/>
                </a:lnTo>
                <a:lnTo>
                  <a:pt x="115" y="81"/>
                </a:lnTo>
                <a:lnTo>
                  <a:pt x="115" y="81"/>
                </a:lnTo>
                <a:lnTo>
                  <a:pt x="102" y="61"/>
                </a:lnTo>
                <a:lnTo>
                  <a:pt x="88" y="39"/>
                </a:lnTo>
                <a:lnTo>
                  <a:pt x="74" y="19"/>
                </a:lnTo>
                <a:lnTo>
                  <a:pt x="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5" name="ZoneTexte 61"/>
          <p:cNvSpPr txBox="1"/>
          <p:nvPr/>
        </p:nvSpPr>
        <p:spPr>
          <a:xfrm>
            <a:off x="2834571" y="2421137"/>
            <a:ext cx="489547" cy="813265"/>
          </a:xfrm>
          <a:prstGeom prst="rect">
            <a:avLst/>
          </a:prstGeom>
          <a:noFill/>
          <a:effectLst>
            <a:outerShdw blurRad="50800" dist="12700" dir="2400000" algn="ctr" rotWithShape="0">
              <a:schemeClr val="bg1">
                <a:alpha val="85000"/>
              </a:schemeClr>
            </a:outerShdw>
          </a:effectLst>
        </p:spPr>
        <p:txBody>
          <a:bodyPr wrap="none" rtlCol="0" anchor="ctr">
            <a:spAutoFit/>
          </a:bodyPr>
          <a:lstStyle>
            <a:defPPr>
              <a:defRPr lang="fr-FR"/>
            </a:defPPr>
            <a:lvl1pPr algn="ctr">
              <a:defRPr sz="4800" b="1">
                <a:solidFill>
                  <a:schemeClr val="accent1">
                    <a:lumMod val="50000"/>
                  </a:schemeClr>
                </a:solidFill>
              </a:defRPr>
            </a:lvl1pPr>
          </a:lstStyle>
          <a:p>
            <a:r>
              <a:rPr lang="tr-TR" dirty="0"/>
              <a:t>K</a:t>
            </a:r>
            <a:endParaRPr lang="fr-FR" dirty="0"/>
          </a:p>
        </p:txBody>
      </p:sp>
      <p:sp>
        <p:nvSpPr>
          <p:cNvPr id="156" name="Ellipse 114"/>
          <p:cNvSpPr/>
          <p:nvPr/>
        </p:nvSpPr>
        <p:spPr>
          <a:xfrm>
            <a:off x="4881493" y="2461827"/>
            <a:ext cx="2398680" cy="2499745"/>
          </a:xfrm>
          <a:prstGeom prst="ellipse">
            <a:avLst/>
          </a:prstGeom>
          <a:solidFill>
            <a:srgbClr val="19B6F1"/>
          </a:solidFill>
          <a:ln>
            <a:noFill/>
          </a:ln>
          <a:extLst/>
        </p:spPr>
        <p:txBody>
          <a:bodyPr vert="horz" wrap="square" lIns="91440" tIns="45720" rIns="91440" bIns="45720" numCol="1" anchor="t" anchorCtr="0" compatLnSpc="1">
            <a:prstTxWarp prst="textNoShape">
              <a:avLst/>
            </a:prstTxWarp>
          </a:bodyPr>
          <a:lstStyle/>
          <a:p>
            <a:endParaRPr lang="fr-FR"/>
          </a:p>
        </p:txBody>
      </p:sp>
      <p:sp>
        <p:nvSpPr>
          <p:cNvPr id="157" name="Freeform 65"/>
          <p:cNvSpPr>
            <a:spLocks/>
          </p:cNvSpPr>
          <p:nvPr/>
        </p:nvSpPr>
        <p:spPr bwMode="auto">
          <a:xfrm>
            <a:off x="5022341" y="2607070"/>
            <a:ext cx="605362" cy="647917"/>
          </a:xfrm>
          <a:custGeom>
            <a:avLst/>
            <a:gdLst>
              <a:gd name="T0" fmla="*/ 179 w 222"/>
              <a:gd name="T1" fmla="*/ 0 h 230"/>
              <a:gd name="T2" fmla="*/ 179 w 222"/>
              <a:gd name="T3" fmla="*/ 0 h 230"/>
              <a:gd name="T4" fmla="*/ 151 w 222"/>
              <a:gd name="T5" fmla="*/ 17 h 230"/>
              <a:gd name="T6" fmla="*/ 124 w 222"/>
              <a:gd name="T7" fmla="*/ 35 h 230"/>
              <a:gd name="T8" fmla="*/ 99 w 222"/>
              <a:gd name="T9" fmla="*/ 56 h 230"/>
              <a:gd name="T10" fmla="*/ 76 w 222"/>
              <a:gd name="T11" fmla="*/ 78 h 230"/>
              <a:gd name="T12" fmla="*/ 54 w 222"/>
              <a:gd name="T13" fmla="*/ 101 h 230"/>
              <a:gd name="T14" fmla="*/ 35 w 222"/>
              <a:gd name="T15" fmla="*/ 126 h 230"/>
              <a:gd name="T16" fmla="*/ 17 w 222"/>
              <a:gd name="T17" fmla="*/ 153 h 230"/>
              <a:gd name="T18" fmla="*/ 0 w 222"/>
              <a:gd name="T19" fmla="*/ 181 h 230"/>
              <a:gd name="T20" fmla="*/ 0 w 222"/>
              <a:gd name="T21" fmla="*/ 181 h 230"/>
              <a:gd name="T22" fmla="*/ 9 w 222"/>
              <a:gd name="T23" fmla="*/ 191 h 230"/>
              <a:gd name="T24" fmla="*/ 20 w 222"/>
              <a:gd name="T25" fmla="*/ 199 h 230"/>
              <a:gd name="T26" fmla="*/ 32 w 222"/>
              <a:gd name="T27" fmla="*/ 206 h 230"/>
              <a:gd name="T28" fmla="*/ 46 w 222"/>
              <a:gd name="T29" fmla="*/ 213 h 230"/>
              <a:gd name="T30" fmla="*/ 46 w 222"/>
              <a:gd name="T31" fmla="*/ 213 h 230"/>
              <a:gd name="T32" fmla="*/ 53 w 222"/>
              <a:gd name="T33" fmla="*/ 215 h 230"/>
              <a:gd name="T34" fmla="*/ 53 w 222"/>
              <a:gd name="T35" fmla="*/ 215 h 230"/>
              <a:gd name="T36" fmla="*/ 69 w 222"/>
              <a:gd name="T37" fmla="*/ 221 h 230"/>
              <a:gd name="T38" fmla="*/ 86 w 222"/>
              <a:gd name="T39" fmla="*/ 226 h 230"/>
              <a:gd name="T40" fmla="*/ 101 w 222"/>
              <a:gd name="T41" fmla="*/ 228 h 230"/>
              <a:gd name="T42" fmla="*/ 117 w 222"/>
              <a:gd name="T43" fmla="*/ 230 h 230"/>
              <a:gd name="T44" fmla="*/ 117 w 222"/>
              <a:gd name="T45" fmla="*/ 230 h 230"/>
              <a:gd name="T46" fmla="*/ 138 w 222"/>
              <a:gd name="T47" fmla="*/ 228 h 230"/>
              <a:gd name="T48" fmla="*/ 156 w 222"/>
              <a:gd name="T49" fmla="*/ 225 h 230"/>
              <a:gd name="T50" fmla="*/ 173 w 222"/>
              <a:gd name="T51" fmla="*/ 221 h 230"/>
              <a:gd name="T52" fmla="*/ 188 w 222"/>
              <a:gd name="T53" fmla="*/ 216 h 230"/>
              <a:gd name="T54" fmla="*/ 200 w 222"/>
              <a:gd name="T55" fmla="*/ 211 h 230"/>
              <a:gd name="T56" fmla="*/ 208 w 222"/>
              <a:gd name="T57" fmla="*/ 206 h 230"/>
              <a:gd name="T58" fmla="*/ 215 w 222"/>
              <a:gd name="T59" fmla="*/ 203 h 230"/>
              <a:gd name="T60" fmla="*/ 215 w 222"/>
              <a:gd name="T61" fmla="*/ 203 h 230"/>
              <a:gd name="T62" fmla="*/ 206 w 222"/>
              <a:gd name="T63" fmla="*/ 199 h 230"/>
              <a:gd name="T64" fmla="*/ 197 w 222"/>
              <a:gd name="T65" fmla="*/ 196 h 230"/>
              <a:gd name="T66" fmla="*/ 190 w 222"/>
              <a:gd name="T67" fmla="*/ 191 h 230"/>
              <a:gd name="T68" fmla="*/ 183 w 222"/>
              <a:gd name="T69" fmla="*/ 186 h 230"/>
              <a:gd name="T70" fmla="*/ 183 w 222"/>
              <a:gd name="T71" fmla="*/ 186 h 230"/>
              <a:gd name="T72" fmla="*/ 191 w 222"/>
              <a:gd name="T73" fmla="*/ 176 h 230"/>
              <a:gd name="T74" fmla="*/ 198 w 222"/>
              <a:gd name="T75" fmla="*/ 166 h 230"/>
              <a:gd name="T76" fmla="*/ 206 w 222"/>
              <a:gd name="T77" fmla="*/ 156 h 230"/>
              <a:gd name="T78" fmla="*/ 212 w 222"/>
              <a:gd name="T79" fmla="*/ 143 h 230"/>
              <a:gd name="T80" fmla="*/ 212 w 222"/>
              <a:gd name="T81" fmla="*/ 143 h 230"/>
              <a:gd name="T82" fmla="*/ 214 w 222"/>
              <a:gd name="T83" fmla="*/ 134 h 230"/>
              <a:gd name="T84" fmla="*/ 218 w 222"/>
              <a:gd name="T85" fmla="*/ 124 h 230"/>
              <a:gd name="T86" fmla="*/ 219 w 222"/>
              <a:gd name="T87" fmla="*/ 114 h 230"/>
              <a:gd name="T88" fmla="*/ 220 w 222"/>
              <a:gd name="T89" fmla="*/ 105 h 230"/>
              <a:gd name="T90" fmla="*/ 222 w 222"/>
              <a:gd name="T91" fmla="*/ 95 h 230"/>
              <a:gd name="T92" fmla="*/ 220 w 222"/>
              <a:gd name="T93" fmla="*/ 85 h 230"/>
              <a:gd name="T94" fmla="*/ 219 w 222"/>
              <a:gd name="T95" fmla="*/ 76 h 230"/>
              <a:gd name="T96" fmla="*/ 218 w 222"/>
              <a:gd name="T97" fmla="*/ 66 h 230"/>
              <a:gd name="T98" fmla="*/ 212 w 222"/>
              <a:gd name="T99" fmla="*/ 48 h 230"/>
              <a:gd name="T100" fmla="*/ 203 w 222"/>
              <a:gd name="T101" fmla="*/ 31 h 230"/>
              <a:gd name="T102" fmla="*/ 198 w 222"/>
              <a:gd name="T103" fmla="*/ 22 h 230"/>
              <a:gd name="T104" fmla="*/ 192 w 222"/>
              <a:gd name="T105" fmla="*/ 15 h 230"/>
              <a:gd name="T106" fmla="*/ 185 w 222"/>
              <a:gd name="T107" fmla="*/ 8 h 230"/>
              <a:gd name="T108" fmla="*/ 179 w 222"/>
              <a:gd name="T109"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2" h="230">
                <a:moveTo>
                  <a:pt x="179" y="0"/>
                </a:moveTo>
                <a:lnTo>
                  <a:pt x="179" y="0"/>
                </a:lnTo>
                <a:lnTo>
                  <a:pt x="151" y="17"/>
                </a:lnTo>
                <a:lnTo>
                  <a:pt x="124" y="35"/>
                </a:lnTo>
                <a:lnTo>
                  <a:pt x="99" y="56"/>
                </a:lnTo>
                <a:lnTo>
                  <a:pt x="76" y="78"/>
                </a:lnTo>
                <a:lnTo>
                  <a:pt x="54" y="101"/>
                </a:lnTo>
                <a:lnTo>
                  <a:pt x="35" y="126"/>
                </a:lnTo>
                <a:lnTo>
                  <a:pt x="17" y="153"/>
                </a:lnTo>
                <a:lnTo>
                  <a:pt x="0" y="181"/>
                </a:lnTo>
                <a:lnTo>
                  <a:pt x="0" y="181"/>
                </a:lnTo>
                <a:lnTo>
                  <a:pt x="9" y="191"/>
                </a:lnTo>
                <a:lnTo>
                  <a:pt x="20" y="199"/>
                </a:lnTo>
                <a:lnTo>
                  <a:pt x="32" y="206"/>
                </a:lnTo>
                <a:lnTo>
                  <a:pt x="46" y="213"/>
                </a:lnTo>
                <a:lnTo>
                  <a:pt x="46" y="213"/>
                </a:lnTo>
                <a:lnTo>
                  <a:pt x="53" y="215"/>
                </a:lnTo>
                <a:lnTo>
                  <a:pt x="53" y="215"/>
                </a:lnTo>
                <a:lnTo>
                  <a:pt x="69" y="221"/>
                </a:lnTo>
                <a:lnTo>
                  <a:pt x="86" y="226"/>
                </a:lnTo>
                <a:lnTo>
                  <a:pt x="101" y="228"/>
                </a:lnTo>
                <a:lnTo>
                  <a:pt x="117" y="230"/>
                </a:lnTo>
                <a:lnTo>
                  <a:pt x="117" y="230"/>
                </a:lnTo>
                <a:lnTo>
                  <a:pt x="138" y="228"/>
                </a:lnTo>
                <a:lnTo>
                  <a:pt x="156" y="225"/>
                </a:lnTo>
                <a:lnTo>
                  <a:pt x="173" y="221"/>
                </a:lnTo>
                <a:lnTo>
                  <a:pt x="188" y="216"/>
                </a:lnTo>
                <a:lnTo>
                  <a:pt x="200" y="211"/>
                </a:lnTo>
                <a:lnTo>
                  <a:pt x="208" y="206"/>
                </a:lnTo>
                <a:lnTo>
                  <a:pt x="215" y="203"/>
                </a:lnTo>
                <a:lnTo>
                  <a:pt x="215" y="203"/>
                </a:lnTo>
                <a:lnTo>
                  <a:pt x="206" y="199"/>
                </a:lnTo>
                <a:lnTo>
                  <a:pt x="197" y="196"/>
                </a:lnTo>
                <a:lnTo>
                  <a:pt x="190" y="191"/>
                </a:lnTo>
                <a:lnTo>
                  <a:pt x="183" y="186"/>
                </a:lnTo>
                <a:lnTo>
                  <a:pt x="183" y="186"/>
                </a:lnTo>
                <a:lnTo>
                  <a:pt x="191" y="176"/>
                </a:lnTo>
                <a:lnTo>
                  <a:pt x="198" y="166"/>
                </a:lnTo>
                <a:lnTo>
                  <a:pt x="206" y="156"/>
                </a:lnTo>
                <a:lnTo>
                  <a:pt x="212" y="143"/>
                </a:lnTo>
                <a:lnTo>
                  <a:pt x="212" y="143"/>
                </a:lnTo>
                <a:lnTo>
                  <a:pt x="214" y="134"/>
                </a:lnTo>
                <a:lnTo>
                  <a:pt x="218" y="124"/>
                </a:lnTo>
                <a:lnTo>
                  <a:pt x="219" y="114"/>
                </a:lnTo>
                <a:lnTo>
                  <a:pt x="220" y="105"/>
                </a:lnTo>
                <a:lnTo>
                  <a:pt x="222" y="95"/>
                </a:lnTo>
                <a:lnTo>
                  <a:pt x="220" y="85"/>
                </a:lnTo>
                <a:lnTo>
                  <a:pt x="219" y="76"/>
                </a:lnTo>
                <a:lnTo>
                  <a:pt x="218" y="66"/>
                </a:lnTo>
                <a:lnTo>
                  <a:pt x="212" y="48"/>
                </a:lnTo>
                <a:lnTo>
                  <a:pt x="203" y="31"/>
                </a:lnTo>
                <a:lnTo>
                  <a:pt x="198" y="22"/>
                </a:lnTo>
                <a:lnTo>
                  <a:pt x="192" y="15"/>
                </a:lnTo>
                <a:lnTo>
                  <a:pt x="185" y="8"/>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8" name="Freeform 66"/>
          <p:cNvSpPr>
            <a:spLocks/>
          </p:cNvSpPr>
          <p:nvPr/>
        </p:nvSpPr>
        <p:spPr bwMode="auto">
          <a:xfrm>
            <a:off x="4880545" y="2459300"/>
            <a:ext cx="2334183" cy="2432532"/>
          </a:xfrm>
          <a:custGeom>
            <a:avLst/>
            <a:gdLst>
              <a:gd name="T0" fmla="*/ 413 w 856"/>
              <a:gd name="T1" fmla="*/ 0 h 856"/>
              <a:gd name="T2" fmla="*/ 337 w 856"/>
              <a:gd name="T3" fmla="*/ 11 h 856"/>
              <a:gd name="T4" fmla="*/ 266 w 856"/>
              <a:gd name="T5" fmla="*/ 35 h 856"/>
              <a:gd name="T6" fmla="*/ 251 w 856"/>
              <a:gd name="T7" fmla="*/ 52 h 856"/>
              <a:gd name="T8" fmla="*/ 269 w 856"/>
              <a:gd name="T9" fmla="*/ 79 h 856"/>
              <a:gd name="T10" fmla="*/ 281 w 856"/>
              <a:gd name="T11" fmla="*/ 107 h 856"/>
              <a:gd name="T12" fmla="*/ 287 w 856"/>
              <a:gd name="T13" fmla="*/ 138 h 856"/>
              <a:gd name="T14" fmla="*/ 285 w 856"/>
              <a:gd name="T15" fmla="*/ 170 h 856"/>
              <a:gd name="T16" fmla="*/ 276 w 856"/>
              <a:gd name="T17" fmla="*/ 201 h 856"/>
              <a:gd name="T18" fmla="*/ 257 w 856"/>
              <a:gd name="T19" fmla="*/ 234 h 856"/>
              <a:gd name="T20" fmla="*/ 303 w 856"/>
              <a:gd name="T21" fmla="*/ 250 h 856"/>
              <a:gd name="T22" fmla="*/ 265 w 856"/>
              <a:gd name="T23" fmla="*/ 272 h 856"/>
              <a:gd name="T24" fmla="*/ 228 w 856"/>
              <a:gd name="T25" fmla="*/ 288 h 856"/>
              <a:gd name="T26" fmla="*/ 168 w 856"/>
              <a:gd name="T27" fmla="*/ 296 h 856"/>
              <a:gd name="T28" fmla="*/ 132 w 856"/>
              <a:gd name="T29" fmla="*/ 292 h 856"/>
              <a:gd name="T30" fmla="*/ 98 w 856"/>
              <a:gd name="T31" fmla="*/ 282 h 856"/>
              <a:gd name="T32" fmla="*/ 77 w 856"/>
              <a:gd name="T33" fmla="*/ 272 h 856"/>
              <a:gd name="T34" fmla="*/ 43 w 856"/>
              <a:gd name="T35" fmla="*/ 246 h 856"/>
              <a:gd name="T36" fmla="*/ 25 w 856"/>
              <a:gd name="T37" fmla="*/ 291 h 856"/>
              <a:gd name="T38" fmla="*/ 6 w 856"/>
              <a:gd name="T39" fmla="*/ 363 h 856"/>
              <a:gd name="T40" fmla="*/ 0 w 856"/>
              <a:gd name="T41" fmla="*/ 439 h 856"/>
              <a:gd name="T42" fmla="*/ 1 w 856"/>
              <a:gd name="T43" fmla="*/ 476 h 856"/>
              <a:gd name="T44" fmla="*/ 21 w 856"/>
              <a:gd name="T45" fmla="*/ 577 h 856"/>
              <a:gd name="T46" fmla="*/ 65 w 856"/>
              <a:gd name="T47" fmla="*/ 671 h 856"/>
              <a:gd name="T48" fmla="*/ 128 w 856"/>
              <a:gd name="T49" fmla="*/ 750 h 856"/>
              <a:gd name="T50" fmla="*/ 207 w 856"/>
              <a:gd name="T51" fmla="*/ 813 h 856"/>
              <a:gd name="T52" fmla="*/ 299 w 856"/>
              <a:gd name="T53" fmla="*/ 856 h 856"/>
              <a:gd name="T54" fmla="*/ 367 w 856"/>
              <a:gd name="T55" fmla="*/ 839 h 856"/>
              <a:gd name="T56" fmla="*/ 421 w 856"/>
              <a:gd name="T57" fmla="*/ 833 h 856"/>
              <a:gd name="T58" fmla="*/ 457 w 856"/>
              <a:gd name="T59" fmla="*/ 833 h 856"/>
              <a:gd name="T60" fmla="*/ 510 w 856"/>
              <a:gd name="T61" fmla="*/ 839 h 856"/>
              <a:gd name="T62" fmla="*/ 579 w 856"/>
              <a:gd name="T63" fmla="*/ 856 h 856"/>
              <a:gd name="T64" fmla="*/ 650 w 856"/>
              <a:gd name="T65" fmla="*/ 825 h 856"/>
              <a:gd name="T66" fmla="*/ 713 w 856"/>
              <a:gd name="T67" fmla="*/ 784 h 856"/>
              <a:gd name="T68" fmla="*/ 767 w 856"/>
              <a:gd name="T69" fmla="*/ 731 h 856"/>
              <a:gd name="T70" fmla="*/ 814 w 856"/>
              <a:gd name="T71" fmla="*/ 670 h 856"/>
              <a:gd name="T72" fmla="*/ 847 w 856"/>
              <a:gd name="T73" fmla="*/ 602 h 856"/>
              <a:gd name="T74" fmla="*/ 847 w 856"/>
              <a:gd name="T75" fmla="*/ 545 h 856"/>
              <a:gd name="T76" fmla="*/ 834 w 856"/>
              <a:gd name="T77" fmla="*/ 439 h 856"/>
              <a:gd name="T78" fmla="*/ 840 w 856"/>
              <a:gd name="T79" fmla="*/ 369 h 856"/>
              <a:gd name="T80" fmla="*/ 856 w 856"/>
              <a:gd name="T81" fmla="*/ 301 h 856"/>
              <a:gd name="T82" fmla="*/ 814 w 856"/>
              <a:gd name="T83" fmla="*/ 208 h 856"/>
              <a:gd name="T84" fmla="*/ 750 w 856"/>
              <a:gd name="T85" fmla="*/ 129 h 856"/>
              <a:gd name="T86" fmla="*/ 670 w 856"/>
              <a:gd name="T87" fmla="*/ 66 h 856"/>
              <a:gd name="T88" fmla="*/ 578 w 856"/>
              <a:gd name="T89" fmla="*/ 22 h 856"/>
              <a:gd name="T90" fmla="*/ 475 w 856"/>
              <a:gd name="T91" fmla="*/ 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6" h="856">
                <a:moveTo>
                  <a:pt x="439" y="0"/>
                </a:moveTo>
                <a:lnTo>
                  <a:pt x="439" y="0"/>
                </a:lnTo>
                <a:lnTo>
                  <a:pt x="413" y="0"/>
                </a:lnTo>
                <a:lnTo>
                  <a:pt x="388" y="3"/>
                </a:lnTo>
                <a:lnTo>
                  <a:pt x="362" y="6"/>
                </a:lnTo>
                <a:lnTo>
                  <a:pt x="337" y="11"/>
                </a:lnTo>
                <a:lnTo>
                  <a:pt x="313" y="18"/>
                </a:lnTo>
                <a:lnTo>
                  <a:pt x="290" y="26"/>
                </a:lnTo>
                <a:lnTo>
                  <a:pt x="266" y="35"/>
                </a:lnTo>
                <a:lnTo>
                  <a:pt x="243" y="45"/>
                </a:lnTo>
                <a:lnTo>
                  <a:pt x="243" y="45"/>
                </a:lnTo>
                <a:lnTo>
                  <a:pt x="251" y="52"/>
                </a:lnTo>
                <a:lnTo>
                  <a:pt x="258" y="61"/>
                </a:lnTo>
                <a:lnTo>
                  <a:pt x="264" y="69"/>
                </a:lnTo>
                <a:lnTo>
                  <a:pt x="269" y="79"/>
                </a:lnTo>
                <a:lnTo>
                  <a:pt x="274" y="87"/>
                </a:lnTo>
                <a:lnTo>
                  <a:pt x="277" y="97"/>
                </a:lnTo>
                <a:lnTo>
                  <a:pt x="281" y="107"/>
                </a:lnTo>
                <a:lnTo>
                  <a:pt x="283" y="118"/>
                </a:lnTo>
                <a:lnTo>
                  <a:pt x="286" y="128"/>
                </a:lnTo>
                <a:lnTo>
                  <a:pt x="287" y="138"/>
                </a:lnTo>
                <a:lnTo>
                  <a:pt x="287" y="148"/>
                </a:lnTo>
                <a:lnTo>
                  <a:pt x="286" y="159"/>
                </a:lnTo>
                <a:lnTo>
                  <a:pt x="285" y="170"/>
                </a:lnTo>
                <a:lnTo>
                  <a:pt x="283" y="181"/>
                </a:lnTo>
                <a:lnTo>
                  <a:pt x="280" y="191"/>
                </a:lnTo>
                <a:lnTo>
                  <a:pt x="276" y="201"/>
                </a:lnTo>
                <a:lnTo>
                  <a:pt x="276" y="201"/>
                </a:lnTo>
                <a:lnTo>
                  <a:pt x="268" y="218"/>
                </a:lnTo>
                <a:lnTo>
                  <a:pt x="257" y="234"/>
                </a:lnTo>
                <a:lnTo>
                  <a:pt x="257" y="234"/>
                </a:lnTo>
                <a:lnTo>
                  <a:pt x="271" y="240"/>
                </a:lnTo>
                <a:lnTo>
                  <a:pt x="303" y="250"/>
                </a:lnTo>
                <a:lnTo>
                  <a:pt x="275" y="267"/>
                </a:lnTo>
                <a:lnTo>
                  <a:pt x="275" y="267"/>
                </a:lnTo>
                <a:lnTo>
                  <a:pt x="265" y="272"/>
                </a:lnTo>
                <a:lnTo>
                  <a:pt x="256" y="277"/>
                </a:lnTo>
                <a:lnTo>
                  <a:pt x="243" y="282"/>
                </a:lnTo>
                <a:lnTo>
                  <a:pt x="228" y="288"/>
                </a:lnTo>
                <a:lnTo>
                  <a:pt x="209" y="291"/>
                </a:lnTo>
                <a:lnTo>
                  <a:pt x="190" y="295"/>
                </a:lnTo>
                <a:lnTo>
                  <a:pt x="168" y="296"/>
                </a:lnTo>
                <a:lnTo>
                  <a:pt x="168" y="296"/>
                </a:lnTo>
                <a:lnTo>
                  <a:pt x="150" y="295"/>
                </a:lnTo>
                <a:lnTo>
                  <a:pt x="132" y="292"/>
                </a:lnTo>
                <a:lnTo>
                  <a:pt x="115" y="288"/>
                </a:lnTo>
                <a:lnTo>
                  <a:pt x="98" y="282"/>
                </a:lnTo>
                <a:lnTo>
                  <a:pt x="98" y="282"/>
                </a:lnTo>
                <a:lnTo>
                  <a:pt x="91" y="278"/>
                </a:lnTo>
                <a:lnTo>
                  <a:pt x="91" y="278"/>
                </a:lnTo>
                <a:lnTo>
                  <a:pt x="77" y="272"/>
                </a:lnTo>
                <a:lnTo>
                  <a:pt x="65" y="265"/>
                </a:lnTo>
                <a:lnTo>
                  <a:pt x="54" y="256"/>
                </a:lnTo>
                <a:lnTo>
                  <a:pt x="43" y="246"/>
                </a:lnTo>
                <a:lnTo>
                  <a:pt x="43" y="246"/>
                </a:lnTo>
                <a:lnTo>
                  <a:pt x="34" y="269"/>
                </a:lnTo>
                <a:lnTo>
                  <a:pt x="25" y="291"/>
                </a:lnTo>
                <a:lnTo>
                  <a:pt x="18" y="315"/>
                </a:lnTo>
                <a:lnTo>
                  <a:pt x="11" y="339"/>
                </a:lnTo>
                <a:lnTo>
                  <a:pt x="6" y="363"/>
                </a:lnTo>
                <a:lnTo>
                  <a:pt x="2" y="388"/>
                </a:lnTo>
                <a:lnTo>
                  <a:pt x="0" y="414"/>
                </a:lnTo>
                <a:lnTo>
                  <a:pt x="0" y="439"/>
                </a:lnTo>
                <a:lnTo>
                  <a:pt x="0" y="439"/>
                </a:lnTo>
                <a:lnTo>
                  <a:pt x="0" y="457"/>
                </a:lnTo>
                <a:lnTo>
                  <a:pt x="1" y="476"/>
                </a:lnTo>
                <a:lnTo>
                  <a:pt x="6" y="511"/>
                </a:lnTo>
                <a:lnTo>
                  <a:pt x="12" y="545"/>
                </a:lnTo>
                <a:lnTo>
                  <a:pt x="21" y="577"/>
                </a:lnTo>
                <a:lnTo>
                  <a:pt x="34" y="610"/>
                </a:lnTo>
                <a:lnTo>
                  <a:pt x="48" y="641"/>
                </a:lnTo>
                <a:lnTo>
                  <a:pt x="65" y="671"/>
                </a:lnTo>
                <a:lnTo>
                  <a:pt x="85" y="699"/>
                </a:lnTo>
                <a:lnTo>
                  <a:pt x="105" y="725"/>
                </a:lnTo>
                <a:lnTo>
                  <a:pt x="128" y="750"/>
                </a:lnTo>
                <a:lnTo>
                  <a:pt x="152" y="773"/>
                </a:lnTo>
                <a:lnTo>
                  <a:pt x="179" y="793"/>
                </a:lnTo>
                <a:lnTo>
                  <a:pt x="207" y="813"/>
                </a:lnTo>
                <a:lnTo>
                  <a:pt x="236" y="830"/>
                </a:lnTo>
                <a:lnTo>
                  <a:pt x="266" y="844"/>
                </a:lnTo>
                <a:lnTo>
                  <a:pt x="299" y="856"/>
                </a:lnTo>
                <a:lnTo>
                  <a:pt x="299" y="856"/>
                </a:lnTo>
                <a:lnTo>
                  <a:pt x="333" y="847"/>
                </a:lnTo>
                <a:lnTo>
                  <a:pt x="367" y="839"/>
                </a:lnTo>
                <a:lnTo>
                  <a:pt x="385" y="837"/>
                </a:lnTo>
                <a:lnTo>
                  <a:pt x="402" y="835"/>
                </a:lnTo>
                <a:lnTo>
                  <a:pt x="421" y="833"/>
                </a:lnTo>
                <a:lnTo>
                  <a:pt x="439" y="833"/>
                </a:lnTo>
                <a:lnTo>
                  <a:pt x="439" y="833"/>
                </a:lnTo>
                <a:lnTo>
                  <a:pt x="457" y="833"/>
                </a:lnTo>
                <a:lnTo>
                  <a:pt x="475" y="835"/>
                </a:lnTo>
                <a:lnTo>
                  <a:pt x="493" y="837"/>
                </a:lnTo>
                <a:lnTo>
                  <a:pt x="510" y="839"/>
                </a:lnTo>
                <a:lnTo>
                  <a:pt x="545" y="847"/>
                </a:lnTo>
                <a:lnTo>
                  <a:pt x="579" y="856"/>
                </a:lnTo>
                <a:lnTo>
                  <a:pt x="579" y="856"/>
                </a:lnTo>
                <a:lnTo>
                  <a:pt x="604" y="847"/>
                </a:lnTo>
                <a:lnTo>
                  <a:pt x="627" y="837"/>
                </a:lnTo>
                <a:lnTo>
                  <a:pt x="650" y="825"/>
                </a:lnTo>
                <a:lnTo>
                  <a:pt x="672" y="813"/>
                </a:lnTo>
                <a:lnTo>
                  <a:pt x="692" y="798"/>
                </a:lnTo>
                <a:lnTo>
                  <a:pt x="713" y="784"/>
                </a:lnTo>
                <a:lnTo>
                  <a:pt x="732" y="767"/>
                </a:lnTo>
                <a:lnTo>
                  <a:pt x="750" y="750"/>
                </a:lnTo>
                <a:lnTo>
                  <a:pt x="767" y="731"/>
                </a:lnTo>
                <a:lnTo>
                  <a:pt x="784" y="712"/>
                </a:lnTo>
                <a:lnTo>
                  <a:pt x="799" y="691"/>
                </a:lnTo>
                <a:lnTo>
                  <a:pt x="814" y="670"/>
                </a:lnTo>
                <a:lnTo>
                  <a:pt x="826" y="648"/>
                </a:lnTo>
                <a:lnTo>
                  <a:pt x="838" y="625"/>
                </a:lnTo>
                <a:lnTo>
                  <a:pt x="847" y="602"/>
                </a:lnTo>
                <a:lnTo>
                  <a:pt x="856" y="577"/>
                </a:lnTo>
                <a:lnTo>
                  <a:pt x="856" y="577"/>
                </a:lnTo>
                <a:lnTo>
                  <a:pt x="847" y="545"/>
                </a:lnTo>
                <a:lnTo>
                  <a:pt x="840" y="511"/>
                </a:lnTo>
                <a:lnTo>
                  <a:pt x="835" y="476"/>
                </a:lnTo>
                <a:lnTo>
                  <a:pt x="834" y="439"/>
                </a:lnTo>
                <a:lnTo>
                  <a:pt x="834" y="439"/>
                </a:lnTo>
                <a:lnTo>
                  <a:pt x="835" y="403"/>
                </a:lnTo>
                <a:lnTo>
                  <a:pt x="840" y="369"/>
                </a:lnTo>
                <a:lnTo>
                  <a:pt x="847" y="334"/>
                </a:lnTo>
                <a:lnTo>
                  <a:pt x="856" y="301"/>
                </a:lnTo>
                <a:lnTo>
                  <a:pt x="856" y="301"/>
                </a:lnTo>
                <a:lnTo>
                  <a:pt x="844" y="268"/>
                </a:lnTo>
                <a:lnTo>
                  <a:pt x="830" y="238"/>
                </a:lnTo>
                <a:lnTo>
                  <a:pt x="814" y="208"/>
                </a:lnTo>
                <a:lnTo>
                  <a:pt x="794" y="180"/>
                </a:lnTo>
                <a:lnTo>
                  <a:pt x="773" y="153"/>
                </a:lnTo>
                <a:lnTo>
                  <a:pt x="750" y="129"/>
                </a:lnTo>
                <a:lnTo>
                  <a:pt x="725" y="106"/>
                </a:lnTo>
                <a:lnTo>
                  <a:pt x="699" y="85"/>
                </a:lnTo>
                <a:lnTo>
                  <a:pt x="670" y="66"/>
                </a:lnTo>
                <a:lnTo>
                  <a:pt x="641" y="49"/>
                </a:lnTo>
                <a:lnTo>
                  <a:pt x="611" y="34"/>
                </a:lnTo>
                <a:lnTo>
                  <a:pt x="578" y="22"/>
                </a:lnTo>
                <a:lnTo>
                  <a:pt x="544" y="12"/>
                </a:lnTo>
                <a:lnTo>
                  <a:pt x="510" y="5"/>
                </a:lnTo>
                <a:lnTo>
                  <a:pt x="475" y="1"/>
                </a:lnTo>
                <a:lnTo>
                  <a:pt x="457" y="0"/>
                </a:lnTo>
                <a:lnTo>
                  <a:pt x="4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9" name="Freeform 67"/>
          <p:cNvSpPr>
            <a:spLocks/>
          </p:cNvSpPr>
          <p:nvPr/>
        </p:nvSpPr>
        <p:spPr bwMode="auto">
          <a:xfrm>
            <a:off x="4913267" y="2493400"/>
            <a:ext cx="747159" cy="784321"/>
          </a:xfrm>
          <a:custGeom>
            <a:avLst/>
            <a:gdLst>
              <a:gd name="T0" fmla="*/ 157 w 274"/>
              <a:gd name="T1" fmla="*/ 277 h 277"/>
              <a:gd name="T2" fmla="*/ 122 w 274"/>
              <a:gd name="T3" fmla="*/ 273 h 277"/>
              <a:gd name="T4" fmla="*/ 89 w 274"/>
              <a:gd name="T5" fmla="*/ 262 h 277"/>
              <a:gd name="T6" fmla="*/ 82 w 274"/>
              <a:gd name="T7" fmla="*/ 260 h 277"/>
              <a:gd name="T8" fmla="*/ 70 w 274"/>
              <a:gd name="T9" fmla="*/ 254 h 277"/>
              <a:gd name="T10" fmla="*/ 48 w 274"/>
              <a:gd name="T11" fmla="*/ 238 h 277"/>
              <a:gd name="T12" fmla="*/ 30 w 274"/>
              <a:gd name="T13" fmla="*/ 220 h 277"/>
              <a:gd name="T14" fmla="*/ 15 w 274"/>
              <a:gd name="T15" fmla="*/ 198 h 277"/>
              <a:gd name="T16" fmla="*/ 6 w 274"/>
              <a:gd name="T17" fmla="*/ 175 h 277"/>
              <a:gd name="T18" fmla="*/ 1 w 274"/>
              <a:gd name="T19" fmla="*/ 149 h 277"/>
              <a:gd name="T20" fmla="*/ 0 w 274"/>
              <a:gd name="T21" fmla="*/ 123 h 277"/>
              <a:gd name="T22" fmla="*/ 6 w 274"/>
              <a:gd name="T23" fmla="*/ 96 h 277"/>
              <a:gd name="T24" fmla="*/ 9 w 274"/>
              <a:gd name="T25" fmla="*/ 84 h 277"/>
              <a:gd name="T26" fmla="*/ 19 w 274"/>
              <a:gd name="T27" fmla="*/ 66 h 277"/>
              <a:gd name="T28" fmla="*/ 30 w 274"/>
              <a:gd name="T29" fmla="*/ 50 h 277"/>
              <a:gd name="T30" fmla="*/ 59 w 274"/>
              <a:gd name="T31" fmla="*/ 23 h 277"/>
              <a:gd name="T32" fmla="*/ 94 w 274"/>
              <a:gd name="T33" fmla="*/ 6 h 277"/>
              <a:gd name="T34" fmla="*/ 114 w 274"/>
              <a:gd name="T35" fmla="*/ 3 h 277"/>
              <a:gd name="T36" fmla="*/ 134 w 274"/>
              <a:gd name="T37" fmla="*/ 0 h 277"/>
              <a:gd name="T38" fmla="*/ 147 w 274"/>
              <a:gd name="T39" fmla="*/ 1 h 277"/>
              <a:gd name="T40" fmla="*/ 173 w 274"/>
              <a:gd name="T41" fmla="*/ 6 h 277"/>
              <a:gd name="T42" fmla="*/ 185 w 274"/>
              <a:gd name="T43" fmla="*/ 11 h 277"/>
              <a:gd name="T44" fmla="*/ 209 w 274"/>
              <a:gd name="T45" fmla="*/ 23 h 277"/>
              <a:gd name="T46" fmla="*/ 230 w 274"/>
              <a:gd name="T47" fmla="*/ 40 h 277"/>
              <a:gd name="T48" fmla="*/ 246 w 274"/>
              <a:gd name="T49" fmla="*/ 61 h 277"/>
              <a:gd name="T50" fmla="*/ 258 w 274"/>
              <a:gd name="T51" fmla="*/ 84 h 277"/>
              <a:gd name="T52" fmla="*/ 265 w 274"/>
              <a:gd name="T53" fmla="*/ 108 h 277"/>
              <a:gd name="T54" fmla="*/ 269 w 274"/>
              <a:gd name="T55" fmla="*/ 134 h 277"/>
              <a:gd name="T56" fmla="*/ 266 w 274"/>
              <a:gd name="T57" fmla="*/ 160 h 277"/>
              <a:gd name="T58" fmla="*/ 258 w 274"/>
              <a:gd name="T59" fmla="*/ 187 h 277"/>
              <a:gd name="T60" fmla="*/ 253 w 274"/>
              <a:gd name="T61" fmla="*/ 197 h 277"/>
              <a:gd name="T62" fmla="*/ 241 w 274"/>
              <a:gd name="T63" fmla="*/ 216 h 277"/>
              <a:gd name="T64" fmla="*/ 235 w 274"/>
              <a:gd name="T65" fmla="*/ 225 h 277"/>
              <a:gd name="T66" fmla="*/ 258 w 274"/>
              <a:gd name="T67" fmla="*/ 236 h 277"/>
              <a:gd name="T68" fmla="*/ 259 w 274"/>
              <a:gd name="T69" fmla="*/ 249 h 277"/>
              <a:gd name="T70" fmla="*/ 251 w 274"/>
              <a:gd name="T71" fmla="*/ 254 h 277"/>
              <a:gd name="T72" fmla="*/ 229 w 274"/>
              <a:gd name="T73" fmla="*/ 263 h 277"/>
              <a:gd name="T74" fmla="*/ 197 w 274"/>
              <a:gd name="T75" fmla="*/ 272 h 277"/>
              <a:gd name="T76" fmla="*/ 157 w 274"/>
              <a:gd name="T77"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4" h="277">
                <a:moveTo>
                  <a:pt x="157" y="277"/>
                </a:moveTo>
                <a:lnTo>
                  <a:pt x="157" y="277"/>
                </a:lnTo>
                <a:lnTo>
                  <a:pt x="140" y="276"/>
                </a:lnTo>
                <a:lnTo>
                  <a:pt x="122" y="273"/>
                </a:lnTo>
                <a:lnTo>
                  <a:pt x="106" y="268"/>
                </a:lnTo>
                <a:lnTo>
                  <a:pt x="89" y="262"/>
                </a:lnTo>
                <a:lnTo>
                  <a:pt x="89" y="262"/>
                </a:lnTo>
                <a:lnTo>
                  <a:pt x="82" y="260"/>
                </a:lnTo>
                <a:lnTo>
                  <a:pt x="82" y="260"/>
                </a:lnTo>
                <a:lnTo>
                  <a:pt x="70" y="254"/>
                </a:lnTo>
                <a:lnTo>
                  <a:pt x="59" y="246"/>
                </a:lnTo>
                <a:lnTo>
                  <a:pt x="48" y="238"/>
                </a:lnTo>
                <a:lnTo>
                  <a:pt x="38" y="230"/>
                </a:lnTo>
                <a:lnTo>
                  <a:pt x="30" y="220"/>
                </a:lnTo>
                <a:lnTo>
                  <a:pt x="21" y="209"/>
                </a:lnTo>
                <a:lnTo>
                  <a:pt x="15" y="198"/>
                </a:lnTo>
                <a:lnTo>
                  <a:pt x="9" y="187"/>
                </a:lnTo>
                <a:lnTo>
                  <a:pt x="6" y="175"/>
                </a:lnTo>
                <a:lnTo>
                  <a:pt x="2" y="162"/>
                </a:lnTo>
                <a:lnTo>
                  <a:pt x="1" y="149"/>
                </a:lnTo>
                <a:lnTo>
                  <a:pt x="0" y="136"/>
                </a:lnTo>
                <a:lnTo>
                  <a:pt x="0" y="123"/>
                </a:lnTo>
                <a:lnTo>
                  <a:pt x="2" y="109"/>
                </a:lnTo>
                <a:lnTo>
                  <a:pt x="6" y="96"/>
                </a:lnTo>
                <a:lnTo>
                  <a:pt x="9" y="84"/>
                </a:lnTo>
                <a:lnTo>
                  <a:pt x="9" y="84"/>
                </a:lnTo>
                <a:lnTo>
                  <a:pt x="14" y="74"/>
                </a:lnTo>
                <a:lnTo>
                  <a:pt x="19" y="66"/>
                </a:lnTo>
                <a:lnTo>
                  <a:pt x="24" y="57"/>
                </a:lnTo>
                <a:lnTo>
                  <a:pt x="30" y="50"/>
                </a:lnTo>
                <a:lnTo>
                  <a:pt x="44" y="35"/>
                </a:lnTo>
                <a:lnTo>
                  <a:pt x="59" y="23"/>
                </a:lnTo>
                <a:lnTo>
                  <a:pt x="76" y="14"/>
                </a:lnTo>
                <a:lnTo>
                  <a:pt x="94" y="6"/>
                </a:lnTo>
                <a:lnTo>
                  <a:pt x="104" y="4"/>
                </a:lnTo>
                <a:lnTo>
                  <a:pt x="114" y="3"/>
                </a:lnTo>
                <a:lnTo>
                  <a:pt x="124" y="1"/>
                </a:lnTo>
                <a:lnTo>
                  <a:pt x="134" y="0"/>
                </a:lnTo>
                <a:lnTo>
                  <a:pt x="134" y="0"/>
                </a:lnTo>
                <a:lnTo>
                  <a:pt x="147" y="1"/>
                </a:lnTo>
                <a:lnTo>
                  <a:pt x="160" y="3"/>
                </a:lnTo>
                <a:lnTo>
                  <a:pt x="173" y="6"/>
                </a:lnTo>
                <a:lnTo>
                  <a:pt x="185" y="11"/>
                </a:lnTo>
                <a:lnTo>
                  <a:pt x="185" y="11"/>
                </a:lnTo>
                <a:lnTo>
                  <a:pt x="198" y="17"/>
                </a:lnTo>
                <a:lnTo>
                  <a:pt x="209" y="23"/>
                </a:lnTo>
                <a:lnTo>
                  <a:pt x="220" y="32"/>
                </a:lnTo>
                <a:lnTo>
                  <a:pt x="230" y="40"/>
                </a:lnTo>
                <a:lnTo>
                  <a:pt x="238" y="50"/>
                </a:lnTo>
                <a:lnTo>
                  <a:pt x="246" y="61"/>
                </a:lnTo>
                <a:lnTo>
                  <a:pt x="253" y="72"/>
                </a:lnTo>
                <a:lnTo>
                  <a:pt x="258" y="84"/>
                </a:lnTo>
                <a:lnTo>
                  <a:pt x="263" y="96"/>
                </a:lnTo>
                <a:lnTo>
                  <a:pt x="265" y="108"/>
                </a:lnTo>
                <a:lnTo>
                  <a:pt x="268" y="122"/>
                </a:lnTo>
                <a:lnTo>
                  <a:pt x="269" y="134"/>
                </a:lnTo>
                <a:lnTo>
                  <a:pt x="268" y="147"/>
                </a:lnTo>
                <a:lnTo>
                  <a:pt x="266" y="160"/>
                </a:lnTo>
                <a:lnTo>
                  <a:pt x="263" y="174"/>
                </a:lnTo>
                <a:lnTo>
                  <a:pt x="258" y="187"/>
                </a:lnTo>
                <a:lnTo>
                  <a:pt x="258" y="187"/>
                </a:lnTo>
                <a:lnTo>
                  <a:pt x="253" y="197"/>
                </a:lnTo>
                <a:lnTo>
                  <a:pt x="248" y="206"/>
                </a:lnTo>
                <a:lnTo>
                  <a:pt x="241" y="216"/>
                </a:lnTo>
                <a:lnTo>
                  <a:pt x="235" y="225"/>
                </a:lnTo>
                <a:lnTo>
                  <a:pt x="235" y="225"/>
                </a:lnTo>
                <a:lnTo>
                  <a:pt x="246" y="231"/>
                </a:lnTo>
                <a:lnTo>
                  <a:pt x="258" y="236"/>
                </a:lnTo>
                <a:lnTo>
                  <a:pt x="274" y="240"/>
                </a:lnTo>
                <a:lnTo>
                  <a:pt x="259" y="249"/>
                </a:lnTo>
                <a:lnTo>
                  <a:pt x="259" y="249"/>
                </a:lnTo>
                <a:lnTo>
                  <a:pt x="251" y="254"/>
                </a:lnTo>
                <a:lnTo>
                  <a:pt x="241" y="259"/>
                </a:lnTo>
                <a:lnTo>
                  <a:pt x="229" y="263"/>
                </a:lnTo>
                <a:lnTo>
                  <a:pt x="214" y="268"/>
                </a:lnTo>
                <a:lnTo>
                  <a:pt x="197" y="272"/>
                </a:lnTo>
                <a:lnTo>
                  <a:pt x="178" y="276"/>
                </a:lnTo>
                <a:lnTo>
                  <a:pt x="157" y="277"/>
                </a:lnTo>
                <a:lnTo>
                  <a:pt x="157" y="277"/>
                </a:lnTo>
                <a:close/>
              </a:path>
            </a:pathLst>
          </a:custGeom>
          <a:solidFill>
            <a:srgbClr val="008DD2"/>
          </a:solidFill>
          <a:ln>
            <a:noFill/>
          </a:ln>
          <a:extLst/>
        </p:spPr>
        <p:txBody>
          <a:bodyPr vert="horz" wrap="square" lIns="91440" tIns="45720" rIns="91440" bIns="45720" numCol="1" anchor="t" anchorCtr="0" compatLnSpc="1">
            <a:prstTxWarp prst="textNoShape">
              <a:avLst/>
            </a:prstTxWarp>
          </a:bodyPr>
          <a:lstStyle/>
          <a:p>
            <a:endParaRPr lang="fr-FR"/>
          </a:p>
        </p:txBody>
      </p:sp>
      <p:sp>
        <p:nvSpPr>
          <p:cNvPr id="160" name="Freeform 68"/>
          <p:cNvSpPr>
            <a:spLocks noEditPoints="1"/>
          </p:cNvSpPr>
          <p:nvPr/>
        </p:nvSpPr>
        <p:spPr bwMode="auto">
          <a:xfrm>
            <a:off x="4891453" y="2470667"/>
            <a:ext cx="818055" cy="829789"/>
          </a:xfrm>
          <a:custGeom>
            <a:avLst/>
            <a:gdLst>
              <a:gd name="T0" fmla="*/ 154 w 300"/>
              <a:gd name="T1" fmla="*/ 16 h 291"/>
              <a:gd name="T2" fmla="*/ 191 w 300"/>
              <a:gd name="T3" fmla="*/ 25 h 291"/>
              <a:gd name="T4" fmla="*/ 214 w 300"/>
              <a:gd name="T5" fmla="*/ 38 h 291"/>
              <a:gd name="T6" fmla="*/ 240 w 300"/>
              <a:gd name="T7" fmla="*/ 62 h 291"/>
              <a:gd name="T8" fmla="*/ 260 w 300"/>
              <a:gd name="T9" fmla="*/ 93 h 291"/>
              <a:gd name="T10" fmla="*/ 268 w 300"/>
              <a:gd name="T11" fmla="*/ 129 h 291"/>
              <a:gd name="T12" fmla="*/ 267 w 300"/>
              <a:gd name="T13" fmla="*/ 166 h 291"/>
              <a:gd name="T14" fmla="*/ 260 w 300"/>
              <a:gd name="T15" fmla="*/ 190 h 291"/>
              <a:gd name="T16" fmla="*/ 239 w 300"/>
              <a:gd name="T17" fmla="*/ 223 h 291"/>
              <a:gd name="T18" fmla="*/ 238 w 300"/>
              <a:gd name="T19" fmla="*/ 238 h 291"/>
              <a:gd name="T20" fmla="*/ 263 w 300"/>
              <a:gd name="T21" fmla="*/ 250 h 291"/>
              <a:gd name="T22" fmla="*/ 248 w 300"/>
              <a:gd name="T23" fmla="*/ 258 h 291"/>
              <a:gd name="T24" fmla="*/ 204 w 300"/>
              <a:gd name="T25" fmla="*/ 272 h 291"/>
              <a:gd name="T26" fmla="*/ 165 w 300"/>
              <a:gd name="T27" fmla="*/ 277 h 291"/>
              <a:gd name="T28" fmla="*/ 117 w 300"/>
              <a:gd name="T29" fmla="*/ 268 h 291"/>
              <a:gd name="T30" fmla="*/ 94 w 300"/>
              <a:gd name="T31" fmla="*/ 260 h 291"/>
              <a:gd name="T32" fmla="*/ 71 w 300"/>
              <a:gd name="T33" fmla="*/ 247 h 291"/>
              <a:gd name="T34" fmla="*/ 44 w 300"/>
              <a:gd name="T35" fmla="*/ 222 h 291"/>
              <a:gd name="T36" fmla="*/ 24 w 300"/>
              <a:gd name="T37" fmla="*/ 190 h 291"/>
              <a:gd name="T38" fmla="*/ 16 w 300"/>
              <a:gd name="T39" fmla="*/ 155 h 291"/>
              <a:gd name="T40" fmla="*/ 17 w 300"/>
              <a:gd name="T41" fmla="*/ 118 h 291"/>
              <a:gd name="T42" fmla="*/ 24 w 300"/>
              <a:gd name="T43" fmla="*/ 93 h 291"/>
              <a:gd name="T44" fmla="*/ 45 w 300"/>
              <a:gd name="T45" fmla="*/ 61 h 291"/>
              <a:gd name="T46" fmla="*/ 89 w 300"/>
              <a:gd name="T47" fmla="*/ 27 h 291"/>
              <a:gd name="T48" fmla="*/ 142 w 300"/>
              <a:gd name="T49" fmla="*/ 16 h 291"/>
              <a:gd name="T50" fmla="*/ 131 w 300"/>
              <a:gd name="T51" fmla="*/ 0 h 291"/>
              <a:gd name="T52" fmla="*/ 100 w 300"/>
              <a:gd name="T53" fmla="*/ 6 h 291"/>
              <a:gd name="T54" fmla="*/ 72 w 300"/>
              <a:gd name="T55" fmla="*/ 18 h 291"/>
              <a:gd name="T56" fmla="*/ 46 w 300"/>
              <a:gd name="T57" fmla="*/ 36 h 291"/>
              <a:gd name="T58" fmla="*/ 26 w 300"/>
              <a:gd name="T59" fmla="*/ 59 h 291"/>
              <a:gd name="T60" fmla="*/ 11 w 300"/>
              <a:gd name="T61" fmla="*/ 87 h 291"/>
              <a:gd name="T62" fmla="*/ 3 w 300"/>
              <a:gd name="T63" fmla="*/ 115 h 291"/>
              <a:gd name="T64" fmla="*/ 0 w 300"/>
              <a:gd name="T65" fmla="*/ 156 h 291"/>
              <a:gd name="T66" fmla="*/ 11 w 300"/>
              <a:gd name="T67" fmla="*/ 196 h 291"/>
              <a:gd name="T68" fmla="*/ 32 w 300"/>
              <a:gd name="T69" fmla="*/ 232 h 291"/>
              <a:gd name="T70" fmla="*/ 62 w 300"/>
              <a:gd name="T71" fmla="*/ 260 h 291"/>
              <a:gd name="T72" fmla="*/ 88 w 300"/>
              <a:gd name="T73" fmla="*/ 273 h 291"/>
              <a:gd name="T74" fmla="*/ 112 w 300"/>
              <a:gd name="T75" fmla="*/ 283 h 291"/>
              <a:gd name="T76" fmla="*/ 165 w 300"/>
              <a:gd name="T77" fmla="*/ 291 h 291"/>
              <a:gd name="T78" fmla="*/ 206 w 300"/>
              <a:gd name="T79" fmla="*/ 286 h 291"/>
              <a:gd name="T80" fmla="*/ 253 w 300"/>
              <a:gd name="T81" fmla="*/ 272 h 291"/>
              <a:gd name="T82" fmla="*/ 300 w 300"/>
              <a:gd name="T83" fmla="*/ 245 h 291"/>
              <a:gd name="T84" fmla="*/ 254 w 300"/>
              <a:gd name="T85" fmla="*/ 229 h 291"/>
              <a:gd name="T86" fmla="*/ 273 w 300"/>
              <a:gd name="T87" fmla="*/ 196 h 291"/>
              <a:gd name="T88" fmla="*/ 282 w 300"/>
              <a:gd name="T89" fmla="*/ 169 h 291"/>
              <a:gd name="T90" fmla="*/ 283 w 300"/>
              <a:gd name="T91" fmla="*/ 127 h 291"/>
              <a:gd name="T92" fmla="*/ 273 w 300"/>
              <a:gd name="T93" fmla="*/ 87 h 291"/>
              <a:gd name="T94" fmla="*/ 253 w 300"/>
              <a:gd name="T95" fmla="*/ 52 h 291"/>
              <a:gd name="T96" fmla="*/ 221 w 300"/>
              <a:gd name="T97" fmla="*/ 24 h 291"/>
              <a:gd name="T98" fmla="*/ 197 w 300"/>
              <a:gd name="T99" fmla="*/ 11 h 291"/>
              <a:gd name="T100" fmla="*/ 155 w 300"/>
              <a:gd name="T101" fmla="*/ 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0" h="291">
                <a:moveTo>
                  <a:pt x="142" y="16"/>
                </a:moveTo>
                <a:lnTo>
                  <a:pt x="142" y="16"/>
                </a:lnTo>
                <a:lnTo>
                  <a:pt x="154" y="16"/>
                </a:lnTo>
                <a:lnTo>
                  <a:pt x="166" y="17"/>
                </a:lnTo>
                <a:lnTo>
                  <a:pt x="179" y="21"/>
                </a:lnTo>
                <a:lnTo>
                  <a:pt x="191" y="25"/>
                </a:lnTo>
                <a:lnTo>
                  <a:pt x="191" y="25"/>
                </a:lnTo>
                <a:lnTo>
                  <a:pt x="203" y="30"/>
                </a:lnTo>
                <a:lnTo>
                  <a:pt x="214" y="38"/>
                </a:lnTo>
                <a:lnTo>
                  <a:pt x="223" y="45"/>
                </a:lnTo>
                <a:lnTo>
                  <a:pt x="232" y="53"/>
                </a:lnTo>
                <a:lnTo>
                  <a:pt x="240" y="62"/>
                </a:lnTo>
                <a:lnTo>
                  <a:pt x="248" y="72"/>
                </a:lnTo>
                <a:lnTo>
                  <a:pt x="254" y="82"/>
                </a:lnTo>
                <a:lnTo>
                  <a:pt x="260" y="93"/>
                </a:lnTo>
                <a:lnTo>
                  <a:pt x="263" y="106"/>
                </a:lnTo>
                <a:lnTo>
                  <a:pt x="266" y="116"/>
                </a:lnTo>
                <a:lnTo>
                  <a:pt x="268" y="129"/>
                </a:lnTo>
                <a:lnTo>
                  <a:pt x="270" y="141"/>
                </a:lnTo>
                <a:lnTo>
                  <a:pt x="268" y="154"/>
                </a:lnTo>
                <a:lnTo>
                  <a:pt x="267" y="166"/>
                </a:lnTo>
                <a:lnTo>
                  <a:pt x="263" y="178"/>
                </a:lnTo>
                <a:lnTo>
                  <a:pt x="260" y="190"/>
                </a:lnTo>
                <a:lnTo>
                  <a:pt x="260" y="190"/>
                </a:lnTo>
                <a:lnTo>
                  <a:pt x="254" y="203"/>
                </a:lnTo>
                <a:lnTo>
                  <a:pt x="246" y="213"/>
                </a:lnTo>
                <a:lnTo>
                  <a:pt x="239" y="223"/>
                </a:lnTo>
                <a:lnTo>
                  <a:pt x="231" y="233"/>
                </a:lnTo>
                <a:lnTo>
                  <a:pt x="231" y="233"/>
                </a:lnTo>
                <a:lnTo>
                  <a:pt x="238" y="238"/>
                </a:lnTo>
                <a:lnTo>
                  <a:pt x="245" y="243"/>
                </a:lnTo>
                <a:lnTo>
                  <a:pt x="254" y="246"/>
                </a:lnTo>
                <a:lnTo>
                  <a:pt x="263" y="250"/>
                </a:lnTo>
                <a:lnTo>
                  <a:pt x="263" y="250"/>
                </a:lnTo>
                <a:lnTo>
                  <a:pt x="256" y="253"/>
                </a:lnTo>
                <a:lnTo>
                  <a:pt x="248" y="258"/>
                </a:lnTo>
                <a:lnTo>
                  <a:pt x="236" y="263"/>
                </a:lnTo>
                <a:lnTo>
                  <a:pt x="221" y="268"/>
                </a:lnTo>
                <a:lnTo>
                  <a:pt x="204" y="272"/>
                </a:lnTo>
                <a:lnTo>
                  <a:pt x="186" y="275"/>
                </a:lnTo>
                <a:lnTo>
                  <a:pt x="165" y="277"/>
                </a:lnTo>
                <a:lnTo>
                  <a:pt x="165" y="277"/>
                </a:lnTo>
                <a:lnTo>
                  <a:pt x="149" y="275"/>
                </a:lnTo>
                <a:lnTo>
                  <a:pt x="134" y="273"/>
                </a:lnTo>
                <a:lnTo>
                  <a:pt x="117" y="268"/>
                </a:lnTo>
                <a:lnTo>
                  <a:pt x="101" y="262"/>
                </a:lnTo>
                <a:lnTo>
                  <a:pt x="101" y="262"/>
                </a:lnTo>
                <a:lnTo>
                  <a:pt x="94" y="260"/>
                </a:lnTo>
                <a:lnTo>
                  <a:pt x="94" y="260"/>
                </a:lnTo>
                <a:lnTo>
                  <a:pt x="82" y="253"/>
                </a:lnTo>
                <a:lnTo>
                  <a:pt x="71" y="247"/>
                </a:lnTo>
                <a:lnTo>
                  <a:pt x="61" y="240"/>
                </a:lnTo>
                <a:lnTo>
                  <a:pt x="51" y="232"/>
                </a:lnTo>
                <a:lnTo>
                  <a:pt x="44" y="222"/>
                </a:lnTo>
                <a:lnTo>
                  <a:pt x="37" y="212"/>
                </a:lnTo>
                <a:lnTo>
                  <a:pt x="29" y="201"/>
                </a:lnTo>
                <a:lnTo>
                  <a:pt x="24" y="190"/>
                </a:lnTo>
                <a:lnTo>
                  <a:pt x="21" y="180"/>
                </a:lnTo>
                <a:lnTo>
                  <a:pt x="17" y="167"/>
                </a:lnTo>
                <a:lnTo>
                  <a:pt x="16" y="155"/>
                </a:lnTo>
                <a:lnTo>
                  <a:pt x="15" y="143"/>
                </a:lnTo>
                <a:lnTo>
                  <a:pt x="16" y="131"/>
                </a:lnTo>
                <a:lnTo>
                  <a:pt x="17" y="118"/>
                </a:lnTo>
                <a:lnTo>
                  <a:pt x="21" y="106"/>
                </a:lnTo>
                <a:lnTo>
                  <a:pt x="24" y="93"/>
                </a:lnTo>
                <a:lnTo>
                  <a:pt x="24" y="93"/>
                </a:lnTo>
                <a:lnTo>
                  <a:pt x="29" y="85"/>
                </a:lnTo>
                <a:lnTo>
                  <a:pt x="33" y="76"/>
                </a:lnTo>
                <a:lnTo>
                  <a:pt x="45" y="61"/>
                </a:lnTo>
                <a:lnTo>
                  <a:pt x="57" y="47"/>
                </a:lnTo>
                <a:lnTo>
                  <a:pt x="72" y="36"/>
                </a:lnTo>
                <a:lnTo>
                  <a:pt x="89" y="27"/>
                </a:lnTo>
                <a:lnTo>
                  <a:pt x="106" y="21"/>
                </a:lnTo>
                <a:lnTo>
                  <a:pt x="124" y="17"/>
                </a:lnTo>
                <a:lnTo>
                  <a:pt x="142" y="16"/>
                </a:lnTo>
                <a:close/>
                <a:moveTo>
                  <a:pt x="142" y="0"/>
                </a:moveTo>
                <a:lnTo>
                  <a:pt x="142" y="0"/>
                </a:lnTo>
                <a:lnTo>
                  <a:pt x="131" y="0"/>
                </a:lnTo>
                <a:lnTo>
                  <a:pt x="120" y="1"/>
                </a:lnTo>
                <a:lnTo>
                  <a:pt x="111" y="4"/>
                </a:lnTo>
                <a:lnTo>
                  <a:pt x="100" y="6"/>
                </a:lnTo>
                <a:lnTo>
                  <a:pt x="90" y="10"/>
                </a:lnTo>
                <a:lnTo>
                  <a:pt x="82" y="13"/>
                </a:lnTo>
                <a:lnTo>
                  <a:pt x="72" y="18"/>
                </a:lnTo>
                <a:lnTo>
                  <a:pt x="63" y="24"/>
                </a:lnTo>
                <a:lnTo>
                  <a:pt x="55" y="30"/>
                </a:lnTo>
                <a:lnTo>
                  <a:pt x="46" y="36"/>
                </a:lnTo>
                <a:lnTo>
                  <a:pt x="39" y="44"/>
                </a:lnTo>
                <a:lnTo>
                  <a:pt x="33" y="52"/>
                </a:lnTo>
                <a:lnTo>
                  <a:pt x="26" y="59"/>
                </a:lnTo>
                <a:lnTo>
                  <a:pt x="21" y="69"/>
                </a:lnTo>
                <a:lnTo>
                  <a:pt x="15" y="78"/>
                </a:lnTo>
                <a:lnTo>
                  <a:pt x="11" y="87"/>
                </a:lnTo>
                <a:lnTo>
                  <a:pt x="11" y="87"/>
                </a:lnTo>
                <a:lnTo>
                  <a:pt x="6" y="102"/>
                </a:lnTo>
                <a:lnTo>
                  <a:pt x="3" y="115"/>
                </a:lnTo>
                <a:lnTo>
                  <a:pt x="0" y="130"/>
                </a:lnTo>
                <a:lnTo>
                  <a:pt x="0" y="143"/>
                </a:lnTo>
                <a:lnTo>
                  <a:pt x="0" y="156"/>
                </a:lnTo>
                <a:lnTo>
                  <a:pt x="3" y="170"/>
                </a:lnTo>
                <a:lnTo>
                  <a:pt x="6" y="183"/>
                </a:lnTo>
                <a:lnTo>
                  <a:pt x="11" y="196"/>
                </a:lnTo>
                <a:lnTo>
                  <a:pt x="17" y="209"/>
                </a:lnTo>
                <a:lnTo>
                  <a:pt x="23" y="221"/>
                </a:lnTo>
                <a:lnTo>
                  <a:pt x="32" y="232"/>
                </a:lnTo>
                <a:lnTo>
                  <a:pt x="40" y="241"/>
                </a:lnTo>
                <a:lnTo>
                  <a:pt x="51" y="251"/>
                </a:lnTo>
                <a:lnTo>
                  <a:pt x="62" y="260"/>
                </a:lnTo>
                <a:lnTo>
                  <a:pt x="74" y="267"/>
                </a:lnTo>
                <a:lnTo>
                  <a:pt x="88" y="273"/>
                </a:lnTo>
                <a:lnTo>
                  <a:pt x="88" y="273"/>
                </a:lnTo>
                <a:lnTo>
                  <a:pt x="95" y="277"/>
                </a:lnTo>
                <a:lnTo>
                  <a:pt x="95" y="277"/>
                </a:lnTo>
                <a:lnTo>
                  <a:pt x="112" y="283"/>
                </a:lnTo>
                <a:lnTo>
                  <a:pt x="129" y="287"/>
                </a:lnTo>
                <a:lnTo>
                  <a:pt x="147" y="290"/>
                </a:lnTo>
                <a:lnTo>
                  <a:pt x="165" y="291"/>
                </a:lnTo>
                <a:lnTo>
                  <a:pt x="165" y="291"/>
                </a:lnTo>
                <a:lnTo>
                  <a:pt x="187" y="290"/>
                </a:lnTo>
                <a:lnTo>
                  <a:pt x="206" y="286"/>
                </a:lnTo>
                <a:lnTo>
                  <a:pt x="225" y="283"/>
                </a:lnTo>
                <a:lnTo>
                  <a:pt x="240" y="277"/>
                </a:lnTo>
                <a:lnTo>
                  <a:pt x="253" y="272"/>
                </a:lnTo>
                <a:lnTo>
                  <a:pt x="262" y="267"/>
                </a:lnTo>
                <a:lnTo>
                  <a:pt x="272" y="262"/>
                </a:lnTo>
                <a:lnTo>
                  <a:pt x="300" y="245"/>
                </a:lnTo>
                <a:lnTo>
                  <a:pt x="268" y="235"/>
                </a:lnTo>
                <a:lnTo>
                  <a:pt x="268" y="235"/>
                </a:lnTo>
                <a:lnTo>
                  <a:pt x="254" y="229"/>
                </a:lnTo>
                <a:lnTo>
                  <a:pt x="254" y="229"/>
                </a:lnTo>
                <a:lnTo>
                  <a:pt x="265" y="213"/>
                </a:lnTo>
                <a:lnTo>
                  <a:pt x="273" y="196"/>
                </a:lnTo>
                <a:lnTo>
                  <a:pt x="273" y="196"/>
                </a:lnTo>
                <a:lnTo>
                  <a:pt x="278" y="183"/>
                </a:lnTo>
                <a:lnTo>
                  <a:pt x="282" y="169"/>
                </a:lnTo>
                <a:lnTo>
                  <a:pt x="283" y="155"/>
                </a:lnTo>
                <a:lnTo>
                  <a:pt x="284" y="141"/>
                </a:lnTo>
                <a:lnTo>
                  <a:pt x="283" y="127"/>
                </a:lnTo>
                <a:lnTo>
                  <a:pt x="282" y="114"/>
                </a:lnTo>
                <a:lnTo>
                  <a:pt x="278" y="101"/>
                </a:lnTo>
                <a:lnTo>
                  <a:pt x="273" y="87"/>
                </a:lnTo>
                <a:lnTo>
                  <a:pt x="267" y="75"/>
                </a:lnTo>
                <a:lnTo>
                  <a:pt x="260" y="64"/>
                </a:lnTo>
                <a:lnTo>
                  <a:pt x="253" y="52"/>
                </a:lnTo>
                <a:lnTo>
                  <a:pt x="243" y="42"/>
                </a:lnTo>
                <a:lnTo>
                  <a:pt x="233" y="33"/>
                </a:lnTo>
                <a:lnTo>
                  <a:pt x="221" y="24"/>
                </a:lnTo>
                <a:lnTo>
                  <a:pt x="209" y="17"/>
                </a:lnTo>
                <a:lnTo>
                  <a:pt x="197" y="11"/>
                </a:lnTo>
                <a:lnTo>
                  <a:pt x="197" y="11"/>
                </a:lnTo>
                <a:lnTo>
                  <a:pt x="183" y="6"/>
                </a:lnTo>
                <a:lnTo>
                  <a:pt x="170" y="2"/>
                </a:lnTo>
                <a:lnTo>
                  <a:pt x="155" y="1"/>
                </a:lnTo>
                <a:lnTo>
                  <a:pt x="1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1" name="Freeform 69"/>
          <p:cNvSpPr>
            <a:spLocks/>
          </p:cNvSpPr>
          <p:nvPr/>
        </p:nvSpPr>
        <p:spPr bwMode="auto">
          <a:xfrm>
            <a:off x="4929627" y="2516135"/>
            <a:ext cx="698073" cy="738853"/>
          </a:xfrm>
          <a:custGeom>
            <a:avLst/>
            <a:gdLst>
              <a:gd name="T0" fmla="*/ 127 w 255"/>
              <a:gd name="T1" fmla="*/ 0 h 261"/>
              <a:gd name="T2" fmla="*/ 151 w 255"/>
              <a:gd name="T3" fmla="*/ 1 h 261"/>
              <a:gd name="T4" fmla="*/ 176 w 255"/>
              <a:gd name="T5" fmla="*/ 9 h 261"/>
              <a:gd name="T6" fmla="*/ 188 w 255"/>
              <a:gd name="T7" fmla="*/ 14 h 261"/>
              <a:gd name="T8" fmla="*/ 208 w 255"/>
              <a:gd name="T9" fmla="*/ 29 h 261"/>
              <a:gd name="T10" fmla="*/ 225 w 255"/>
              <a:gd name="T11" fmla="*/ 46 h 261"/>
              <a:gd name="T12" fmla="*/ 239 w 255"/>
              <a:gd name="T13" fmla="*/ 66 h 261"/>
              <a:gd name="T14" fmla="*/ 248 w 255"/>
              <a:gd name="T15" fmla="*/ 90 h 261"/>
              <a:gd name="T16" fmla="*/ 253 w 255"/>
              <a:gd name="T17" fmla="*/ 113 h 261"/>
              <a:gd name="T18" fmla="*/ 253 w 255"/>
              <a:gd name="T19" fmla="*/ 138 h 261"/>
              <a:gd name="T20" fmla="*/ 248 w 255"/>
              <a:gd name="T21" fmla="*/ 162 h 261"/>
              <a:gd name="T22" fmla="*/ 245 w 255"/>
              <a:gd name="T23" fmla="*/ 174 h 261"/>
              <a:gd name="T24" fmla="*/ 231 w 255"/>
              <a:gd name="T25" fmla="*/ 197 h 261"/>
              <a:gd name="T26" fmla="*/ 216 w 255"/>
              <a:gd name="T27" fmla="*/ 217 h 261"/>
              <a:gd name="T28" fmla="*/ 223 w 255"/>
              <a:gd name="T29" fmla="*/ 222 h 261"/>
              <a:gd name="T30" fmla="*/ 239 w 255"/>
              <a:gd name="T31" fmla="*/ 230 h 261"/>
              <a:gd name="T32" fmla="*/ 248 w 255"/>
              <a:gd name="T33" fmla="*/ 234 h 261"/>
              <a:gd name="T34" fmla="*/ 233 w 255"/>
              <a:gd name="T35" fmla="*/ 242 h 261"/>
              <a:gd name="T36" fmla="*/ 206 w 255"/>
              <a:gd name="T37" fmla="*/ 252 h 261"/>
              <a:gd name="T38" fmla="*/ 171 w 255"/>
              <a:gd name="T39" fmla="*/ 259 h 261"/>
              <a:gd name="T40" fmla="*/ 150 w 255"/>
              <a:gd name="T41" fmla="*/ 261 h 261"/>
              <a:gd name="T42" fmla="*/ 119 w 255"/>
              <a:gd name="T43" fmla="*/ 257 h 261"/>
              <a:gd name="T44" fmla="*/ 86 w 255"/>
              <a:gd name="T45" fmla="*/ 246 h 261"/>
              <a:gd name="T46" fmla="*/ 79 w 255"/>
              <a:gd name="T47" fmla="*/ 244 h 261"/>
              <a:gd name="T48" fmla="*/ 67 w 255"/>
              <a:gd name="T49" fmla="*/ 237 h 261"/>
              <a:gd name="T50" fmla="*/ 46 w 255"/>
              <a:gd name="T51" fmla="*/ 224 h 261"/>
              <a:gd name="T52" fmla="*/ 29 w 255"/>
              <a:gd name="T53" fmla="*/ 206 h 261"/>
              <a:gd name="T54" fmla="*/ 14 w 255"/>
              <a:gd name="T55" fmla="*/ 185 h 261"/>
              <a:gd name="T56" fmla="*/ 6 w 255"/>
              <a:gd name="T57" fmla="*/ 164 h 261"/>
              <a:gd name="T58" fmla="*/ 1 w 255"/>
              <a:gd name="T59" fmla="*/ 139 h 261"/>
              <a:gd name="T60" fmla="*/ 1 w 255"/>
              <a:gd name="T61" fmla="*/ 115 h 261"/>
              <a:gd name="T62" fmla="*/ 6 w 255"/>
              <a:gd name="T63" fmla="*/ 90 h 261"/>
              <a:gd name="T64" fmla="*/ 9 w 255"/>
              <a:gd name="T65" fmla="*/ 77 h 261"/>
              <a:gd name="T66" fmla="*/ 18 w 255"/>
              <a:gd name="T67" fmla="*/ 60 h 261"/>
              <a:gd name="T68" fmla="*/ 42 w 255"/>
              <a:gd name="T69" fmla="*/ 31 h 261"/>
              <a:gd name="T70" fmla="*/ 74 w 255"/>
              <a:gd name="T71" fmla="*/ 11 h 261"/>
              <a:gd name="T72" fmla="*/ 109 w 255"/>
              <a:gd name="T73" fmla="*/ 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61">
                <a:moveTo>
                  <a:pt x="127" y="0"/>
                </a:moveTo>
                <a:lnTo>
                  <a:pt x="127" y="0"/>
                </a:lnTo>
                <a:lnTo>
                  <a:pt x="139" y="0"/>
                </a:lnTo>
                <a:lnTo>
                  <a:pt x="151" y="1"/>
                </a:lnTo>
                <a:lnTo>
                  <a:pt x="164" y="5"/>
                </a:lnTo>
                <a:lnTo>
                  <a:pt x="176" y="9"/>
                </a:lnTo>
                <a:lnTo>
                  <a:pt x="176" y="9"/>
                </a:lnTo>
                <a:lnTo>
                  <a:pt x="188" y="14"/>
                </a:lnTo>
                <a:lnTo>
                  <a:pt x="199" y="22"/>
                </a:lnTo>
                <a:lnTo>
                  <a:pt x="208" y="29"/>
                </a:lnTo>
                <a:lnTo>
                  <a:pt x="217" y="37"/>
                </a:lnTo>
                <a:lnTo>
                  <a:pt x="225" y="46"/>
                </a:lnTo>
                <a:lnTo>
                  <a:pt x="233" y="56"/>
                </a:lnTo>
                <a:lnTo>
                  <a:pt x="239" y="66"/>
                </a:lnTo>
                <a:lnTo>
                  <a:pt x="245" y="77"/>
                </a:lnTo>
                <a:lnTo>
                  <a:pt x="248" y="90"/>
                </a:lnTo>
                <a:lnTo>
                  <a:pt x="251" y="100"/>
                </a:lnTo>
                <a:lnTo>
                  <a:pt x="253" y="113"/>
                </a:lnTo>
                <a:lnTo>
                  <a:pt x="255" y="125"/>
                </a:lnTo>
                <a:lnTo>
                  <a:pt x="253" y="138"/>
                </a:lnTo>
                <a:lnTo>
                  <a:pt x="252" y="150"/>
                </a:lnTo>
                <a:lnTo>
                  <a:pt x="248" y="162"/>
                </a:lnTo>
                <a:lnTo>
                  <a:pt x="245" y="174"/>
                </a:lnTo>
                <a:lnTo>
                  <a:pt x="245" y="174"/>
                </a:lnTo>
                <a:lnTo>
                  <a:pt x="239" y="187"/>
                </a:lnTo>
                <a:lnTo>
                  <a:pt x="231" y="197"/>
                </a:lnTo>
                <a:lnTo>
                  <a:pt x="224" y="207"/>
                </a:lnTo>
                <a:lnTo>
                  <a:pt x="216" y="217"/>
                </a:lnTo>
                <a:lnTo>
                  <a:pt x="216" y="217"/>
                </a:lnTo>
                <a:lnTo>
                  <a:pt x="223" y="222"/>
                </a:lnTo>
                <a:lnTo>
                  <a:pt x="230" y="227"/>
                </a:lnTo>
                <a:lnTo>
                  <a:pt x="239" y="230"/>
                </a:lnTo>
                <a:lnTo>
                  <a:pt x="248" y="234"/>
                </a:lnTo>
                <a:lnTo>
                  <a:pt x="248" y="234"/>
                </a:lnTo>
                <a:lnTo>
                  <a:pt x="241" y="237"/>
                </a:lnTo>
                <a:lnTo>
                  <a:pt x="233" y="242"/>
                </a:lnTo>
                <a:lnTo>
                  <a:pt x="221" y="247"/>
                </a:lnTo>
                <a:lnTo>
                  <a:pt x="206" y="252"/>
                </a:lnTo>
                <a:lnTo>
                  <a:pt x="189" y="256"/>
                </a:lnTo>
                <a:lnTo>
                  <a:pt x="171" y="259"/>
                </a:lnTo>
                <a:lnTo>
                  <a:pt x="150" y="261"/>
                </a:lnTo>
                <a:lnTo>
                  <a:pt x="150" y="261"/>
                </a:lnTo>
                <a:lnTo>
                  <a:pt x="134" y="259"/>
                </a:lnTo>
                <a:lnTo>
                  <a:pt x="119" y="257"/>
                </a:lnTo>
                <a:lnTo>
                  <a:pt x="102" y="252"/>
                </a:lnTo>
                <a:lnTo>
                  <a:pt x="86" y="246"/>
                </a:lnTo>
                <a:lnTo>
                  <a:pt x="86" y="246"/>
                </a:lnTo>
                <a:lnTo>
                  <a:pt x="79" y="244"/>
                </a:lnTo>
                <a:lnTo>
                  <a:pt x="79" y="244"/>
                </a:lnTo>
                <a:lnTo>
                  <a:pt x="67" y="237"/>
                </a:lnTo>
                <a:lnTo>
                  <a:pt x="56" y="231"/>
                </a:lnTo>
                <a:lnTo>
                  <a:pt x="46" y="224"/>
                </a:lnTo>
                <a:lnTo>
                  <a:pt x="36" y="216"/>
                </a:lnTo>
                <a:lnTo>
                  <a:pt x="29" y="206"/>
                </a:lnTo>
                <a:lnTo>
                  <a:pt x="22" y="196"/>
                </a:lnTo>
                <a:lnTo>
                  <a:pt x="14" y="185"/>
                </a:lnTo>
                <a:lnTo>
                  <a:pt x="9" y="174"/>
                </a:lnTo>
                <a:lnTo>
                  <a:pt x="6" y="164"/>
                </a:lnTo>
                <a:lnTo>
                  <a:pt x="2" y="151"/>
                </a:lnTo>
                <a:lnTo>
                  <a:pt x="1" y="139"/>
                </a:lnTo>
                <a:lnTo>
                  <a:pt x="0" y="127"/>
                </a:lnTo>
                <a:lnTo>
                  <a:pt x="1" y="115"/>
                </a:lnTo>
                <a:lnTo>
                  <a:pt x="2" y="102"/>
                </a:lnTo>
                <a:lnTo>
                  <a:pt x="6" y="90"/>
                </a:lnTo>
                <a:lnTo>
                  <a:pt x="9" y="77"/>
                </a:lnTo>
                <a:lnTo>
                  <a:pt x="9" y="77"/>
                </a:lnTo>
                <a:lnTo>
                  <a:pt x="14" y="69"/>
                </a:lnTo>
                <a:lnTo>
                  <a:pt x="18" y="60"/>
                </a:lnTo>
                <a:lnTo>
                  <a:pt x="30" y="45"/>
                </a:lnTo>
                <a:lnTo>
                  <a:pt x="42" y="31"/>
                </a:lnTo>
                <a:lnTo>
                  <a:pt x="57" y="20"/>
                </a:lnTo>
                <a:lnTo>
                  <a:pt x="74" y="11"/>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2" name="Freeform 70"/>
          <p:cNvSpPr>
            <a:spLocks/>
          </p:cNvSpPr>
          <p:nvPr/>
        </p:nvSpPr>
        <p:spPr bwMode="auto">
          <a:xfrm>
            <a:off x="4891453" y="2470667"/>
            <a:ext cx="818055" cy="829789"/>
          </a:xfrm>
          <a:custGeom>
            <a:avLst/>
            <a:gdLst>
              <a:gd name="T0" fmla="*/ 142 w 300"/>
              <a:gd name="T1" fmla="*/ 0 h 291"/>
              <a:gd name="T2" fmla="*/ 120 w 300"/>
              <a:gd name="T3" fmla="*/ 1 h 291"/>
              <a:gd name="T4" fmla="*/ 100 w 300"/>
              <a:gd name="T5" fmla="*/ 6 h 291"/>
              <a:gd name="T6" fmla="*/ 82 w 300"/>
              <a:gd name="T7" fmla="*/ 13 h 291"/>
              <a:gd name="T8" fmla="*/ 63 w 300"/>
              <a:gd name="T9" fmla="*/ 24 h 291"/>
              <a:gd name="T10" fmla="*/ 46 w 300"/>
              <a:gd name="T11" fmla="*/ 36 h 291"/>
              <a:gd name="T12" fmla="*/ 33 w 300"/>
              <a:gd name="T13" fmla="*/ 52 h 291"/>
              <a:gd name="T14" fmla="*/ 21 w 300"/>
              <a:gd name="T15" fmla="*/ 69 h 291"/>
              <a:gd name="T16" fmla="*/ 11 w 300"/>
              <a:gd name="T17" fmla="*/ 87 h 291"/>
              <a:gd name="T18" fmla="*/ 6 w 300"/>
              <a:gd name="T19" fmla="*/ 102 h 291"/>
              <a:gd name="T20" fmla="*/ 0 w 300"/>
              <a:gd name="T21" fmla="*/ 130 h 291"/>
              <a:gd name="T22" fmla="*/ 0 w 300"/>
              <a:gd name="T23" fmla="*/ 156 h 291"/>
              <a:gd name="T24" fmla="*/ 6 w 300"/>
              <a:gd name="T25" fmla="*/ 183 h 291"/>
              <a:gd name="T26" fmla="*/ 17 w 300"/>
              <a:gd name="T27" fmla="*/ 209 h 291"/>
              <a:gd name="T28" fmla="*/ 32 w 300"/>
              <a:gd name="T29" fmla="*/ 232 h 291"/>
              <a:gd name="T30" fmla="*/ 51 w 300"/>
              <a:gd name="T31" fmla="*/ 251 h 291"/>
              <a:gd name="T32" fmla="*/ 74 w 300"/>
              <a:gd name="T33" fmla="*/ 267 h 291"/>
              <a:gd name="T34" fmla="*/ 88 w 300"/>
              <a:gd name="T35" fmla="*/ 273 h 291"/>
              <a:gd name="T36" fmla="*/ 95 w 300"/>
              <a:gd name="T37" fmla="*/ 277 h 291"/>
              <a:gd name="T38" fmla="*/ 129 w 300"/>
              <a:gd name="T39" fmla="*/ 287 h 291"/>
              <a:gd name="T40" fmla="*/ 165 w 300"/>
              <a:gd name="T41" fmla="*/ 291 h 291"/>
              <a:gd name="T42" fmla="*/ 187 w 300"/>
              <a:gd name="T43" fmla="*/ 290 h 291"/>
              <a:gd name="T44" fmla="*/ 225 w 300"/>
              <a:gd name="T45" fmla="*/ 283 h 291"/>
              <a:gd name="T46" fmla="*/ 253 w 300"/>
              <a:gd name="T47" fmla="*/ 272 h 291"/>
              <a:gd name="T48" fmla="*/ 272 w 300"/>
              <a:gd name="T49" fmla="*/ 262 h 291"/>
              <a:gd name="T50" fmla="*/ 268 w 300"/>
              <a:gd name="T51" fmla="*/ 235 h 291"/>
              <a:gd name="T52" fmla="*/ 254 w 300"/>
              <a:gd name="T53" fmla="*/ 229 h 291"/>
              <a:gd name="T54" fmla="*/ 265 w 300"/>
              <a:gd name="T55" fmla="*/ 213 h 291"/>
              <a:gd name="T56" fmla="*/ 273 w 300"/>
              <a:gd name="T57" fmla="*/ 196 h 291"/>
              <a:gd name="T58" fmla="*/ 282 w 300"/>
              <a:gd name="T59" fmla="*/ 169 h 291"/>
              <a:gd name="T60" fmla="*/ 284 w 300"/>
              <a:gd name="T61" fmla="*/ 141 h 291"/>
              <a:gd name="T62" fmla="*/ 282 w 300"/>
              <a:gd name="T63" fmla="*/ 114 h 291"/>
              <a:gd name="T64" fmla="*/ 273 w 300"/>
              <a:gd name="T65" fmla="*/ 87 h 291"/>
              <a:gd name="T66" fmla="*/ 260 w 300"/>
              <a:gd name="T67" fmla="*/ 64 h 291"/>
              <a:gd name="T68" fmla="*/ 243 w 300"/>
              <a:gd name="T69" fmla="*/ 42 h 291"/>
              <a:gd name="T70" fmla="*/ 221 w 300"/>
              <a:gd name="T71" fmla="*/ 24 h 291"/>
              <a:gd name="T72" fmla="*/ 197 w 300"/>
              <a:gd name="T73" fmla="*/ 11 h 291"/>
              <a:gd name="T74" fmla="*/ 183 w 300"/>
              <a:gd name="T75" fmla="*/ 6 h 291"/>
              <a:gd name="T76" fmla="*/ 155 w 300"/>
              <a:gd name="T77" fmla="*/ 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0" h="291">
                <a:moveTo>
                  <a:pt x="142" y="0"/>
                </a:moveTo>
                <a:lnTo>
                  <a:pt x="142" y="0"/>
                </a:lnTo>
                <a:lnTo>
                  <a:pt x="131" y="0"/>
                </a:lnTo>
                <a:lnTo>
                  <a:pt x="120" y="1"/>
                </a:lnTo>
                <a:lnTo>
                  <a:pt x="111" y="4"/>
                </a:lnTo>
                <a:lnTo>
                  <a:pt x="100" y="6"/>
                </a:lnTo>
                <a:lnTo>
                  <a:pt x="90" y="10"/>
                </a:lnTo>
                <a:lnTo>
                  <a:pt x="82" y="13"/>
                </a:lnTo>
                <a:lnTo>
                  <a:pt x="72" y="18"/>
                </a:lnTo>
                <a:lnTo>
                  <a:pt x="63" y="24"/>
                </a:lnTo>
                <a:lnTo>
                  <a:pt x="55" y="30"/>
                </a:lnTo>
                <a:lnTo>
                  <a:pt x="46" y="36"/>
                </a:lnTo>
                <a:lnTo>
                  <a:pt x="39" y="44"/>
                </a:lnTo>
                <a:lnTo>
                  <a:pt x="33" y="52"/>
                </a:lnTo>
                <a:lnTo>
                  <a:pt x="26" y="59"/>
                </a:lnTo>
                <a:lnTo>
                  <a:pt x="21" y="69"/>
                </a:lnTo>
                <a:lnTo>
                  <a:pt x="15" y="78"/>
                </a:lnTo>
                <a:lnTo>
                  <a:pt x="11" y="87"/>
                </a:lnTo>
                <a:lnTo>
                  <a:pt x="11" y="87"/>
                </a:lnTo>
                <a:lnTo>
                  <a:pt x="6" y="102"/>
                </a:lnTo>
                <a:lnTo>
                  <a:pt x="3" y="115"/>
                </a:lnTo>
                <a:lnTo>
                  <a:pt x="0" y="130"/>
                </a:lnTo>
                <a:lnTo>
                  <a:pt x="0" y="143"/>
                </a:lnTo>
                <a:lnTo>
                  <a:pt x="0" y="156"/>
                </a:lnTo>
                <a:lnTo>
                  <a:pt x="3" y="170"/>
                </a:lnTo>
                <a:lnTo>
                  <a:pt x="6" y="183"/>
                </a:lnTo>
                <a:lnTo>
                  <a:pt x="11" y="196"/>
                </a:lnTo>
                <a:lnTo>
                  <a:pt x="17" y="209"/>
                </a:lnTo>
                <a:lnTo>
                  <a:pt x="23" y="221"/>
                </a:lnTo>
                <a:lnTo>
                  <a:pt x="32" y="232"/>
                </a:lnTo>
                <a:lnTo>
                  <a:pt x="40" y="241"/>
                </a:lnTo>
                <a:lnTo>
                  <a:pt x="51" y="251"/>
                </a:lnTo>
                <a:lnTo>
                  <a:pt x="62" y="260"/>
                </a:lnTo>
                <a:lnTo>
                  <a:pt x="74" y="267"/>
                </a:lnTo>
                <a:lnTo>
                  <a:pt x="88" y="273"/>
                </a:lnTo>
                <a:lnTo>
                  <a:pt x="88" y="273"/>
                </a:lnTo>
                <a:lnTo>
                  <a:pt x="95" y="277"/>
                </a:lnTo>
                <a:lnTo>
                  <a:pt x="95" y="277"/>
                </a:lnTo>
                <a:lnTo>
                  <a:pt x="112" y="283"/>
                </a:lnTo>
                <a:lnTo>
                  <a:pt x="129" y="287"/>
                </a:lnTo>
                <a:lnTo>
                  <a:pt x="147" y="290"/>
                </a:lnTo>
                <a:lnTo>
                  <a:pt x="165" y="291"/>
                </a:lnTo>
                <a:lnTo>
                  <a:pt x="165" y="291"/>
                </a:lnTo>
                <a:lnTo>
                  <a:pt x="187" y="290"/>
                </a:lnTo>
                <a:lnTo>
                  <a:pt x="206" y="286"/>
                </a:lnTo>
                <a:lnTo>
                  <a:pt x="225" y="283"/>
                </a:lnTo>
                <a:lnTo>
                  <a:pt x="240" y="277"/>
                </a:lnTo>
                <a:lnTo>
                  <a:pt x="253" y="272"/>
                </a:lnTo>
                <a:lnTo>
                  <a:pt x="262" y="267"/>
                </a:lnTo>
                <a:lnTo>
                  <a:pt x="272" y="262"/>
                </a:lnTo>
                <a:lnTo>
                  <a:pt x="300" y="245"/>
                </a:lnTo>
                <a:lnTo>
                  <a:pt x="268" y="235"/>
                </a:lnTo>
                <a:lnTo>
                  <a:pt x="268" y="235"/>
                </a:lnTo>
                <a:lnTo>
                  <a:pt x="254" y="229"/>
                </a:lnTo>
                <a:lnTo>
                  <a:pt x="254" y="229"/>
                </a:lnTo>
                <a:lnTo>
                  <a:pt x="265" y="213"/>
                </a:lnTo>
                <a:lnTo>
                  <a:pt x="273" y="196"/>
                </a:lnTo>
                <a:lnTo>
                  <a:pt x="273" y="196"/>
                </a:lnTo>
                <a:lnTo>
                  <a:pt x="278" y="183"/>
                </a:lnTo>
                <a:lnTo>
                  <a:pt x="282" y="169"/>
                </a:lnTo>
                <a:lnTo>
                  <a:pt x="283" y="155"/>
                </a:lnTo>
                <a:lnTo>
                  <a:pt x="284" y="141"/>
                </a:lnTo>
                <a:lnTo>
                  <a:pt x="283" y="127"/>
                </a:lnTo>
                <a:lnTo>
                  <a:pt x="282" y="114"/>
                </a:lnTo>
                <a:lnTo>
                  <a:pt x="278" y="101"/>
                </a:lnTo>
                <a:lnTo>
                  <a:pt x="273" y="87"/>
                </a:lnTo>
                <a:lnTo>
                  <a:pt x="267" y="75"/>
                </a:lnTo>
                <a:lnTo>
                  <a:pt x="260" y="64"/>
                </a:lnTo>
                <a:lnTo>
                  <a:pt x="253" y="52"/>
                </a:lnTo>
                <a:lnTo>
                  <a:pt x="243" y="42"/>
                </a:lnTo>
                <a:lnTo>
                  <a:pt x="233" y="33"/>
                </a:lnTo>
                <a:lnTo>
                  <a:pt x="221" y="24"/>
                </a:lnTo>
                <a:lnTo>
                  <a:pt x="209" y="17"/>
                </a:lnTo>
                <a:lnTo>
                  <a:pt x="197" y="11"/>
                </a:lnTo>
                <a:lnTo>
                  <a:pt x="197" y="11"/>
                </a:lnTo>
                <a:lnTo>
                  <a:pt x="183" y="6"/>
                </a:lnTo>
                <a:lnTo>
                  <a:pt x="170" y="2"/>
                </a:lnTo>
                <a:lnTo>
                  <a:pt x="155" y="1"/>
                </a:lnTo>
                <a:lnTo>
                  <a:pt x="1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3" name="Freeform 74"/>
          <p:cNvSpPr>
            <a:spLocks/>
          </p:cNvSpPr>
          <p:nvPr/>
        </p:nvSpPr>
        <p:spPr bwMode="auto">
          <a:xfrm>
            <a:off x="7160191" y="3311822"/>
            <a:ext cx="119982" cy="784321"/>
          </a:xfrm>
          <a:custGeom>
            <a:avLst/>
            <a:gdLst>
              <a:gd name="T0" fmla="*/ 22 w 45"/>
              <a:gd name="T1" fmla="*/ 0 h 276"/>
              <a:gd name="T2" fmla="*/ 22 w 45"/>
              <a:gd name="T3" fmla="*/ 0 h 276"/>
              <a:gd name="T4" fmla="*/ 13 w 45"/>
              <a:gd name="T5" fmla="*/ 33 h 276"/>
              <a:gd name="T6" fmla="*/ 6 w 45"/>
              <a:gd name="T7" fmla="*/ 68 h 276"/>
              <a:gd name="T8" fmla="*/ 1 w 45"/>
              <a:gd name="T9" fmla="*/ 102 h 276"/>
              <a:gd name="T10" fmla="*/ 0 w 45"/>
              <a:gd name="T11" fmla="*/ 138 h 276"/>
              <a:gd name="T12" fmla="*/ 0 w 45"/>
              <a:gd name="T13" fmla="*/ 138 h 276"/>
              <a:gd name="T14" fmla="*/ 1 w 45"/>
              <a:gd name="T15" fmla="*/ 175 h 276"/>
              <a:gd name="T16" fmla="*/ 6 w 45"/>
              <a:gd name="T17" fmla="*/ 210 h 276"/>
              <a:gd name="T18" fmla="*/ 13 w 45"/>
              <a:gd name="T19" fmla="*/ 244 h 276"/>
              <a:gd name="T20" fmla="*/ 22 w 45"/>
              <a:gd name="T21" fmla="*/ 276 h 276"/>
              <a:gd name="T22" fmla="*/ 22 w 45"/>
              <a:gd name="T23" fmla="*/ 276 h 276"/>
              <a:gd name="T24" fmla="*/ 32 w 45"/>
              <a:gd name="T25" fmla="*/ 244 h 276"/>
              <a:gd name="T26" fmla="*/ 39 w 45"/>
              <a:gd name="T27" fmla="*/ 210 h 276"/>
              <a:gd name="T28" fmla="*/ 44 w 45"/>
              <a:gd name="T29" fmla="*/ 175 h 276"/>
              <a:gd name="T30" fmla="*/ 45 w 45"/>
              <a:gd name="T31" fmla="*/ 138 h 276"/>
              <a:gd name="T32" fmla="*/ 45 w 45"/>
              <a:gd name="T33" fmla="*/ 138 h 276"/>
              <a:gd name="T34" fmla="*/ 44 w 45"/>
              <a:gd name="T35" fmla="*/ 102 h 276"/>
              <a:gd name="T36" fmla="*/ 39 w 45"/>
              <a:gd name="T37" fmla="*/ 68 h 276"/>
              <a:gd name="T38" fmla="*/ 32 w 45"/>
              <a:gd name="T39" fmla="*/ 33 h 276"/>
              <a:gd name="T40" fmla="*/ 22 w 45"/>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276">
                <a:moveTo>
                  <a:pt x="22" y="0"/>
                </a:moveTo>
                <a:lnTo>
                  <a:pt x="22" y="0"/>
                </a:lnTo>
                <a:lnTo>
                  <a:pt x="13" y="33"/>
                </a:lnTo>
                <a:lnTo>
                  <a:pt x="6" y="68"/>
                </a:lnTo>
                <a:lnTo>
                  <a:pt x="1" y="102"/>
                </a:lnTo>
                <a:lnTo>
                  <a:pt x="0" y="138"/>
                </a:lnTo>
                <a:lnTo>
                  <a:pt x="0" y="138"/>
                </a:lnTo>
                <a:lnTo>
                  <a:pt x="1" y="175"/>
                </a:lnTo>
                <a:lnTo>
                  <a:pt x="6" y="210"/>
                </a:lnTo>
                <a:lnTo>
                  <a:pt x="13" y="244"/>
                </a:lnTo>
                <a:lnTo>
                  <a:pt x="22" y="276"/>
                </a:lnTo>
                <a:lnTo>
                  <a:pt x="22" y="276"/>
                </a:lnTo>
                <a:lnTo>
                  <a:pt x="32" y="244"/>
                </a:lnTo>
                <a:lnTo>
                  <a:pt x="39" y="210"/>
                </a:lnTo>
                <a:lnTo>
                  <a:pt x="44" y="175"/>
                </a:lnTo>
                <a:lnTo>
                  <a:pt x="45" y="138"/>
                </a:lnTo>
                <a:lnTo>
                  <a:pt x="45" y="138"/>
                </a:lnTo>
                <a:lnTo>
                  <a:pt x="44" y="102"/>
                </a:lnTo>
                <a:lnTo>
                  <a:pt x="39" y="68"/>
                </a:lnTo>
                <a:lnTo>
                  <a:pt x="32" y="33"/>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4" name="Freeform 84"/>
          <p:cNvSpPr>
            <a:spLocks/>
          </p:cNvSpPr>
          <p:nvPr/>
        </p:nvSpPr>
        <p:spPr bwMode="auto">
          <a:xfrm>
            <a:off x="5698600" y="4823630"/>
            <a:ext cx="763518" cy="130722"/>
          </a:xfrm>
          <a:custGeom>
            <a:avLst/>
            <a:gdLst>
              <a:gd name="T0" fmla="*/ 140 w 280"/>
              <a:gd name="T1" fmla="*/ 0 h 45"/>
              <a:gd name="T2" fmla="*/ 140 w 280"/>
              <a:gd name="T3" fmla="*/ 0 h 45"/>
              <a:gd name="T4" fmla="*/ 122 w 280"/>
              <a:gd name="T5" fmla="*/ 0 h 45"/>
              <a:gd name="T6" fmla="*/ 103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3 w 280"/>
              <a:gd name="T25" fmla="*/ 44 h 45"/>
              <a:gd name="T26" fmla="*/ 122 w 280"/>
              <a:gd name="T27" fmla="*/ 45 h 45"/>
              <a:gd name="T28" fmla="*/ 140 w 280"/>
              <a:gd name="T29" fmla="*/ 45 h 45"/>
              <a:gd name="T30" fmla="*/ 140 w 280"/>
              <a:gd name="T31" fmla="*/ 45 h 45"/>
              <a:gd name="T32" fmla="*/ 158 w 280"/>
              <a:gd name="T33" fmla="*/ 45 h 45"/>
              <a:gd name="T34" fmla="*/ 176 w 280"/>
              <a:gd name="T35" fmla="*/ 44 h 45"/>
              <a:gd name="T36" fmla="*/ 194 w 280"/>
              <a:gd name="T37" fmla="*/ 43 h 45"/>
              <a:gd name="T38" fmla="*/ 211 w 280"/>
              <a:gd name="T39" fmla="*/ 40 h 45"/>
              <a:gd name="T40" fmla="*/ 246 w 280"/>
              <a:gd name="T41" fmla="*/ 33 h 45"/>
              <a:gd name="T42" fmla="*/ 280 w 280"/>
              <a:gd name="T43" fmla="*/ 23 h 45"/>
              <a:gd name="T44" fmla="*/ 280 w 280"/>
              <a:gd name="T45" fmla="*/ 23 h 45"/>
              <a:gd name="T46" fmla="*/ 246 w 280"/>
              <a:gd name="T47" fmla="*/ 14 h 45"/>
              <a:gd name="T48" fmla="*/ 211 w 280"/>
              <a:gd name="T49" fmla="*/ 6 h 45"/>
              <a:gd name="T50" fmla="*/ 194 w 280"/>
              <a:gd name="T51" fmla="*/ 4 h 45"/>
              <a:gd name="T52" fmla="*/ 176 w 280"/>
              <a:gd name="T53" fmla="*/ 2 h 45"/>
              <a:gd name="T54" fmla="*/ 158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3" y="2"/>
                </a:lnTo>
                <a:lnTo>
                  <a:pt x="86" y="4"/>
                </a:lnTo>
                <a:lnTo>
                  <a:pt x="68" y="6"/>
                </a:lnTo>
                <a:lnTo>
                  <a:pt x="34" y="14"/>
                </a:lnTo>
                <a:lnTo>
                  <a:pt x="0" y="23"/>
                </a:lnTo>
                <a:lnTo>
                  <a:pt x="0" y="23"/>
                </a:lnTo>
                <a:lnTo>
                  <a:pt x="34" y="33"/>
                </a:lnTo>
                <a:lnTo>
                  <a:pt x="68" y="40"/>
                </a:lnTo>
                <a:lnTo>
                  <a:pt x="86" y="43"/>
                </a:lnTo>
                <a:lnTo>
                  <a:pt x="103" y="44"/>
                </a:lnTo>
                <a:lnTo>
                  <a:pt x="122" y="45"/>
                </a:lnTo>
                <a:lnTo>
                  <a:pt x="140" y="45"/>
                </a:lnTo>
                <a:lnTo>
                  <a:pt x="140" y="45"/>
                </a:lnTo>
                <a:lnTo>
                  <a:pt x="158" y="45"/>
                </a:lnTo>
                <a:lnTo>
                  <a:pt x="176" y="44"/>
                </a:lnTo>
                <a:lnTo>
                  <a:pt x="194" y="43"/>
                </a:lnTo>
                <a:lnTo>
                  <a:pt x="211" y="40"/>
                </a:lnTo>
                <a:lnTo>
                  <a:pt x="246" y="33"/>
                </a:lnTo>
                <a:lnTo>
                  <a:pt x="280" y="23"/>
                </a:lnTo>
                <a:lnTo>
                  <a:pt x="280" y="23"/>
                </a:lnTo>
                <a:lnTo>
                  <a:pt x="246" y="14"/>
                </a:lnTo>
                <a:lnTo>
                  <a:pt x="211" y="6"/>
                </a:lnTo>
                <a:lnTo>
                  <a:pt x="194" y="4"/>
                </a:lnTo>
                <a:lnTo>
                  <a:pt x="176" y="2"/>
                </a:lnTo>
                <a:lnTo>
                  <a:pt x="158" y="0"/>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5" name="Freeform 187"/>
          <p:cNvSpPr>
            <a:spLocks/>
          </p:cNvSpPr>
          <p:nvPr/>
        </p:nvSpPr>
        <p:spPr bwMode="auto">
          <a:xfrm>
            <a:off x="7056569" y="2931028"/>
            <a:ext cx="158159" cy="289859"/>
          </a:xfrm>
          <a:custGeom>
            <a:avLst/>
            <a:gdLst>
              <a:gd name="T0" fmla="*/ 0 w 58"/>
              <a:gd name="T1" fmla="*/ 0 h 102"/>
              <a:gd name="T2" fmla="*/ 0 w 58"/>
              <a:gd name="T3" fmla="*/ 0 h 102"/>
              <a:gd name="T4" fmla="*/ 0 w 58"/>
              <a:gd name="T5" fmla="*/ 2 h 102"/>
              <a:gd name="T6" fmla="*/ 0 w 58"/>
              <a:gd name="T7" fmla="*/ 2 h 102"/>
              <a:gd name="T8" fmla="*/ 17 w 58"/>
              <a:gd name="T9" fmla="*/ 25 h 102"/>
              <a:gd name="T10" fmla="*/ 31 w 58"/>
              <a:gd name="T11" fmla="*/ 50 h 102"/>
              <a:gd name="T12" fmla="*/ 45 w 58"/>
              <a:gd name="T13" fmla="*/ 76 h 102"/>
              <a:gd name="T14" fmla="*/ 57 w 58"/>
              <a:gd name="T15" fmla="*/ 102 h 102"/>
              <a:gd name="T16" fmla="*/ 57 w 58"/>
              <a:gd name="T17" fmla="*/ 102 h 102"/>
              <a:gd name="T18" fmla="*/ 58 w 58"/>
              <a:gd name="T19" fmla="*/ 101 h 102"/>
              <a:gd name="T20" fmla="*/ 58 w 58"/>
              <a:gd name="T21" fmla="*/ 101 h 102"/>
              <a:gd name="T22" fmla="*/ 46 w 58"/>
              <a:gd name="T23" fmla="*/ 74 h 102"/>
              <a:gd name="T24" fmla="*/ 31 w 58"/>
              <a:gd name="T25" fmla="*/ 49 h 102"/>
              <a:gd name="T26" fmla="*/ 17 w 58"/>
              <a:gd name="T27" fmla="*/ 25 h 102"/>
              <a:gd name="T28" fmla="*/ 0 w 58"/>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102">
                <a:moveTo>
                  <a:pt x="0" y="0"/>
                </a:moveTo>
                <a:lnTo>
                  <a:pt x="0" y="0"/>
                </a:lnTo>
                <a:lnTo>
                  <a:pt x="0" y="2"/>
                </a:lnTo>
                <a:lnTo>
                  <a:pt x="0" y="2"/>
                </a:lnTo>
                <a:lnTo>
                  <a:pt x="17" y="25"/>
                </a:lnTo>
                <a:lnTo>
                  <a:pt x="31" y="50"/>
                </a:lnTo>
                <a:lnTo>
                  <a:pt x="45" y="76"/>
                </a:lnTo>
                <a:lnTo>
                  <a:pt x="57" y="102"/>
                </a:lnTo>
                <a:lnTo>
                  <a:pt x="57" y="102"/>
                </a:lnTo>
                <a:lnTo>
                  <a:pt x="58" y="101"/>
                </a:lnTo>
                <a:lnTo>
                  <a:pt x="58" y="101"/>
                </a:lnTo>
                <a:lnTo>
                  <a:pt x="46" y="74"/>
                </a:lnTo>
                <a:lnTo>
                  <a:pt x="31" y="49"/>
                </a:lnTo>
                <a:lnTo>
                  <a:pt x="17" y="2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6" name="Freeform 190"/>
          <p:cNvSpPr>
            <a:spLocks/>
          </p:cNvSpPr>
          <p:nvPr/>
        </p:nvSpPr>
        <p:spPr bwMode="auto">
          <a:xfrm>
            <a:off x="7214728" y="2931028"/>
            <a:ext cx="158159" cy="289859"/>
          </a:xfrm>
          <a:custGeom>
            <a:avLst/>
            <a:gdLst>
              <a:gd name="T0" fmla="*/ 57 w 57"/>
              <a:gd name="T1" fmla="*/ 0 h 102"/>
              <a:gd name="T2" fmla="*/ 57 w 57"/>
              <a:gd name="T3" fmla="*/ 0 h 102"/>
              <a:gd name="T4" fmla="*/ 40 w 57"/>
              <a:gd name="T5" fmla="*/ 25 h 102"/>
              <a:gd name="T6" fmla="*/ 25 w 57"/>
              <a:gd name="T7" fmla="*/ 49 h 102"/>
              <a:gd name="T8" fmla="*/ 11 w 57"/>
              <a:gd name="T9" fmla="*/ 74 h 102"/>
              <a:gd name="T10" fmla="*/ 0 w 57"/>
              <a:gd name="T11" fmla="*/ 101 h 102"/>
              <a:gd name="T12" fmla="*/ 0 w 57"/>
              <a:gd name="T13" fmla="*/ 101 h 102"/>
              <a:gd name="T14" fmla="*/ 0 w 57"/>
              <a:gd name="T15" fmla="*/ 102 h 102"/>
              <a:gd name="T16" fmla="*/ 0 w 57"/>
              <a:gd name="T17" fmla="*/ 102 h 102"/>
              <a:gd name="T18" fmla="*/ 12 w 57"/>
              <a:gd name="T19" fmla="*/ 76 h 102"/>
              <a:gd name="T20" fmla="*/ 25 w 57"/>
              <a:gd name="T21" fmla="*/ 50 h 102"/>
              <a:gd name="T22" fmla="*/ 40 w 57"/>
              <a:gd name="T23" fmla="*/ 25 h 102"/>
              <a:gd name="T24" fmla="*/ 57 w 57"/>
              <a:gd name="T25" fmla="*/ 2 h 102"/>
              <a:gd name="T26" fmla="*/ 57 w 57"/>
              <a:gd name="T27" fmla="*/ 2 h 102"/>
              <a:gd name="T28" fmla="*/ 57 w 57"/>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2">
                <a:moveTo>
                  <a:pt x="57" y="0"/>
                </a:moveTo>
                <a:lnTo>
                  <a:pt x="57" y="0"/>
                </a:lnTo>
                <a:lnTo>
                  <a:pt x="40" y="25"/>
                </a:lnTo>
                <a:lnTo>
                  <a:pt x="25" y="49"/>
                </a:lnTo>
                <a:lnTo>
                  <a:pt x="11" y="74"/>
                </a:lnTo>
                <a:lnTo>
                  <a:pt x="0" y="101"/>
                </a:lnTo>
                <a:lnTo>
                  <a:pt x="0" y="101"/>
                </a:lnTo>
                <a:lnTo>
                  <a:pt x="0" y="102"/>
                </a:lnTo>
                <a:lnTo>
                  <a:pt x="0" y="102"/>
                </a:lnTo>
                <a:lnTo>
                  <a:pt x="12" y="76"/>
                </a:lnTo>
                <a:lnTo>
                  <a:pt x="25" y="50"/>
                </a:lnTo>
                <a:lnTo>
                  <a:pt x="40" y="25"/>
                </a:lnTo>
                <a:lnTo>
                  <a:pt x="57" y="2"/>
                </a:lnTo>
                <a:lnTo>
                  <a:pt x="57" y="2"/>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7" name="Freeform 193"/>
          <p:cNvSpPr>
            <a:spLocks/>
          </p:cNvSpPr>
          <p:nvPr/>
        </p:nvSpPr>
        <p:spPr bwMode="auto">
          <a:xfrm>
            <a:off x="7056569" y="2698010"/>
            <a:ext cx="316314" cy="517199"/>
          </a:xfrm>
          <a:custGeom>
            <a:avLst/>
            <a:gdLst>
              <a:gd name="T0" fmla="*/ 58 w 115"/>
              <a:gd name="T1" fmla="*/ 0 h 182"/>
              <a:gd name="T2" fmla="*/ 58 w 115"/>
              <a:gd name="T3" fmla="*/ 0 h 182"/>
              <a:gd name="T4" fmla="*/ 42 w 115"/>
              <a:gd name="T5" fmla="*/ 19 h 182"/>
              <a:gd name="T6" fmla="*/ 26 w 115"/>
              <a:gd name="T7" fmla="*/ 39 h 182"/>
              <a:gd name="T8" fmla="*/ 13 w 115"/>
              <a:gd name="T9" fmla="*/ 61 h 182"/>
              <a:gd name="T10" fmla="*/ 0 w 115"/>
              <a:gd name="T11" fmla="*/ 81 h 182"/>
              <a:gd name="T12" fmla="*/ 0 w 115"/>
              <a:gd name="T13" fmla="*/ 81 h 182"/>
              <a:gd name="T14" fmla="*/ 17 w 115"/>
              <a:gd name="T15" fmla="*/ 106 h 182"/>
              <a:gd name="T16" fmla="*/ 31 w 115"/>
              <a:gd name="T17" fmla="*/ 130 h 182"/>
              <a:gd name="T18" fmla="*/ 46 w 115"/>
              <a:gd name="T19" fmla="*/ 155 h 182"/>
              <a:gd name="T20" fmla="*/ 58 w 115"/>
              <a:gd name="T21" fmla="*/ 182 h 182"/>
              <a:gd name="T22" fmla="*/ 58 w 115"/>
              <a:gd name="T23" fmla="*/ 182 h 182"/>
              <a:gd name="T24" fmla="*/ 69 w 115"/>
              <a:gd name="T25" fmla="*/ 155 h 182"/>
              <a:gd name="T26" fmla="*/ 83 w 115"/>
              <a:gd name="T27" fmla="*/ 130 h 182"/>
              <a:gd name="T28" fmla="*/ 98 w 115"/>
              <a:gd name="T29" fmla="*/ 106 h 182"/>
              <a:gd name="T30" fmla="*/ 115 w 115"/>
              <a:gd name="T31" fmla="*/ 81 h 182"/>
              <a:gd name="T32" fmla="*/ 115 w 115"/>
              <a:gd name="T33" fmla="*/ 81 h 182"/>
              <a:gd name="T34" fmla="*/ 102 w 115"/>
              <a:gd name="T35" fmla="*/ 61 h 182"/>
              <a:gd name="T36" fmla="*/ 88 w 115"/>
              <a:gd name="T37" fmla="*/ 39 h 182"/>
              <a:gd name="T38" fmla="*/ 74 w 115"/>
              <a:gd name="T39" fmla="*/ 19 h 182"/>
              <a:gd name="T40" fmla="*/ 58 w 115"/>
              <a:gd name="T4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182">
                <a:moveTo>
                  <a:pt x="58" y="0"/>
                </a:moveTo>
                <a:lnTo>
                  <a:pt x="58" y="0"/>
                </a:lnTo>
                <a:lnTo>
                  <a:pt x="42" y="19"/>
                </a:lnTo>
                <a:lnTo>
                  <a:pt x="26" y="39"/>
                </a:lnTo>
                <a:lnTo>
                  <a:pt x="13" y="61"/>
                </a:lnTo>
                <a:lnTo>
                  <a:pt x="0" y="81"/>
                </a:lnTo>
                <a:lnTo>
                  <a:pt x="0" y="81"/>
                </a:lnTo>
                <a:lnTo>
                  <a:pt x="17" y="106"/>
                </a:lnTo>
                <a:lnTo>
                  <a:pt x="31" y="130"/>
                </a:lnTo>
                <a:lnTo>
                  <a:pt x="46" y="155"/>
                </a:lnTo>
                <a:lnTo>
                  <a:pt x="58" y="182"/>
                </a:lnTo>
                <a:lnTo>
                  <a:pt x="58" y="182"/>
                </a:lnTo>
                <a:lnTo>
                  <a:pt x="69" y="155"/>
                </a:lnTo>
                <a:lnTo>
                  <a:pt x="83" y="130"/>
                </a:lnTo>
                <a:lnTo>
                  <a:pt x="98" y="106"/>
                </a:lnTo>
                <a:lnTo>
                  <a:pt x="115" y="81"/>
                </a:lnTo>
                <a:lnTo>
                  <a:pt x="115" y="81"/>
                </a:lnTo>
                <a:lnTo>
                  <a:pt x="102" y="61"/>
                </a:lnTo>
                <a:lnTo>
                  <a:pt x="88" y="39"/>
                </a:lnTo>
                <a:lnTo>
                  <a:pt x="74" y="19"/>
                </a:lnTo>
                <a:lnTo>
                  <a:pt x="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8" name="ZoneTexte 61"/>
          <p:cNvSpPr txBox="1"/>
          <p:nvPr/>
        </p:nvSpPr>
        <p:spPr>
          <a:xfrm>
            <a:off x="5054964" y="2461827"/>
            <a:ext cx="447397" cy="813265"/>
          </a:xfrm>
          <a:prstGeom prst="rect">
            <a:avLst/>
          </a:prstGeom>
          <a:noFill/>
          <a:effectLst>
            <a:outerShdw blurRad="50800" dist="12700" dir="2400000" algn="ctr" rotWithShape="0">
              <a:schemeClr val="bg1">
                <a:alpha val="85000"/>
              </a:schemeClr>
            </a:outerShdw>
          </a:effectLst>
        </p:spPr>
        <p:txBody>
          <a:bodyPr wrap="none" rtlCol="0" anchor="ctr">
            <a:spAutoFit/>
          </a:bodyPr>
          <a:lstStyle>
            <a:defPPr>
              <a:defRPr lang="fr-FR"/>
            </a:defPPr>
            <a:lvl1pPr algn="ctr">
              <a:defRPr sz="4800" b="1">
                <a:solidFill>
                  <a:schemeClr val="accent1">
                    <a:lumMod val="50000"/>
                  </a:schemeClr>
                </a:solidFill>
              </a:defRPr>
            </a:lvl1pPr>
          </a:lstStyle>
          <a:p>
            <a:r>
              <a:rPr lang="fr-FR" dirty="0"/>
              <a:t>S</a:t>
            </a:r>
          </a:p>
        </p:txBody>
      </p:sp>
      <p:sp>
        <p:nvSpPr>
          <p:cNvPr id="171" name="Ellipse 114"/>
          <p:cNvSpPr/>
          <p:nvPr/>
        </p:nvSpPr>
        <p:spPr>
          <a:xfrm>
            <a:off x="7113741" y="2428357"/>
            <a:ext cx="2398680" cy="2499745"/>
          </a:xfrm>
          <a:prstGeom prst="ellipse">
            <a:avLst/>
          </a:prstGeom>
          <a:solidFill>
            <a:srgbClr val="ED4C42"/>
          </a:solidFill>
          <a:ln>
            <a:noFill/>
          </a:ln>
          <a:extLst/>
        </p:spPr>
        <p:txBody>
          <a:bodyPr vert="horz" wrap="square" lIns="91440" tIns="45720" rIns="91440" bIns="45720" numCol="1" anchor="t" anchorCtr="0" compatLnSpc="1">
            <a:prstTxWarp prst="textNoShape">
              <a:avLst/>
            </a:prstTxWarp>
          </a:bodyPr>
          <a:lstStyle/>
          <a:p>
            <a:endParaRPr lang="fr-FR"/>
          </a:p>
        </p:txBody>
      </p:sp>
      <p:sp>
        <p:nvSpPr>
          <p:cNvPr id="172" name="Freeform 65"/>
          <p:cNvSpPr>
            <a:spLocks/>
          </p:cNvSpPr>
          <p:nvPr/>
        </p:nvSpPr>
        <p:spPr bwMode="auto">
          <a:xfrm>
            <a:off x="7254589" y="2573600"/>
            <a:ext cx="605362" cy="647917"/>
          </a:xfrm>
          <a:custGeom>
            <a:avLst/>
            <a:gdLst>
              <a:gd name="T0" fmla="*/ 179 w 222"/>
              <a:gd name="T1" fmla="*/ 0 h 230"/>
              <a:gd name="T2" fmla="*/ 179 w 222"/>
              <a:gd name="T3" fmla="*/ 0 h 230"/>
              <a:gd name="T4" fmla="*/ 151 w 222"/>
              <a:gd name="T5" fmla="*/ 17 h 230"/>
              <a:gd name="T6" fmla="*/ 124 w 222"/>
              <a:gd name="T7" fmla="*/ 35 h 230"/>
              <a:gd name="T8" fmla="*/ 99 w 222"/>
              <a:gd name="T9" fmla="*/ 56 h 230"/>
              <a:gd name="T10" fmla="*/ 76 w 222"/>
              <a:gd name="T11" fmla="*/ 78 h 230"/>
              <a:gd name="T12" fmla="*/ 54 w 222"/>
              <a:gd name="T13" fmla="*/ 101 h 230"/>
              <a:gd name="T14" fmla="*/ 35 w 222"/>
              <a:gd name="T15" fmla="*/ 126 h 230"/>
              <a:gd name="T16" fmla="*/ 17 w 222"/>
              <a:gd name="T17" fmla="*/ 153 h 230"/>
              <a:gd name="T18" fmla="*/ 0 w 222"/>
              <a:gd name="T19" fmla="*/ 181 h 230"/>
              <a:gd name="T20" fmla="*/ 0 w 222"/>
              <a:gd name="T21" fmla="*/ 181 h 230"/>
              <a:gd name="T22" fmla="*/ 9 w 222"/>
              <a:gd name="T23" fmla="*/ 191 h 230"/>
              <a:gd name="T24" fmla="*/ 20 w 222"/>
              <a:gd name="T25" fmla="*/ 199 h 230"/>
              <a:gd name="T26" fmla="*/ 32 w 222"/>
              <a:gd name="T27" fmla="*/ 206 h 230"/>
              <a:gd name="T28" fmla="*/ 46 w 222"/>
              <a:gd name="T29" fmla="*/ 213 h 230"/>
              <a:gd name="T30" fmla="*/ 46 w 222"/>
              <a:gd name="T31" fmla="*/ 213 h 230"/>
              <a:gd name="T32" fmla="*/ 53 w 222"/>
              <a:gd name="T33" fmla="*/ 215 h 230"/>
              <a:gd name="T34" fmla="*/ 53 w 222"/>
              <a:gd name="T35" fmla="*/ 215 h 230"/>
              <a:gd name="T36" fmla="*/ 69 w 222"/>
              <a:gd name="T37" fmla="*/ 221 h 230"/>
              <a:gd name="T38" fmla="*/ 86 w 222"/>
              <a:gd name="T39" fmla="*/ 226 h 230"/>
              <a:gd name="T40" fmla="*/ 101 w 222"/>
              <a:gd name="T41" fmla="*/ 228 h 230"/>
              <a:gd name="T42" fmla="*/ 117 w 222"/>
              <a:gd name="T43" fmla="*/ 230 h 230"/>
              <a:gd name="T44" fmla="*/ 117 w 222"/>
              <a:gd name="T45" fmla="*/ 230 h 230"/>
              <a:gd name="T46" fmla="*/ 138 w 222"/>
              <a:gd name="T47" fmla="*/ 228 h 230"/>
              <a:gd name="T48" fmla="*/ 156 w 222"/>
              <a:gd name="T49" fmla="*/ 225 h 230"/>
              <a:gd name="T50" fmla="*/ 173 w 222"/>
              <a:gd name="T51" fmla="*/ 221 h 230"/>
              <a:gd name="T52" fmla="*/ 188 w 222"/>
              <a:gd name="T53" fmla="*/ 216 h 230"/>
              <a:gd name="T54" fmla="*/ 200 w 222"/>
              <a:gd name="T55" fmla="*/ 211 h 230"/>
              <a:gd name="T56" fmla="*/ 208 w 222"/>
              <a:gd name="T57" fmla="*/ 206 h 230"/>
              <a:gd name="T58" fmla="*/ 215 w 222"/>
              <a:gd name="T59" fmla="*/ 203 h 230"/>
              <a:gd name="T60" fmla="*/ 215 w 222"/>
              <a:gd name="T61" fmla="*/ 203 h 230"/>
              <a:gd name="T62" fmla="*/ 206 w 222"/>
              <a:gd name="T63" fmla="*/ 199 h 230"/>
              <a:gd name="T64" fmla="*/ 197 w 222"/>
              <a:gd name="T65" fmla="*/ 196 h 230"/>
              <a:gd name="T66" fmla="*/ 190 w 222"/>
              <a:gd name="T67" fmla="*/ 191 h 230"/>
              <a:gd name="T68" fmla="*/ 183 w 222"/>
              <a:gd name="T69" fmla="*/ 186 h 230"/>
              <a:gd name="T70" fmla="*/ 183 w 222"/>
              <a:gd name="T71" fmla="*/ 186 h 230"/>
              <a:gd name="T72" fmla="*/ 191 w 222"/>
              <a:gd name="T73" fmla="*/ 176 h 230"/>
              <a:gd name="T74" fmla="*/ 198 w 222"/>
              <a:gd name="T75" fmla="*/ 166 h 230"/>
              <a:gd name="T76" fmla="*/ 206 w 222"/>
              <a:gd name="T77" fmla="*/ 156 h 230"/>
              <a:gd name="T78" fmla="*/ 212 w 222"/>
              <a:gd name="T79" fmla="*/ 143 h 230"/>
              <a:gd name="T80" fmla="*/ 212 w 222"/>
              <a:gd name="T81" fmla="*/ 143 h 230"/>
              <a:gd name="T82" fmla="*/ 214 w 222"/>
              <a:gd name="T83" fmla="*/ 134 h 230"/>
              <a:gd name="T84" fmla="*/ 218 w 222"/>
              <a:gd name="T85" fmla="*/ 124 h 230"/>
              <a:gd name="T86" fmla="*/ 219 w 222"/>
              <a:gd name="T87" fmla="*/ 114 h 230"/>
              <a:gd name="T88" fmla="*/ 220 w 222"/>
              <a:gd name="T89" fmla="*/ 105 h 230"/>
              <a:gd name="T90" fmla="*/ 222 w 222"/>
              <a:gd name="T91" fmla="*/ 95 h 230"/>
              <a:gd name="T92" fmla="*/ 220 w 222"/>
              <a:gd name="T93" fmla="*/ 85 h 230"/>
              <a:gd name="T94" fmla="*/ 219 w 222"/>
              <a:gd name="T95" fmla="*/ 76 h 230"/>
              <a:gd name="T96" fmla="*/ 218 w 222"/>
              <a:gd name="T97" fmla="*/ 66 h 230"/>
              <a:gd name="T98" fmla="*/ 212 w 222"/>
              <a:gd name="T99" fmla="*/ 48 h 230"/>
              <a:gd name="T100" fmla="*/ 203 w 222"/>
              <a:gd name="T101" fmla="*/ 31 h 230"/>
              <a:gd name="T102" fmla="*/ 198 w 222"/>
              <a:gd name="T103" fmla="*/ 22 h 230"/>
              <a:gd name="T104" fmla="*/ 192 w 222"/>
              <a:gd name="T105" fmla="*/ 15 h 230"/>
              <a:gd name="T106" fmla="*/ 185 w 222"/>
              <a:gd name="T107" fmla="*/ 8 h 230"/>
              <a:gd name="T108" fmla="*/ 179 w 222"/>
              <a:gd name="T109"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2" h="230">
                <a:moveTo>
                  <a:pt x="179" y="0"/>
                </a:moveTo>
                <a:lnTo>
                  <a:pt x="179" y="0"/>
                </a:lnTo>
                <a:lnTo>
                  <a:pt x="151" y="17"/>
                </a:lnTo>
                <a:lnTo>
                  <a:pt x="124" y="35"/>
                </a:lnTo>
                <a:lnTo>
                  <a:pt x="99" y="56"/>
                </a:lnTo>
                <a:lnTo>
                  <a:pt x="76" y="78"/>
                </a:lnTo>
                <a:lnTo>
                  <a:pt x="54" y="101"/>
                </a:lnTo>
                <a:lnTo>
                  <a:pt x="35" y="126"/>
                </a:lnTo>
                <a:lnTo>
                  <a:pt x="17" y="153"/>
                </a:lnTo>
                <a:lnTo>
                  <a:pt x="0" y="181"/>
                </a:lnTo>
                <a:lnTo>
                  <a:pt x="0" y="181"/>
                </a:lnTo>
                <a:lnTo>
                  <a:pt x="9" y="191"/>
                </a:lnTo>
                <a:lnTo>
                  <a:pt x="20" y="199"/>
                </a:lnTo>
                <a:lnTo>
                  <a:pt x="32" y="206"/>
                </a:lnTo>
                <a:lnTo>
                  <a:pt x="46" y="213"/>
                </a:lnTo>
                <a:lnTo>
                  <a:pt x="46" y="213"/>
                </a:lnTo>
                <a:lnTo>
                  <a:pt x="53" y="215"/>
                </a:lnTo>
                <a:lnTo>
                  <a:pt x="53" y="215"/>
                </a:lnTo>
                <a:lnTo>
                  <a:pt x="69" y="221"/>
                </a:lnTo>
                <a:lnTo>
                  <a:pt x="86" y="226"/>
                </a:lnTo>
                <a:lnTo>
                  <a:pt x="101" y="228"/>
                </a:lnTo>
                <a:lnTo>
                  <a:pt x="117" y="230"/>
                </a:lnTo>
                <a:lnTo>
                  <a:pt x="117" y="230"/>
                </a:lnTo>
                <a:lnTo>
                  <a:pt x="138" y="228"/>
                </a:lnTo>
                <a:lnTo>
                  <a:pt x="156" y="225"/>
                </a:lnTo>
                <a:lnTo>
                  <a:pt x="173" y="221"/>
                </a:lnTo>
                <a:lnTo>
                  <a:pt x="188" y="216"/>
                </a:lnTo>
                <a:lnTo>
                  <a:pt x="200" y="211"/>
                </a:lnTo>
                <a:lnTo>
                  <a:pt x="208" y="206"/>
                </a:lnTo>
                <a:lnTo>
                  <a:pt x="215" y="203"/>
                </a:lnTo>
                <a:lnTo>
                  <a:pt x="215" y="203"/>
                </a:lnTo>
                <a:lnTo>
                  <a:pt x="206" y="199"/>
                </a:lnTo>
                <a:lnTo>
                  <a:pt x="197" y="196"/>
                </a:lnTo>
                <a:lnTo>
                  <a:pt x="190" y="191"/>
                </a:lnTo>
                <a:lnTo>
                  <a:pt x="183" y="186"/>
                </a:lnTo>
                <a:lnTo>
                  <a:pt x="183" y="186"/>
                </a:lnTo>
                <a:lnTo>
                  <a:pt x="191" y="176"/>
                </a:lnTo>
                <a:lnTo>
                  <a:pt x="198" y="166"/>
                </a:lnTo>
                <a:lnTo>
                  <a:pt x="206" y="156"/>
                </a:lnTo>
                <a:lnTo>
                  <a:pt x="212" y="143"/>
                </a:lnTo>
                <a:lnTo>
                  <a:pt x="212" y="143"/>
                </a:lnTo>
                <a:lnTo>
                  <a:pt x="214" y="134"/>
                </a:lnTo>
                <a:lnTo>
                  <a:pt x="218" y="124"/>
                </a:lnTo>
                <a:lnTo>
                  <a:pt x="219" y="114"/>
                </a:lnTo>
                <a:lnTo>
                  <a:pt x="220" y="105"/>
                </a:lnTo>
                <a:lnTo>
                  <a:pt x="222" y="95"/>
                </a:lnTo>
                <a:lnTo>
                  <a:pt x="220" y="85"/>
                </a:lnTo>
                <a:lnTo>
                  <a:pt x="219" y="76"/>
                </a:lnTo>
                <a:lnTo>
                  <a:pt x="218" y="66"/>
                </a:lnTo>
                <a:lnTo>
                  <a:pt x="212" y="48"/>
                </a:lnTo>
                <a:lnTo>
                  <a:pt x="203" y="31"/>
                </a:lnTo>
                <a:lnTo>
                  <a:pt x="198" y="22"/>
                </a:lnTo>
                <a:lnTo>
                  <a:pt x="192" y="15"/>
                </a:lnTo>
                <a:lnTo>
                  <a:pt x="185" y="8"/>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3" name="Freeform 66"/>
          <p:cNvSpPr>
            <a:spLocks/>
          </p:cNvSpPr>
          <p:nvPr/>
        </p:nvSpPr>
        <p:spPr bwMode="auto">
          <a:xfrm>
            <a:off x="7112793" y="2425830"/>
            <a:ext cx="2334183" cy="2432532"/>
          </a:xfrm>
          <a:custGeom>
            <a:avLst/>
            <a:gdLst>
              <a:gd name="T0" fmla="*/ 413 w 856"/>
              <a:gd name="T1" fmla="*/ 0 h 856"/>
              <a:gd name="T2" fmla="*/ 337 w 856"/>
              <a:gd name="T3" fmla="*/ 11 h 856"/>
              <a:gd name="T4" fmla="*/ 266 w 856"/>
              <a:gd name="T5" fmla="*/ 35 h 856"/>
              <a:gd name="T6" fmla="*/ 251 w 856"/>
              <a:gd name="T7" fmla="*/ 52 h 856"/>
              <a:gd name="T8" fmla="*/ 269 w 856"/>
              <a:gd name="T9" fmla="*/ 79 h 856"/>
              <a:gd name="T10" fmla="*/ 281 w 856"/>
              <a:gd name="T11" fmla="*/ 107 h 856"/>
              <a:gd name="T12" fmla="*/ 287 w 856"/>
              <a:gd name="T13" fmla="*/ 138 h 856"/>
              <a:gd name="T14" fmla="*/ 285 w 856"/>
              <a:gd name="T15" fmla="*/ 170 h 856"/>
              <a:gd name="T16" fmla="*/ 276 w 856"/>
              <a:gd name="T17" fmla="*/ 201 h 856"/>
              <a:gd name="T18" fmla="*/ 257 w 856"/>
              <a:gd name="T19" fmla="*/ 234 h 856"/>
              <a:gd name="T20" fmla="*/ 303 w 856"/>
              <a:gd name="T21" fmla="*/ 250 h 856"/>
              <a:gd name="T22" fmla="*/ 265 w 856"/>
              <a:gd name="T23" fmla="*/ 272 h 856"/>
              <a:gd name="T24" fmla="*/ 228 w 856"/>
              <a:gd name="T25" fmla="*/ 288 h 856"/>
              <a:gd name="T26" fmla="*/ 168 w 856"/>
              <a:gd name="T27" fmla="*/ 296 h 856"/>
              <a:gd name="T28" fmla="*/ 132 w 856"/>
              <a:gd name="T29" fmla="*/ 292 h 856"/>
              <a:gd name="T30" fmla="*/ 98 w 856"/>
              <a:gd name="T31" fmla="*/ 282 h 856"/>
              <a:gd name="T32" fmla="*/ 77 w 856"/>
              <a:gd name="T33" fmla="*/ 272 h 856"/>
              <a:gd name="T34" fmla="*/ 43 w 856"/>
              <a:gd name="T35" fmla="*/ 246 h 856"/>
              <a:gd name="T36" fmla="*/ 25 w 856"/>
              <a:gd name="T37" fmla="*/ 291 h 856"/>
              <a:gd name="T38" fmla="*/ 6 w 856"/>
              <a:gd name="T39" fmla="*/ 363 h 856"/>
              <a:gd name="T40" fmla="*/ 0 w 856"/>
              <a:gd name="T41" fmla="*/ 439 h 856"/>
              <a:gd name="T42" fmla="*/ 1 w 856"/>
              <a:gd name="T43" fmla="*/ 476 h 856"/>
              <a:gd name="T44" fmla="*/ 21 w 856"/>
              <a:gd name="T45" fmla="*/ 577 h 856"/>
              <a:gd name="T46" fmla="*/ 65 w 856"/>
              <a:gd name="T47" fmla="*/ 671 h 856"/>
              <a:gd name="T48" fmla="*/ 128 w 856"/>
              <a:gd name="T49" fmla="*/ 750 h 856"/>
              <a:gd name="T50" fmla="*/ 207 w 856"/>
              <a:gd name="T51" fmla="*/ 813 h 856"/>
              <a:gd name="T52" fmla="*/ 299 w 856"/>
              <a:gd name="T53" fmla="*/ 856 h 856"/>
              <a:gd name="T54" fmla="*/ 367 w 856"/>
              <a:gd name="T55" fmla="*/ 839 h 856"/>
              <a:gd name="T56" fmla="*/ 421 w 856"/>
              <a:gd name="T57" fmla="*/ 833 h 856"/>
              <a:gd name="T58" fmla="*/ 457 w 856"/>
              <a:gd name="T59" fmla="*/ 833 h 856"/>
              <a:gd name="T60" fmla="*/ 510 w 856"/>
              <a:gd name="T61" fmla="*/ 839 h 856"/>
              <a:gd name="T62" fmla="*/ 579 w 856"/>
              <a:gd name="T63" fmla="*/ 856 h 856"/>
              <a:gd name="T64" fmla="*/ 650 w 856"/>
              <a:gd name="T65" fmla="*/ 825 h 856"/>
              <a:gd name="T66" fmla="*/ 713 w 856"/>
              <a:gd name="T67" fmla="*/ 784 h 856"/>
              <a:gd name="T68" fmla="*/ 767 w 856"/>
              <a:gd name="T69" fmla="*/ 731 h 856"/>
              <a:gd name="T70" fmla="*/ 814 w 856"/>
              <a:gd name="T71" fmla="*/ 670 h 856"/>
              <a:gd name="T72" fmla="*/ 847 w 856"/>
              <a:gd name="T73" fmla="*/ 602 h 856"/>
              <a:gd name="T74" fmla="*/ 847 w 856"/>
              <a:gd name="T75" fmla="*/ 545 h 856"/>
              <a:gd name="T76" fmla="*/ 834 w 856"/>
              <a:gd name="T77" fmla="*/ 439 h 856"/>
              <a:gd name="T78" fmla="*/ 840 w 856"/>
              <a:gd name="T79" fmla="*/ 369 h 856"/>
              <a:gd name="T80" fmla="*/ 856 w 856"/>
              <a:gd name="T81" fmla="*/ 301 h 856"/>
              <a:gd name="T82" fmla="*/ 814 w 856"/>
              <a:gd name="T83" fmla="*/ 208 h 856"/>
              <a:gd name="T84" fmla="*/ 750 w 856"/>
              <a:gd name="T85" fmla="*/ 129 h 856"/>
              <a:gd name="T86" fmla="*/ 670 w 856"/>
              <a:gd name="T87" fmla="*/ 66 h 856"/>
              <a:gd name="T88" fmla="*/ 578 w 856"/>
              <a:gd name="T89" fmla="*/ 22 h 856"/>
              <a:gd name="T90" fmla="*/ 475 w 856"/>
              <a:gd name="T91" fmla="*/ 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6" h="856">
                <a:moveTo>
                  <a:pt x="439" y="0"/>
                </a:moveTo>
                <a:lnTo>
                  <a:pt x="439" y="0"/>
                </a:lnTo>
                <a:lnTo>
                  <a:pt x="413" y="0"/>
                </a:lnTo>
                <a:lnTo>
                  <a:pt x="388" y="3"/>
                </a:lnTo>
                <a:lnTo>
                  <a:pt x="362" y="6"/>
                </a:lnTo>
                <a:lnTo>
                  <a:pt x="337" y="11"/>
                </a:lnTo>
                <a:lnTo>
                  <a:pt x="313" y="18"/>
                </a:lnTo>
                <a:lnTo>
                  <a:pt x="290" y="26"/>
                </a:lnTo>
                <a:lnTo>
                  <a:pt x="266" y="35"/>
                </a:lnTo>
                <a:lnTo>
                  <a:pt x="243" y="45"/>
                </a:lnTo>
                <a:lnTo>
                  <a:pt x="243" y="45"/>
                </a:lnTo>
                <a:lnTo>
                  <a:pt x="251" y="52"/>
                </a:lnTo>
                <a:lnTo>
                  <a:pt x="258" y="61"/>
                </a:lnTo>
                <a:lnTo>
                  <a:pt x="264" y="69"/>
                </a:lnTo>
                <a:lnTo>
                  <a:pt x="269" y="79"/>
                </a:lnTo>
                <a:lnTo>
                  <a:pt x="274" y="87"/>
                </a:lnTo>
                <a:lnTo>
                  <a:pt x="277" y="97"/>
                </a:lnTo>
                <a:lnTo>
                  <a:pt x="281" y="107"/>
                </a:lnTo>
                <a:lnTo>
                  <a:pt x="283" y="118"/>
                </a:lnTo>
                <a:lnTo>
                  <a:pt x="286" y="128"/>
                </a:lnTo>
                <a:lnTo>
                  <a:pt x="287" y="138"/>
                </a:lnTo>
                <a:lnTo>
                  <a:pt x="287" y="148"/>
                </a:lnTo>
                <a:lnTo>
                  <a:pt x="286" y="159"/>
                </a:lnTo>
                <a:lnTo>
                  <a:pt x="285" y="170"/>
                </a:lnTo>
                <a:lnTo>
                  <a:pt x="283" y="181"/>
                </a:lnTo>
                <a:lnTo>
                  <a:pt x="280" y="191"/>
                </a:lnTo>
                <a:lnTo>
                  <a:pt x="276" y="201"/>
                </a:lnTo>
                <a:lnTo>
                  <a:pt x="276" y="201"/>
                </a:lnTo>
                <a:lnTo>
                  <a:pt x="268" y="218"/>
                </a:lnTo>
                <a:lnTo>
                  <a:pt x="257" y="234"/>
                </a:lnTo>
                <a:lnTo>
                  <a:pt x="257" y="234"/>
                </a:lnTo>
                <a:lnTo>
                  <a:pt x="271" y="240"/>
                </a:lnTo>
                <a:lnTo>
                  <a:pt x="303" y="250"/>
                </a:lnTo>
                <a:lnTo>
                  <a:pt x="275" y="267"/>
                </a:lnTo>
                <a:lnTo>
                  <a:pt x="275" y="267"/>
                </a:lnTo>
                <a:lnTo>
                  <a:pt x="265" y="272"/>
                </a:lnTo>
                <a:lnTo>
                  <a:pt x="256" y="277"/>
                </a:lnTo>
                <a:lnTo>
                  <a:pt x="243" y="282"/>
                </a:lnTo>
                <a:lnTo>
                  <a:pt x="228" y="288"/>
                </a:lnTo>
                <a:lnTo>
                  <a:pt x="209" y="291"/>
                </a:lnTo>
                <a:lnTo>
                  <a:pt x="190" y="295"/>
                </a:lnTo>
                <a:lnTo>
                  <a:pt x="168" y="296"/>
                </a:lnTo>
                <a:lnTo>
                  <a:pt x="168" y="296"/>
                </a:lnTo>
                <a:lnTo>
                  <a:pt x="150" y="295"/>
                </a:lnTo>
                <a:lnTo>
                  <a:pt x="132" y="292"/>
                </a:lnTo>
                <a:lnTo>
                  <a:pt x="115" y="288"/>
                </a:lnTo>
                <a:lnTo>
                  <a:pt x="98" y="282"/>
                </a:lnTo>
                <a:lnTo>
                  <a:pt x="98" y="282"/>
                </a:lnTo>
                <a:lnTo>
                  <a:pt x="91" y="278"/>
                </a:lnTo>
                <a:lnTo>
                  <a:pt x="91" y="278"/>
                </a:lnTo>
                <a:lnTo>
                  <a:pt x="77" y="272"/>
                </a:lnTo>
                <a:lnTo>
                  <a:pt x="65" y="265"/>
                </a:lnTo>
                <a:lnTo>
                  <a:pt x="54" y="256"/>
                </a:lnTo>
                <a:lnTo>
                  <a:pt x="43" y="246"/>
                </a:lnTo>
                <a:lnTo>
                  <a:pt x="43" y="246"/>
                </a:lnTo>
                <a:lnTo>
                  <a:pt x="34" y="269"/>
                </a:lnTo>
                <a:lnTo>
                  <a:pt x="25" y="291"/>
                </a:lnTo>
                <a:lnTo>
                  <a:pt x="18" y="315"/>
                </a:lnTo>
                <a:lnTo>
                  <a:pt x="11" y="339"/>
                </a:lnTo>
                <a:lnTo>
                  <a:pt x="6" y="363"/>
                </a:lnTo>
                <a:lnTo>
                  <a:pt x="2" y="388"/>
                </a:lnTo>
                <a:lnTo>
                  <a:pt x="0" y="414"/>
                </a:lnTo>
                <a:lnTo>
                  <a:pt x="0" y="439"/>
                </a:lnTo>
                <a:lnTo>
                  <a:pt x="0" y="439"/>
                </a:lnTo>
                <a:lnTo>
                  <a:pt x="0" y="457"/>
                </a:lnTo>
                <a:lnTo>
                  <a:pt x="1" y="476"/>
                </a:lnTo>
                <a:lnTo>
                  <a:pt x="6" y="511"/>
                </a:lnTo>
                <a:lnTo>
                  <a:pt x="12" y="545"/>
                </a:lnTo>
                <a:lnTo>
                  <a:pt x="21" y="577"/>
                </a:lnTo>
                <a:lnTo>
                  <a:pt x="34" y="610"/>
                </a:lnTo>
                <a:lnTo>
                  <a:pt x="48" y="641"/>
                </a:lnTo>
                <a:lnTo>
                  <a:pt x="65" y="671"/>
                </a:lnTo>
                <a:lnTo>
                  <a:pt x="85" y="699"/>
                </a:lnTo>
                <a:lnTo>
                  <a:pt x="105" y="725"/>
                </a:lnTo>
                <a:lnTo>
                  <a:pt x="128" y="750"/>
                </a:lnTo>
                <a:lnTo>
                  <a:pt x="152" y="773"/>
                </a:lnTo>
                <a:lnTo>
                  <a:pt x="179" y="793"/>
                </a:lnTo>
                <a:lnTo>
                  <a:pt x="207" y="813"/>
                </a:lnTo>
                <a:lnTo>
                  <a:pt x="236" y="830"/>
                </a:lnTo>
                <a:lnTo>
                  <a:pt x="266" y="844"/>
                </a:lnTo>
                <a:lnTo>
                  <a:pt x="299" y="856"/>
                </a:lnTo>
                <a:lnTo>
                  <a:pt x="299" y="856"/>
                </a:lnTo>
                <a:lnTo>
                  <a:pt x="333" y="847"/>
                </a:lnTo>
                <a:lnTo>
                  <a:pt x="367" y="839"/>
                </a:lnTo>
                <a:lnTo>
                  <a:pt x="385" y="837"/>
                </a:lnTo>
                <a:lnTo>
                  <a:pt x="402" y="835"/>
                </a:lnTo>
                <a:lnTo>
                  <a:pt x="421" y="833"/>
                </a:lnTo>
                <a:lnTo>
                  <a:pt x="439" y="833"/>
                </a:lnTo>
                <a:lnTo>
                  <a:pt x="439" y="833"/>
                </a:lnTo>
                <a:lnTo>
                  <a:pt x="457" y="833"/>
                </a:lnTo>
                <a:lnTo>
                  <a:pt x="475" y="835"/>
                </a:lnTo>
                <a:lnTo>
                  <a:pt x="493" y="837"/>
                </a:lnTo>
                <a:lnTo>
                  <a:pt x="510" y="839"/>
                </a:lnTo>
                <a:lnTo>
                  <a:pt x="545" y="847"/>
                </a:lnTo>
                <a:lnTo>
                  <a:pt x="579" y="856"/>
                </a:lnTo>
                <a:lnTo>
                  <a:pt x="579" y="856"/>
                </a:lnTo>
                <a:lnTo>
                  <a:pt x="604" y="847"/>
                </a:lnTo>
                <a:lnTo>
                  <a:pt x="627" y="837"/>
                </a:lnTo>
                <a:lnTo>
                  <a:pt x="650" y="825"/>
                </a:lnTo>
                <a:lnTo>
                  <a:pt x="672" y="813"/>
                </a:lnTo>
                <a:lnTo>
                  <a:pt x="692" y="798"/>
                </a:lnTo>
                <a:lnTo>
                  <a:pt x="713" y="784"/>
                </a:lnTo>
                <a:lnTo>
                  <a:pt x="732" y="767"/>
                </a:lnTo>
                <a:lnTo>
                  <a:pt x="750" y="750"/>
                </a:lnTo>
                <a:lnTo>
                  <a:pt x="767" y="731"/>
                </a:lnTo>
                <a:lnTo>
                  <a:pt x="784" y="712"/>
                </a:lnTo>
                <a:lnTo>
                  <a:pt x="799" y="691"/>
                </a:lnTo>
                <a:lnTo>
                  <a:pt x="814" y="670"/>
                </a:lnTo>
                <a:lnTo>
                  <a:pt x="826" y="648"/>
                </a:lnTo>
                <a:lnTo>
                  <a:pt x="838" y="625"/>
                </a:lnTo>
                <a:lnTo>
                  <a:pt x="847" y="602"/>
                </a:lnTo>
                <a:lnTo>
                  <a:pt x="856" y="577"/>
                </a:lnTo>
                <a:lnTo>
                  <a:pt x="856" y="577"/>
                </a:lnTo>
                <a:lnTo>
                  <a:pt x="847" y="545"/>
                </a:lnTo>
                <a:lnTo>
                  <a:pt x="840" y="511"/>
                </a:lnTo>
                <a:lnTo>
                  <a:pt x="835" y="476"/>
                </a:lnTo>
                <a:lnTo>
                  <a:pt x="834" y="439"/>
                </a:lnTo>
                <a:lnTo>
                  <a:pt x="834" y="439"/>
                </a:lnTo>
                <a:lnTo>
                  <a:pt x="835" y="403"/>
                </a:lnTo>
                <a:lnTo>
                  <a:pt x="840" y="369"/>
                </a:lnTo>
                <a:lnTo>
                  <a:pt x="847" y="334"/>
                </a:lnTo>
                <a:lnTo>
                  <a:pt x="856" y="301"/>
                </a:lnTo>
                <a:lnTo>
                  <a:pt x="856" y="301"/>
                </a:lnTo>
                <a:lnTo>
                  <a:pt x="844" y="268"/>
                </a:lnTo>
                <a:lnTo>
                  <a:pt x="830" y="238"/>
                </a:lnTo>
                <a:lnTo>
                  <a:pt x="814" y="208"/>
                </a:lnTo>
                <a:lnTo>
                  <a:pt x="794" y="180"/>
                </a:lnTo>
                <a:lnTo>
                  <a:pt x="773" y="153"/>
                </a:lnTo>
                <a:lnTo>
                  <a:pt x="750" y="129"/>
                </a:lnTo>
                <a:lnTo>
                  <a:pt x="725" y="106"/>
                </a:lnTo>
                <a:lnTo>
                  <a:pt x="699" y="85"/>
                </a:lnTo>
                <a:lnTo>
                  <a:pt x="670" y="66"/>
                </a:lnTo>
                <a:lnTo>
                  <a:pt x="641" y="49"/>
                </a:lnTo>
                <a:lnTo>
                  <a:pt x="611" y="34"/>
                </a:lnTo>
                <a:lnTo>
                  <a:pt x="578" y="22"/>
                </a:lnTo>
                <a:lnTo>
                  <a:pt x="544" y="12"/>
                </a:lnTo>
                <a:lnTo>
                  <a:pt x="510" y="5"/>
                </a:lnTo>
                <a:lnTo>
                  <a:pt x="475" y="1"/>
                </a:lnTo>
                <a:lnTo>
                  <a:pt x="457" y="0"/>
                </a:lnTo>
                <a:lnTo>
                  <a:pt x="4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4" name="Freeform 67"/>
          <p:cNvSpPr>
            <a:spLocks/>
          </p:cNvSpPr>
          <p:nvPr/>
        </p:nvSpPr>
        <p:spPr bwMode="auto">
          <a:xfrm>
            <a:off x="7145515" y="2459930"/>
            <a:ext cx="747159" cy="784321"/>
          </a:xfrm>
          <a:custGeom>
            <a:avLst/>
            <a:gdLst>
              <a:gd name="T0" fmla="*/ 157 w 274"/>
              <a:gd name="T1" fmla="*/ 277 h 277"/>
              <a:gd name="T2" fmla="*/ 122 w 274"/>
              <a:gd name="T3" fmla="*/ 273 h 277"/>
              <a:gd name="T4" fmla="*/ 89 w 274"/>
              <a:gd name="T5" fmla="*/ 262 h 277"/>
              <a:gd name="T6" fmla="*/ 82 w 274"/>
              <a:gd name="T7" fmla="*/ 260 h 277"/>
              <a:gd name="T8" fmla="*/ 70 w 274"/>
              <a:gd name="T9" fmla="*/ 254 h 277"/>
              <a:gd name="T10" fmla="*/ 48 w 274"/>
              <a:gd name="T11" fmla="*/ 238 h 277"/>
              <a:gd name="T12" fmla="*/ 30 w 274"/>
              <a:gd name="T13" fmla="*/ 220 h 277"/>
              <a:gd name="T14" fmla="*/ 15 w 274"/>
              <a:gd name="T15" fmla="*/ 198 h 277"/>
              <a:gd name="T16" fmla="*/ 6 w 274"/>
              <a:gd name="T17" fmla="*/ 175 h 277"/>
              <a:gd name="T18" fmla="*/ 1 w 274"/>
              <a:gd name="T19" fmla="*/ 149 h 277"/>
              <a:gd name="T20" fmla="*/ 0 w 274"/>
              <a:gd name="T21" fmla="*/ 123 h 277"/>
              <a:gd name="T22" fmla="*/ 6 w 274"/>
              <a:gd name="T23" fmla="*/ 96 h 277"/>
              <a:gd name="T24" fmla="*/ 9 w 274"/>
              <a:gd name="T25" fmla="*/ 84 h 277"/>
              <a:gd name="T26" fmla="*/ 19 w 274"/>
              <a:gd name="T27" fmla="*/ 66 h 277"/>
              <a:gd name="T28" fmla="*/ 30 w 274"/>
              <a:gd name="T29" fmla="*/ 50 h 277"/>
              <a:gd name="T30" fmla="*/ 59 w 274"/>
              <a:gd name="T31" fmla="*/ 23 h 277"/>
              <a:gd name="T32" fmla="*/ 94 w 274"/>
              <a:gd name="T33" fmla="*/ 6 h 277"/>
              <a:gd name="T34" fmla="*/ 114 w 274"/>
              <a:gd name="T35" fmla="*/ 3 h 277"/>
              <a:gd name="T36" fmla="*/ 134 w 274"/>
              <a:gd name="T37" fmla="*/ 0 h 277"/>
              <a:gd name="T38" fmla="*/ 147 w 274"/>
              <a:gd name="T39" fmla="*/ 1 h 277"/>
              <a:gd name="T40" fmla="*/ 173 w 274"/>
              <a:gd name="T41" fmla="*/ 6 h 277"/>
              <a:gd name="T42" fmla="*/ 185 w 274"/>
              <a:gd name="T43" fmla="*/ 11 h 277"/>
              <a:gd name="T44" fmla="*/ 209 w 274"/>
              <a:gd name="T45" fmla="*/ 23 h 277"/>
              <a:gd name="T46" fmla="*/ 230 w 274"/>
              <a:gd name="T47" fmla="*/ 40 h 277"/>
              <a:gd name="T48" fmla="*/ 246 w 274"/>
              <a:gd name="T49" fmla="*/ 61 h 277"/>
              <a:gd name="T50" fmla="*/ 258 w 274"/>
              <a:gd name="T51" fmla="*/ 84 h 277"/>
              <a:gd name="T52" fmla="*/ 265 w 274"/>
              <a:gd name="T53" fmla="*/ 108 h 277"/>
              <a:gd name="T54" fmla="*/ 269 w 274"/>
              <a:gd name="T55" fmla="*/ 134 h 277"/>
              <a:gd name="T56" fmla="*/ 266 w 274"/>
              <a:gd name="T57" fmla="*/ 160 h 277"/>
              <a:gd name="T58" fmla="*/ 258 w 274"/>
              <a:gd name="T59" fmla="*/ 187 h 277"/>
              <a:gd name="T60" fmla="*/ 253 w 274"/>
              <a:gd name="T61" fmla="*/ 197 h 277"/>
              <a:gd name="T62" fmla="*/ 241 w 274"/>
              <a:gd name="T63" fmla="*/ 216 h 277"/>
              <a:gd name="T64" fmla="*/ 235 w 274"/>
              <a:gd name="T65" fmla="*/ 225 h 277"/>
              <a:gd name="T66" fmla="*/ 258 w 274"/>
              <a:gd name="T67" fmla="*/ 236 h 277"/>
              <a:gd name="T68" fmla="*/ 259 w 274"/>
              <a:gd name="T69" fmla="*/ 249 h 277"/>
              <a:gd name="T70" fmla="*/ 251 w 274"/>
              <a:gd name="T71" fmla="*/ 254 h 277"/>
              <a:gd name="T72" fmla="*/ 229 w 274"/>
              <a:gd name="T73" fmla="*/ 263 h 277"/>
              <a:gd name="T74" fmla="*/ 197 w 274"/>
              <a:gd name="T75" fmla="*/ 272 h 277"/>
              <a:gd name="T76" fmla="*/ 157 w 274"/>
              <a:gd name="T77"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4" h="277">
                <a:moveTo>
                  <a:pt x="157" y="277"/>
                </a:moveTo>
                <a:lnTo>
                  <a:pt x="157" y="277"/>
                </a:lnTo>
                <a:lnTo>
                  <a:pt x="140" y="276"/>
                </a:lnTo>
                <a:lnTo>
                  <a:pt x="122" y="273"/>
                </a:lnTo>
                <a:lnTo>
                  <a:pt x="106" y="268"/>
                </a:lnTo>
                <a:lnTo>
                  <a:pt x="89" y="262"/>
                </a:lnTo>
                <a:lnTo>
                  <a:pt x="89" y="262"/>
                </a:lnTo>
                <a:lnTo>
                  <a:pt x="82" y="260"/>
                </a:lnTo>
                <a:lnTo>
                  <a:pt x="82" y="260"/>
                </a:lnTo>
                <a:lnTo>
                  <a:pt x="70" y="254"/>
                </a:lnTo>
                <a:lnTo>
                  <a:pt x="59" y="246"/>
                </a:lnTo>
                <a:lnTo>
                  <a:pt x="48" y="238"/>
                </a:lnTo>
                <a:lnTo>
                  <a:pt x="38" y="230"/>
                </a:lnTo>
                <a:lnTo>
                  <a:pt x="30" y="220"/>
                </a:lnTo>
                <a:lnTo>
                  <a:pt x="21" y="209"/>
                </a:lnTo>
                <a:lnTo>
                  <a:pt x="15" y="198"/>
                </a:lnTo>
                <a:lnTo>
                  <a:pt x="9" y="187"/>
                </a:lnTo>
                <a:lnTo>
                  <a:pt x="6" y="175"/>
                </a:lnTo>
                <a:lnTo>
                  <a:pt x="2" y="162"/>
                </a:lnTo>
                <a:lnTo>
                  <a:pt x="1" y="149"/>
                </a:lnTo>
                <a:lnTo>
                  <a:pt x="0" y="136"/>
                </a:lnTo>
                <a:lnTo>
                  <a:pt x="0" y="123"/>
                </a:lnTo>
                <a:lnTo>
                  <a:pt x="2" y="109"/>
                </a:lnTo>
                <a:lnTo>
                  <a:pt x="6" y="96"/>
                </a:lnTo>
                <a:lnTo>
                  <a:pt x="9" y="84"/>
                </a:lnTo>
                <a:lnTo>
                  <a:pt x="9" y="84"/>
                </a:lnTo>
                <a:lnTo>
                  <a:pt x="14" y="74"/>
                </a:lnTo>
                <a:lnTo>
                  <a:pt x="19" y="66"/>
                </a:lnTo>
                <a:lnTo>
                  <a:pt x="24" y="57"/>
                </a:lnTo>
                <a:lnTo>
                  <a:pt x="30" y="50"/>
                </a:lnTo>
                <a:lnTo>
                  <a:pt x="44" y="35"/>
                </a:lnTo>
                <a:lnTo>
                  <a:pt x="59" y="23"/>
                </a:lnTo>
                <a:lnTo>
                  <a:pt x="76" y="14"/>
                </a:lnTo>
                <a:lnTo>
                  <a:pt x="94" y="6"/>
                </a:lnTo>
                <a:lnTo>
                  <a:pt x="104" y="4"/>
                </a:lnTo>
                <a:lnTo>
                  <a:pt x="114" y="3"/>
                </a:lnTo>
                <a:lnTo>
                  <a:pt x="124" y="1"/>
                </a:lnTo>
                <a:lnTo>
                  <a:pt x="134" y="0"/>
                </a:lnTo>
                <a:lnTo>
                  <a:pt x="134" y="0"/>
                </a:lnTo>
                <a:lnTo>
                  <a:pt x="147" y="1"/>
                </a:lnTo>
                <a:lnTo>
                  <a:pt x="160" y="3"/>
                </a:lnTo>
                <a:lnTo>
                  <a:pt x="173" y="6"/>
                </a:lnTo>
                <a:lnTo>
                  <a:pt x="185" y="11"/>
                </a:lnTo>
                <a:lnTo>
                  <a:pt x="185" y="11"/>
                </a:lnTo>
                <a:lnTo>
                  <a:pt x="198" y="17"/>
                </a:lnTo>
                <a:lnTo>
                  <a:pt x="209" y="23"/>
                </a:lnTo>
                <a:lnTo>
                  <a:pt x="220" y="32"/>
                </a:lnTo>
                <a:lnTo>
                  <a:pt x="230" y="40"/>
                </a:lnTo>
                <a:lnTo>
                  <a:pt x="238" y="50"/>
                </a:lnTo>
                <a:lnTo>
                  <a:pt x="246" y="61"/>
                </a:lnTo>
                <a:lnTo>
                  <a:pt x="253" y="72"/>
                </a:lnTo>
                <a:lnTo>
                  <a:pt x="258" y="84"/>
                </a:lnTo>
                <a:lnTo>
                  <a:pt x="263" y="96"/>
                </a:lnTo>
                <a:lnTo>
                  <a:pt x="265" y="108"/>
                </a:lnTo>
                <a:lnTo>
                  <a:pt x="268" y="122"/>
                </a:lnTo>
                <a:lnTo>
                  <a:pt x="269" y="134"/>
                </a:lnTo>
                <a:lnTo>
                  <a:pt x="268" y="147"/>
                </a:lnTo>
                <a:lnTo>
                  <a:pt x="266" y="160"/>
                </a:lnTo>
                <a:lnTo>
                  <a:pt x="263" y="174"/>
                </a:lnTo>
                <a:lnTo>
                  <a:pt x="258" y="187"/>
                </a:lnTo>
                <a:lnTo>
                  <a:pt x="258" y="187"/>
                </a:lnTo>
                <a:lnTo>
                  <a:pt x="253" y="197"/>
                </a:lnTo>
                <a:lnTo>
                  <a:pt x="248" y="206"/>
                </a:lnTo>
                <a:lnTo>
                  <a:pt x="241" y="216"/>
                </a:lnTo>
                <a:lnTo>
                  <a:pt x="235" y="225"/>
                </a:lnTo>
                <a:lnTo>
                  <a:pt x="235" y="225"/>
                </a:lnTo>
                <a:lnTo>
                  <a:pt x="246" y="231"/>
                </a:lnTo>
                <a:lnTo>
                  <a:pt x="258" y="236"/>
                </a:lnTo>
                <a:lnTo>
                  <a:pt x="274" y="240"/>
                </a:lnTo>
                <a:lnTo>
                  <a:pt x="259" y="249"/>
                </a:lnTo>
                <a:lnTo>
                  <a:pt x="259" y="249"/>
                </a:lnTo>
                <a:lnTo>
                  <a:pt x="251" y="254"/>
                </a:lnTo>
                <a:lnTo>
                  <a:pt x="241" y="259"/>
                </a:lnTo>
                <a:lnTo>
                  <a:pt x="229" y="263"/>
                </a:lnTo>
                <a:lnTo>
                  <a:pt x="214" y="268"/>
                </a:lnTo>
                <a:lnTo>
                  <a:pt x="197" y="272"/>
                </a:lnTo>
                <a:lnTo>
                  <a:pt x="178" y="276"/>
                </a:lnTo>
                <a:lnTo>
                  <a:pt x="157" y="277"/>
                </a:lnTo>
                <a:lnTo>
                  <a:pt x="157" y="277"/>
                </a:lnTo>
                <a:close/>
              </a:path>
            </a:pathLst>
          </a:custGeom>
          <a:solidFill>
            <a:srgbClr val="B82B21"/>
          </a:solidFill>
          <a:ln>
            <a:noFill/>
          </a:ln>
          <a:extLst/>
        </p:spPr>
        <p:txBody>
          <a:bodyPr vert="horz" wrap="square" lIns="91440" tIns="45720" rIns="91440" bIns="45720" numCol="1" anchor="t" anchorCtr="0" compatLnSpc="1">
            <a:prstTxWarp prst="textNoShape">
              <a:avLst/>
            </a:prstTxWarp>
          </a:bodyPr>
          <a:lstStyle/>
          <a:p>
            <a:endParaRPr lang="fr-FR"/>
          </a:p>
        </p:txBody>
      </p:sp>
      <p:sp>
        <p:nvSpPr>
          <p:cNvPr id="175" name="Freeform 68"/>
          <p:cNvSpPr>
            <a:spLocks noEditPoints="1"/>
          </p:cNvSpPr>
          <p:nvPr/>
        </p:nvSpPr>
        <p:spPr bwMode="auto">
          <a:xfrm>
            <a:off x="7123701" y="2437197"/>
            <a:ext cx="818055" cy="829789"/>
          </a:xfrm>
          <a:custGeom>
            <a:avLst/>
            <a:gdLst>
              <a:gd name="T0" fmla="*/ 154 w 300"/>
              <a:gd name="T1" fmla="*/ 16 h 291"/>
              <a:gd name="T2" fmla="*/ 191 w 300"/>
              <a:gd name="T3" fmla="*/ 25 h 291"/>
              <a:gd name="T4" fmla="*/ 214 w 300"/>
              <a:gd name="T5" fmla="*/ 38 h 291"/>
              <a:gd name="T6" fmla="*/ 240 w 300"/>
              <a:gd name="T7" fmla="*/ 62 h 291"/>
              <a:gd name="T8" fmla="*/ 260 w 300"/>
              <a:gd name="T9" fmla="*/ 93 h 291"/>
              <a:gd name="T10" fmla="*/ 268 w 300"/>
              <a:gd name="T11" fmla="*/ 129 h 291"/>
              <a:gd name="T12" fmla="*/ 267 w 300"/>
              <a:gd name="T13" fmla="*/ 166 h 291"/>
              <a:gd name="T14" fmla="*/ 260 w 300"/>
              <a:gd name="T15" fmla="*/ 190 h 291"/>
              <a:gd name="T16" fmla="*/ 239 w 300"/>
              <a:gd name="T17" fmla="*/ 223 h 291"/>
              <a:gd name="T18" fmla="*/ 238 w 300"/>
              <a:gd name="T19" fmla="*/ 238 h 291"/>
              <a:gd name="T20" fmla="*/ 263 w 300"/>
              <a:gd name="T21" fmla="*/ 250 h 291"/>
              <a:gd name="T22" fmla="*/ 248 w 300"/>
              <a:gd name="T23" fmla="*/ 258 h 291"/>
              <a:gd name="T24" fmla="*/ 204 w 300"/>
              <a:gd name="T25" fmla="*/ 272 h 291"/>
              <a:gd name="T26" fmla="*/ 165 w 300"/>
              <a:gd name="T27" fmla="*/ 277 h 291"/>
              <a:gd name="T28" fmla="*/ 117 w 300"/>
              <a:gd name="T29" fmla="*/ 268 h 291"/>
              <a:gd name="T30" fmla="*/ 94 w 300"/>
              <a:gd name="T31" fmla="*/ 260 h 291"/>
              <a:gd name="T32" fmla="*/ 71 w 300"/>
              <a:gd name="T33" fmla="*/ 247 h 291"/>
              <a:gd name="T34" fmla="*/ 44 w 300"/>
              <a:gd name="T35" fmla="*/ 222 h 291"/>
              <a:gd name="T36" fmla="*/ 24 w 300"/>
              <a:gd name="T37" fmla="*/ 190 h 291"/>
              <a:gd name="T38" fmla="*/ 16 w 300"/>
              <a:gd name="T39" fmla="*/ 155 h 291"/>
              <a:gd name="T40" fmla="*/ 17 w 300"/>
              <a:gd name="T41" fmla="*/ 118 h 291"/>
              <a:gd name="T42" fmla="*/ 24 w 300"/>
              <a:gd name="T43" fmla="*/ 93 h 291"/>
              <a:gd name="T44" fmla="*/ 45 w 300"/>
              <a:gd name="T45" fmla="*/ 61 h 291"/>
              <a:gd name="T46" fmla="*/ 89 w 300"/>
              <a:gd name="T47" fmla="*/ 27 h 291"/>
              <a:gd name="T48" fmla="*/ 142 w 300"/>
              <a:gd name="T49" fmla="*/ 16 h 291"/>
              <a:gd name="T50" fmla="*/ 131 w 300"/>
              <a:gd name="T51" fmla="*/ 0 h 291"/>
              <a:gd name="T52" fmla="*/ 100 w 300"/>
              <a:gd name="T53" fmla="*/ 6 h 291"/>
              <a:gd name="T54" fmla="*/ 72 w 300"/>
              <a:gd name="T55" fmla="*/ 18 h 291"/>
              <a:gd name="T56" fmla="*/ 46 w 300"/>
              <a:gd name="T57" fmla="*/ 36 h 291"/>
              <a:gd name="T58" fmla="*/ 26 w 300"/>
              <a:gd name="T59" fmla="*/ 59 h 291"/>
              <a:gd name="T60" fmla="*/ 11 w 300"/>
              <a:gd name="T61" fmla="*/ 87 h 291"/>
              <a:gd name="T62" fmla="*/ 3 w 300"/>
              <a:gd name="T63" fmla="*/ 115 h 291"/>
              <a:gd name="T64" fmla="*/ 0 w 300"/>
              <a:gd name="T65" fmla="*/ 156 h 291"/>
              <a:gd name="T66" fmla="*/ 11 w 300"/>
              <a:gd name="T67" fmla="*/ 196 h 291"/>
              <a:gd name="T68" fmla="*/ 32 w 300"/>
              <a:gd name="T69" fmla="*/ 232 h 291"/>
              <a:gd name="T70" fmla="*/ 62 w 300"/>
              <a:gd name="T71" fmla="*/ 260 h 291"/>
              <a:gd name="T72" fmla="*/ 88 w 300"/>
              <a:gd name="T73" fmla="*/ 273 h 291"/>
              <a:gd name="T74" fmla="*/ 112 w 300"/>
              <a:gd name="T75" fmla="*/ 283 h 291"/>
              <a:gd name="T76" fmla="*/ 165 w 300"/>
              <a:gd name="T77" fmla="*/ 291 h 291"/>
              <a:gd name="T78" fmla="*/ 206 w 300"/>
              <a:gd name="T79" fmla="*/ 286 h 291"/>
              <a:gd name="T80" fmla="*/ 253 w 300"/>
              <a:gd name="T81" fmla="*/ 272 h 291"/>
              <a:gd name="T82" fmla="*/ 300 w 300"/>
              <a:gd name="T83" fmla="*/ 245 h 291"/>
              <a:gd name="T84" fmla="*/ 254 w 300"/>
              <a:gd name="T85" fmla="*/ 229 h 291"/>
              <a:gd name="T86" fmla="*/ 273 w 300"/>
              <a:gd name="T87" fmla="*/ 196 h 291"/>
              <a:gd name="T88" fmla="*/ 282 w 300"/>
              <a:gd name="T89" fmla="*/ 169 h 291"/>
              <a:gd name="T90" fmla="*/ 283 w 300"/>
              <a:gd name="T91" fmla="*/ 127 h 291"/>
              <a:gd name="T92" fmla="*/ 273 w 300"/>
              <a:gd name="T93" fmla="*/ 87 h 291"/>
              <a:gd name="T94" fmla="*/ 253 w 300"/>
              <a:gd name="T95" fmla="*/ 52 h 291"/>
              <a:gd name="T96" fmla="*/ 221 w 300"/>
              <a:gd name="T97" fmla="*/ 24 h 291"/>
              <a:gd name="T98" fmla="*/ 197 w 300"/>
              <a:gd name="T99" fmla="*/ 11 h 291"/>
              <a:gd name="T100" fmla="*/ 155 w 300"/>
              <a:gd name="T101" fmla="*/ 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0" h="291">
                <a:moveTo>
                  <a:pt x="142" y="16"/>
                </a:moveTo>
                <a:lnTo>
                  <a:pt x="142" y="16"/>
                </a:lnTo>
                <a:lnTo>
                  <a:pt x="154" y="16"/>
                </a:lnTo>
                <a:lnTo>
                  <a:pt x="166" y="17"/>
                </a:lnTo>
                <a:lnTo>
                  <a:pt x="179" y="21"/>
                </a:lnTo>
                <a:lnTo>
                  <a:pt x="191" y="25"/>
                </a:lnTo>
                <a:lnTo>
                  <a:pt x="191" y="25"/>
                </a:lnTo>
                <a:lnTo>
                  <a:pt x="203" y="30"/>
                </a:lnTo>
                <a:lnTo>
                  <a:pt x="214" y="38"/>
                </a:lnTo>
                <a:lnTo>
                  <a:pt x="223" y="45"/>
                </a:lnTo>
                <a:lnTo>
                  <a:pt x="232" y="53"/>
                </a:lnTo>
                <a:lnTo>
                  <a:pt x="240" y="62"/>
                </a:lnTo>
                <a:lnTo>
                  <a:pt x="248" y="72"/>
                </a:lnTo>
                <a:lnTo>
                  <a:pt x="254" y="82"/>
                </a:lnTo>
                <a:lnTo>
                  <a:pt x="260" y="93"/>
                </a:lnTo>
                <a:lnTo>
                  <a:pt x="263" y="106"/>
                </a:lnTo>
                <a:lnTo>
                  <a:pt x="266" y="116"/>
                </a:lnTo>
                <a:lnTo>
                  <a:pt x="268" y="129"/>
                </a:lnTo>
                <a:lnTo>
                  <a:pt x="270" y="141"/>
                </a:lnTo>
                <a:lnTo>
                  <a:pt x="268" y="154"/>
                </a:lnTo>
                <a:lnTo>
                  <a:pt x="267" y="166"/>
                </a:lnTo>
                <a:lnTo>
                  <a:pt x="263" y="178"/>
                </a:lnTo>
                <a:lnTo>
                  <a:pt x="260" y="190"/>
                </a:lnTo>
                <a:lnTo>
                  <a:pt x="260" y="190"/>
                </a:lnTo>
                <a:lnTo>
                  <a:pt x="254" y="203"/>
                </a:lnTo>
                <a:lnTo>
                  <a:pt x="246" y="213"/>
                </a:lnTo>
                <a:lnTo>
                  <a:pt x="239" y="223"/>
                </a:lnTo>
                <a:lnTo>
                  <a:pt x="231" y="233"/>
                </a:lnTo>
                <a:lnTo>
                  <a:pt x="231" y="233"/>
                </a:lnTo>
                <a:lnTo>
                  <a:pt x="238" y="238"/>
                </a:lnTo>
                <a:lnTo>
                  <a:pt x="245" y="243"/>
                </a:lnTo>
                <a:lnTo>
                  <a:pt x="254" y="246"/>
                </a:lnTo>
                <a:lnTo>
                  <a:pt x="263" y="250"/>
                </a:lnTo>
                <a:lnTo>
                  <a:pt x="263" y="250"/>
                </a:lnTo>
                <a:lnTo>
                  <a:pt x="256" y="253"/>
                </a:lnTo>
                <a:lnTo>
                  <a:pt x="248" y="258"/>
                </a:lnTo>
                <a:lnTo>
                  <a:pt x="236" y="263"/>
                </a:lnTo>
                <a:lnTo>
                  <a:pt x="221" y="268"/>
                </a:lnTo>
                <a:lnTo>
                  <a:pt x="204" y="272"/>
                </a:lnTo>
                <a:lnTo>
                  <a:pt x="186" y="275"/>
                </a:lnTo>
                <a:lnTo>
                  <a:pt x="165" y="277"/>
                </a:lnTo>
                <a:lnTo>
                  <a:pt x="165" y="277"/>
                </a:lnTo>
                <a:lnTo>
                  <a:pt x="149" y="275"/>
                </a:lnTo>
                <a:lnTo>
                  <a:pt x="134" y="273"/>
                </a:lnTo>
                <a:lnTo>
                  <a:pt x="117" y="268"/>
                </a:lnTo>
                <a:lnTo>
                  <a:pt x="101" y="262"/>
                </a:lnTo>
                <a:lnTo>
                  <a:pt x="101" y="262"/>
                </a:lnTo>
                <a:lnTo>
                  <a:pt x="94" y="260"/>
                </a:lnTo>
                <a:lnTo>
                  <a:pt x="94" y="260"/>
                </a:lnTo>
                <a:lnTo>
                  <a:pt x="82" y="253"/>
                </a:lnTo>
                <a:lnTo>
                  <a:pt x="71" y="247"/>
                </a:lnTo>
                <a:lnTo>
                  <a:pt x="61" y="240"/>
                </a:lnTo>
                <a:lnTo>
                  <a:pt x="51" y="232"/>
                </a:lnTo>
                <a:lnTo>
                  <a:pt x="44" y="222"/>
                </a:lnTo>
                <a:lnTo>
                  <a:pt x="37" y="212"/>
                </a:lnTo>
                <a:lnTo>
                  <a:pt x="29" y="201"/>
                </a:lnTo>
                <a:lnTo>
                  <a:pt x="24" y="190"/>
                </a:lnTo>
                <a:lnTo>
                  <a:pt x="21" y="180"/>
                </a:lnTo>
                <a:lnTo>
                  <a:pt x="17" y="167"/>
                </a:lnTo>
                <a:lnTo>
                  <a:pt x="16" y="155"/>
                </a:lnTo>
                <a:lnTo>
                  <a:pt x="15" y="143"/>
                </a:lnTo>
                <a:lnTo>
                  <a:pt x="16" y="131"/>
                </a:lnTo>
                <a:lnTo>
                  <a:pt x="17" y="118"/>
                </a:lnTo>
                <a:lnTo>
                  <a:pt x="21" y="106"/>
                </a:lnTo>
                <a:lnTo>
                  <a:pt x="24" y="93"/>
                </a:lnTo>
                <a:lnTo>
                  <a:pt x="24" y="93"/>
                </a:lnTo>
                <a:lnTo>
                  <a:pt x="29" y="85"/>
                </a:lnTo>
                <a:lnTo>
                  <a:pt x="33" y="76"/>
                </a:lnTo>
                <a:lnTo>
                  <a:pt x="45" y="61"/>
                </a:lnTo>
                <a:lnTo>
                  <a:pt x="57" y="47"/>
                </a:lnTo>
                <a:lnTo>
                  <a:pt x="72" y="36"/>
                </a:lnTo>
                <a:lnTo>
                  <a:pt x="89" y="27"/>
                </a:lnTo>
                <a:lnTo>
                  <a:pt x="106" y="21"/>
                </a:lnTo>
                <a:lnTo>
                  <a:pt x="124" y="17"/>
                </a:lnTo>
                <a:lnTo>
                  <a:pt x="142" y="16"/>
                </a:lnTo>
                <a:close/>
                <a:moveTo>
                  <a:pt x="142" y="0"/>
                </a:moveTo>
                <a:lnTo>
                  <a:pt x="142" y="0"/>
                </a:lnTo>
                <a:lnTo>
                  <a:pt x="131" y="0"/>
                </a:lnTo>
                <a:lnTo>
                  <a:pt x="120" y="1"/>
                </a:lnTo>
                <a:lnTo>
                  <a:pt x="111" y="4"/>
                </a:lnTo>
                <a:lnTo>
                  <a:pt x="100" y="6"/>
                </a:lnTo>
                <a:lnTo>
                  <a:pt x="90" y="10"/>
                </a:lnTo>
                <a:lnTo>
                  <a:pt x="82" y="13"/>
                </a:lnTo>
                <a:lnTo>
                  <a:pt x="72" y="18"/>
                </a:lnTo>
                <a:lnTo>
                  <a:pt x="63" y="24"/>
                </a:lnTo>
                <a:lnTo>
                  <a:pt x="55" y="30"/>
                </a:lnTo>
                <a:lnTo>
                  <a:pt x="46" y="36"/>
                </a:lnTo>
                <a:lnTo>
                  <a:pt x="39" y="44"/>
                </a:lnTo>
                <a:lnTo>
                  <a:pt x="33" y="52"/>
                </a:lnTo>
                <a:lnTo>
                  <a:pt x="26" y="59"/>
                </a:lnTo>
                <a:lnTo>
                  <a:pt x="21" y="69"/>
                </a:lnTo>
                <a:lnTo>
                  <a:pt x="15" y="78"/>
                </a:lnTo>
                <a:lnTo>
                  <a:pt x="11" y="87"/>
                </a:lnTo>
                <a:lnTo>
                  <a:pt x="11" y="87"/>
                </a:lnTo>
                <a:lnTo>
                  <a:pt x="6" y="102"/>
                </a:lnTo>
                <a:lnTo>
                  <a:pt x="3" y="115"/>
                </a:lnTo>
                <a:lnTo>
                  <a:pt x="0" y="130"/>
                </a:lnTo>
                <a:lnTo>
                  <a:pt x="0" y="143"/>
                </a:lnTo>
                <a:lnTo>
                  <a:pt x="0" y="156"/>
                </a:lnTo>
                <a:lnTo>
                  <a:pt x="3" y="170"/>
                </a:lnTo>
                <a:lnTo>
                  <a:pt x="6" y="183"/>
                </a:lnTo>
                <a:lnTo>
                  <a:pt x="11" y="196"/>
                </a:lnTo>
                <a:lnTo>
                  <a:pt x="17" y="209"/>
                </a:lnTo>
                <a:lnTo>
                  <a:pt x="23" y="221"/>
                </a:lnTo>
                <a:lnTo>
                  <a:pt x="32" y="232"/>
                </a:lnTo>
                <a:lnTo>
                  <a:pt x="40" y="241"/>
                </a:lnTo>
                <a:lnTo>
                  <a:pt x="51" y="251"/>
                </a:lnTo>
                <a:lnTo>
                  <a:pt x="62" y="260"/>
                </a:lnTo>
                <a:lnTo>
                  <a:pt x="74" y="267"/>
                </a:lnTo>
                <a:lnTo>
                  <a:pt x="88" y="273"/>
                </a:lnTo>
                <a:lnTo>
                  <a:pt x="88" y="273"/>
                </a:lnTo>
                <a:lnTo>
                  <a:pt x="95" y="277"/>
                </a:lnTo>
                <a:lnTo>
                  <a:pt x="95" y="277"/>
                </a:lnTo>
                <a:lnTo>
                  <a:pt x="112" y="283"/>
                </a:lnTo>
                <a:lnTo>
                  <a:pt x="129" y="287"/>
                </a:lnTo>
                <a:lnTo>
                  <a:pt x="147" y="290"/>
                </a:lnTo>
                <a:lnTo>
                  <a:pt x="165" y="291"/>
                </a:lnTo>
                <a:lnTo>
                  <a:pt x="165" y="291"/>
                </a:lnTo>
                <a:lnTo>
                  <a:pt x="187" y="290"/>
                </a:lnTo>
                <a:lnTo>
                  <a:pt x="206" y="286"/>
                </a:lnTo>
                <a:lnTo>
                  <a:pt x="225" y="283"/>
                </a:lnTo>
                <a:lnTo>
                  <a:pt x="240" y="277"/>
                </a:lnTo>
                <a:lnTo>
                  <a:pt x="253" y="272"/>
                </a:lnTo>
                <a:lnTo>
                  <a:pt x="262" y="267"/>
                </a:lnTo>
                <a:lnTo>
                  <a:pt x="272" y="262"/>
                </a:lnTo>
                <a:lnTo>
                  <a:pt x="300" y="245"/>
                </a:lnTo>
                <a:lnTo>
                  <a:pt x="268" y="235"/>
                </a:lnTo>
                <a:lnTo>
                  <a:pt x="268" y="235"/>
                </a:lnTo>
                <a:lnTo>
                  <a:pt x="254" y="229"/>
                </a:lnTo>
                <a:lnTo>
                  <a:pt x="254" y="229"/>
                </a:lnTo>
                <a:lnTo>
                  <a:pt x="265" y="213"/>
                </a:lnTo>
                <a:lnTo>
                  <a:pt x="273" y="196"/>
                </a:lnTo>
                <a:lnTo>
                  <a:pt x="273" y="196"/>
                </a:lnTo>
                <a:lnTo>
                  <a:pt x="278" y="183"/>
                </a:lnTo>
                <a:lnTo>
                  <a:pt x="282" y="169"/>
                </a:lnTo>
                <a:lnTo>
                  <a:pt x="283" y="155"/>
                </a:lnTo>
                <a:lnTo>
                  <a:pt x="284" y="141"/>
                </a:lnTo>
                <a:lnTo>
                  <a:pt x="283" y="127"/>
                </a:lnTo>
                <a:lnTo>
                  <a:pt x="282" y="114"/>
                </a:lnTo>
                <a:lnTo>
                  <a:pt x="278" y="101"/>
                </a:lnTo>
                <a:lnTo>
                  <a:pt x="273" y="87"/>
                </a:lnTo>
                <a:lnTo>
                  <a:pt x="267" y="75"/>
                </a:lnTo>
                <a:lnTo>
                  <a:pt x="260" y="64"/>
                </a:lnTo>
                <a:lnTo>
                  <a:pt x="253" y="52"/>
                </a:lnTo>
                <a:lnTo>
                  <a:pt x="243" y="42"/>
                </a:lnTo>
                <a:lnTo>
                  <a:pt x="233" y="33"/>
                </a:lnTo>
                <a:lnTo>
                  <a:pt x="221" y="24"/>
                </a:lnTo>
                <a:lnTo>
                  <a:pt x="209" y="17"/>
                </a:lnTo>
                <a:lnTo>
                  <a:pt x="197" y="11"/>
                </a:lnTo>
                <a:lnTo>
                  <a:pt x="197" y="11"/>
                </a:lnTo>
                <a:lnTo>
                  <a:pt x="183" y="6"/>
                </a:lnTo>
                <a:lnTo>
                  <a:pt x="170" y="2"/>
                </a:lnTo>
                <a:lnTo>
                  <a:pt x="155" y="1"/>
                </a:lnTo>
                <a:lnTo>
                  <a:pt x="1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6" name="Freeform 69"/>
          <p:cNvSpPr>
            <a:spLocks/>
          </p:cNvSpPr>
          <p:nvPr/>
        </p:nvSpPr>
        <p:spPr bwMode="auto">
          <a:xfrm>
            <a:off x="7161875" y="2482665"/>
            <a:ext cx="698073" cy="738853"/>
          </a:xfrm>
          <a:custGeom>
            <a:avLst/>
            <a:gdLst>
              <a:gd name="T0" fmla="*/ 127 w 255"/>
              <a:gd name="T1" fmla="*/ 0 h 261"/>
              <a:gd name="T2" fmla="*/ 151 w 255"/>
              <a:gd name="T3" fmla="*/ 1 h 261"/>
              <a:gd name="T4" fmla="*/ 176 w 255"/>
              <a:gd name="T5" fmla="*/ 9 h 261"/>
              <a:gd name="T6" fmla="*/ 188 w 255"/>
              <a:gd name="T7" fmla="*/ 14 h 261"/>
              <a:gd name="T8" fmla="*/ 208 w 255"/>
              <a:gd name="T9" fmla="*/ 29 h 261"/>
              <a:gd name="T10" fmla="*/ 225 w 255"/>
              <a:gd name="T11" fmla="*/ 46 h 261"/>
              <a:gd name="T12" fmla="*/ 239 w 255"/>
              <a:gd name="T13" fmla="*/ 66 h 261"/>
              <a:gd name="T14" fmla="*/ 248 w 255"/>
              <a:gd name="T15" fmla="*/ 90 h 261"/>
              <a:gd name="T16" fmla="*/ 253 w 255"/>
              <a:gd name="T17" fmla="*/ 113 h 261"/>
              <a:gd name="T18" fmla="*/ 253 w 255"/>
              <a:gd name="T19" fmla="*/ 138 h 261"/>
              <a:gd name="T20" fmla="*/ 248 w 255"/>
              <a:gd name="T21" fmla="*/ 162 h 261"/>
              <a:gd name="T22" fmla="*/ 245 w 255"/>
              <a:gd name="T23" fmla="*/ 174 h 261"/>
              <a:gd name="T24" fmla="*/ 231 w 255"/>
              <a:gd name="T25" fmla="*/ 197 h 261"/>
              <a:gd name="T26" fmla="*/ 216 w 255"/>
              <a:gd name="T27" fmla="*/ 217 h 261"/>
              <a:gd name="T28" fmla="*/ 223 w 255"/>
              <a:gd name="T29" fmla="*/ 222 h 261"/>
              <a:gd name="T30" fmla="*/ 239 w 255"/>
              <a:gd name="T31" fmla="*/ 230 h 261"/>
              <a:gd name="T32" fmla="*/ 248 w 255"/>
              <a:gd name="T33" fmla="*/ 234 h 261"/>
              <a:gd name="T34" fmla="*/ 233 w 255"/>
              <a:gd name="T35" fmla="*/ 242 h 261"/>
              <a:gd name="T36" fmla="*/ 206 w 255"/>
              <a:gd name="T37" fmla="*/ 252 h 261"/>
              <a:gd name="T38" fmla="*/ 171 w 255"/>
              <a:gd name="T39" fmla="*/ 259 h 261"/>
              <a:gd name="T40" fmla="*/ 150 w 255"/>
              <a:gd name="T41" fmla="*/ 261 h 261"/>
              <a:gd name="T42" fmla="*/ 119 w 255"/>
              <a:gd name="T43" fmla="*/ 257 h 261"/>
              <a:gd name="T44" fmla="*/ 86 w 255"/>
              <a:gd name="T45" fmla="*/ 246 h 261"/>
              <a:gd name="T46" fmla="*/ 79 w 255"/>
              <a:gd name="T47" fmla="*/ 244 h 261"/>
              <a:gd name="T48" fmla="*/ 67 w 255"/>
              <a:gd name="T49" fmla="*/ 237 h 261"/>
              <a:gd name="T50" fmla="*/ 46 w 255"/>
              <a:gd name="T51" fmla="*/ 224 h 261"/>
              <a:gd name="T52" fmla="*/ 29 w 255"/>
              <a:gd name="T53" fmla="*/ 206 h 261"/>
              <a:gd name="T54" fmla="*/ 14 w 255"/>
              <a:gd name="T55" fmla="*/ 185 h 261"/>
              <a:gd name="T56" fmla="*/ 6 w 255"/>
              <a:gd name="T57" fmla="*/ 164 h 261"/>
              <a:gd name="T58" fmla="*/ 1 w 255"/>
              <a:gd name="T59" fmla="*/ 139 h 261"/>
              <a:gd name="T60" fmla="*/ 1 w 255"/>
              <a:gd name="T61" fmla="*/ 115 h 261"/>
              <a:gd name="T62" fmla="*/ 6 w 255"/>
              <a:gd name="T63" fmla="*/ 90 h 261"/>
              <a:gd name="T64" fmla="*/ 9 w 255"/>
              <a:gd name="T65" fmla="*/ 77 h 261"/>
              <a:gd name="T66" fmla="*/ 18 w 255"/>
              <a:gd name="T67" fmla="*/ 60 h 261"/>
              <a:gd name="T68" fmla="*/ 42 w 255"/>
              <a:gd name="T69" fmla="*/ 31 h 261"/>
              <a:gd name="T70" fmla="*/ 74 w 255"/>
              <a:gd name="T71" fmla="*/ 11 h 261"/>
              <a:gd name="T72" fmla="*/ 109 w 255"/>
              <a:gd name="T73" fmla="*/ 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61">
                <a:moveTo>
                  <a:pt x="127" y="0"/>
                </a:moveTo>
                <a:lnTo>
                  <a:pt x="127" y="0"/>
                </a:lnTo>
                <a:lnTo>
                  <a:pt x="139" y="0"/>
                </a:lnTo>
                <a:lnTo>
                  <a:pt x="151" y="1"/>
                </a:lnTo>
                <a:lnTo>
                  <a:pt x="164" y="5"/>
                </a:lnTo>
                <a:lnTo>
                  <a:pt x="176" y="9"/>
                </a:lnTo>
                <a:lnTo>
                  <a:pt x="176" y="9"/>
                </a:lnTo>
                <a:lnTo>
                  <a:pt x="188" y="14"/>
                </a:lnTo>
                <a:lnTo>
                  <a:pt x="199" y="22"/>
                </a:lnTo>
                <a:lnTo>
                  <a:pt x="208" y="29"/>
                </a:lnTo>
                <a:lnTo>
                  <a:pt x="217" y="37"/>
                </a:lnTo>
                <a:lnTo>
                  <a:pt x="225" y="46"/>
                </a:lnTo>
                <a:lnTo>
                  <a:pt x="233" y="56"/>
                </a:lnTo>
                <a:lnTo>
                  <a:pt x="239" y="66"/>
                </a:lnTo>
                <a:lnTo>
                  <a:pt x="245" y="77"/>
                </a:lnTo>
                <a:lnTo>
                  <a:pt x="248" y="90"/>
                </a:lnTo>
                <a:lnTo>
                  <a:pt x="251" y="100"/>
                </a:lnTo>
                <a:lnTo>
                  <a:pt x="253" y="113"/>
                </a:lnTo>
                <a:lnTo>
                  <a:pt x="255" y="125"/>
                </a:lnTo>
                <a:lnTo>
                  <a:pt x="253" y="138"/>
                </a:lnTo>
                <a:lnTo>
                  <a:pt x="252" y="150"/>
                </a:lnTo>
                <a:lnTo>
                  <a:pt x="248" y="162"/>
                </a:lnTo>
                <a:lnTo>
                  <a:pt x="245" y="174"/>
                </a:lnTo>
                <a:lnTo>
                  <a:pt x="245" y="174"/>
                </a:lnTo>
                <a:lnTo>
                  <a:pt x="239" y="187"/>
                </a:lnTo>
                <a:lnTo>
                  <a:pt x="231" y="197"/>
                </a:lnTo>
                <a:lnTo>
                  <a:pt x="224" y="207"/>
                </a:lnTo>
                <a:lnTo>
                  <a:pt x="216" y="217"/>
                </a:lnTo>
                <a:lnTo>
                  <a:pt x="216" y="217"/>
                </a:lnTo>
                <a:lnTo>
                  <a:pt x="223" y="222"/>
                </a:lnTo>
                <a:lnTo>
                  <a:pt x="230" y="227"/>
                </a:lnTo>
                <a:lnTo>
                  <a:pt x="239" y="230"/>
                </a:lnTo>
                <a:lnTo>
                  <a:pt x="248" y="234"/>
                </a:lnTo>
                <a:lnTo>
                  <a:pt x="248" y="234"/>
                </a:lnTo>
                <a:lnTo>
                  <a:pt x="241" y="237"/>
                </a:lnTo>
                <a:lnTo>
                  <a:pt x="233" y="242"/>
                </a:lnTo>
                <a:lnTo>
                  <a:pt x="221" y="247"/>
                </a:lnTo>
                <a:lnTo>
                  <a:pt x="206" y="252"/>
                </a:lnTo>
                <a:lnTo>
                  <a:pt x="189" y="256"/>
                </a:lnTo>
                <a:lnTo>
                  <a:pt x="171" y="259"/>
                </a:lnTo>
                <a:lnTo>
                  <a:pt x="150" y="261"/>
                </a:lnTo>
                <a:lnTo>
                  <a:pt x="150" y="261"/>
                </a:lnTo>
                <a:lnTo>
                  <a:pt x="134" y="259"/>
                </a:lnTo>
                <a:lnTo>
                  <a:pt x="119" y="257"/>
                </a:lnTo>
                <a:lnTo>
                  <a:pt x="102" y="252"/>
                </a:lnTo>
                <a:lnTo>
                  <a:pt x="86" y="246"/>
                </a:lnTo>
                <a:lnTo>
                  <a:pt x="86" y="246"/>
                </a:lnTo>
                <a:lnTo>
                  <a:pt x="79" y="244"/>
                </a:lnTo>
                <a:lnTo>
                  <a:pt x="79" y="244"/>
                </a:lnTo>
                <a:lnTo>
                  <a:pt x="67" y="237"/>
                </a:lnTo>
                <a:lnTo>
                  <a:pt x="56" y="231"/>
                </a:lnTo>
                <a:lnTo>
                  <a:pt x="46" y="224"/>
                </a:lnTo>
                <a:lnTo>
                  <a:pt x="36" y="216"/>
                </a:lnTo>
                <a:lnTo>
                  <a:pt x="29" y="206"/>
                </a:lnTo>
                <a:lnTo>
                  <a:pt x="22" y="196"/>
                </a:lnTo>
                <a:lnTo>
                  <a:pt x="14" y="185"/>
                </a:lnTo>
                <a:lnTo>
                  <a:pt x="9" y="174"/>
                </a:lnTo>
                <a:lnTo>
                  <a:pt x="6" y="164"/>
                </a:lnTo>
                <a:lnTo>
                  <a:pt x="2" y="151"/>
                </a:lnTo>
                <a:lnTo>
                  <a:pt x="1" y="139"/>
                </a:lnTo>
                <a:lnTo>
                  <a:pt x="0" y="127"/>
                </a:lnTo>
                <a:lnTo>
                  <a:pt x="1" y="115"/>
                </a:lnTo>
                <a:lnTo>
                  <a:pt x="2" y="102"/>
                </a:lnTo>
                <a:lnTo>
                  <a:pt x="6" y="90"/>
                </a:lnTo>
                <a:lnTo>
                  <a:pt x="9" y="77"/>
                </a:lnTo>
                <a:lnTo>
                  <a:pt x="9" y="77"/>
                </a:lnTo>
                <a:lnTo>
                  <a:pt x="14" y="69"/>
                </a:lnTo>
                <a:lnTo>
                  <a:pt x="18" y="60"/>
                </a:lnTo>
                <a:lnTo>
                  <a:pt x="30" y="45"/>
                </a:lnTo>
                <a:lnTo>
                  <a:pt x="42" y="31"/>
                </a:lnTo>
                <a:lnTo>
                  <a:pt x="57" y="20"/>
                </a:lnTo>
                <a:lnTo>
                  <a:pt x="74" y="11"/>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7" name="Freeform 70"/>
          <p:cNvSpPr>
            <a:spLocks/>
          </p:cNvSpPr>
          <p:nvPr/>
        </p:nvSpPr>
        <p:spPr bwMode="auto">
          <a:xfrm>
            <a:off x="7123701" y="2437197"/>
            <a:ext cx="818055" cy="829789"/>
          </a:xfrm>
          <a:custGeom>
            <a:avLst/>
            <a:gdLst>
              <a:gd name="T0" fmla="*/ 142 w 300"/>
              <a:gd name="T1" fmla="*/ 0 h 291"/>
              <a:gd name="T2" fmla="*/ 120 w 300"/>
              <a:gd name="T3" fmla="*/ 1 h 291"/>
              <a:gd name="T4" fmla="*/ 100 w 300"/>
              <a:gd name="T5" fmla="*/ 6 h 291"/>
              <a:gd name="T6" fmla="*/ 82 w 300"/>
              <a:gd name="T7" fmla="*/ 13 h 291"/>
              <a:gd name="T8" fmla="*/ 63 w 300"/>
              <a:gd name="T9" fmla="*/ 24 h 291"/>
              <a:gd name="T10" fmla="*/ 46 w 300"/>
              <a:gd name="T11" fmla="*/ 36 h 291"/>
              <a:gd name="T12" fmla="*/ 33 w 300"/>
              <a:gd name="T13" fmla="*/ 52 h 291"/>
              <a:gd name="T14" fmla="*/ 21 w 300"/>
              <a:gd name="T15" fmla="*/ 69 h 291"/>
              <a:gd name="T16" fmla="*/ 11 w 300"/>
              <a:gd name="T17" fmla="*/ 87 h 291"/>
              <a:gd name="T18" fmla="*/ 6 w 300"/>
              <a:gd name="T19" fmla="*/ 102 h 291"/>
              <a:gd name="T20" fmla="*/ 0 w 300"/>
              <a:gd name="T21" fmla="*/ 130 h 291"/>
              <a:gd name="T22" fmla="*/ 0 w 300"/>
              <a:gd name="T23" fmla="*/ 156 h 291"/>
              <a:gd name="T24" fmla="*/ 6 w 300"/>
              <a:gd name="T25" fmla="*/ 183 h 291"/>
              <a:gd name="T26" fmla="*/ 17 w 300"/>
              <a:gd name="T27" fmla="*/ 209 h 291"/>
              <a:gd name="T28" fmla="*/ 32 w 300"/>
              <a:gd name="T29" fmla="*/ 232 h 291"/>
              <a:gd name="T30" fmla="*/ 51 w 300"/>
              <a:gd name="T31" fmla="*/ 251 h 291"/>
              <a:gd name="T32" fmla="*/ 74 w 300"/>
              <a:gd name="T33" fmla="*/ 267 h 291"/>
              <a:gd name="T34" fmla="*/ 88 w 300"/>
              <a:gd name="T35" fmla="*/ 273 h 291"/>
              <a:gd name="T36" fmla="*/ 95 w 300"/>
              <a:gd name="T37" fmla="*/ 277 h 291"/>
              <a:gd name="T38" fmla="*/ 129 w 300"/>
              <a:gd name="T39" fmla="*/ 287 h 291"/>
              <a:gd name="T40" fmla="*/ 165 w 300"/>
              <a:gd name="T41" fmla="*/ 291 h 291"/>
              <a:gd name="T42" fmla="*/ 187 w 300"/>
              <a:gd name="T43" fmla="*/ 290 h 291"/>
              <a:gd name="T44" fmla="*/ 225 w 300"/>
              <a:gd name="T45" fmla="*/ 283 h 291"/>
              <a:gd name="T46" fmla="*/ 253 w 300"/>
              <a:gd name="T47" fmla="*/ 272 h 291"/>
              <a:gd name="T48" fmla="*/ 272 w 300"/>
              <a:gd name="T49" fmla="*/ 262 h 291"/>
              <a:gd name="T50" fmla="*/ 268 w 300"/>
              <a:gd name="T51" fmla="*/ 235 h 291"/>
              <a:gd name="T52" fmla="*/ 254 w 300"/>
              <a:gd name="T53" fmla="*/ 229 h 291"/>
              <a:gd name="T54" fmla="*/ 265 w 300"/>
              <a:gd name="T55" fmla="*/ 213 h 291"/>
              <a:gd name="T56" fmla="*/ 273 w 300"/>
              <a:gd name="T57" fmla="*/ 196 h 291"/>
              <a:gd name="T58" fmla="*/ 282 w 300"/>
              <a:gd name="T59" fmla="*/ 169 h 291"/>
              <a:gd name="T60" fmla="*/ 284 w 300"/>
              <a:gd name="T61" fmla="*/ 141 h 291"/>
              <a:gd name="T62" fmla="*/ 282 w 300"/>
              <a:gd name="T63" fmla="*/ 114 h 291"/>
              <a:gd name="T64" fmla="*/ 273 w 300"/>
              <a:gd name="T65" fmla="*/ 87 h 291"/>
              <a:gd name="T66" fmla="*/ 260 w 300"/>
              <a:gd name="T67" fmla="*/ 64 h 291"/>
              <a:gd name="T68" fmla="*/ 243 w 300"/>
              <a:gd name="T69" fmla="*/ 42 h 291"/>
              <a:gd name="T70" fmla="*/ 221 w 300"/>
              <a:gd name="T71" fmla="*/ 24 h 291"/>
              <a:gd name="T72" fmla="*/ 197 w 300"/>
              <a:gd name="T73" fmla="*/ 11 h 291"/>
              <a:gd name="T74" fmla="*/ 183 w 300"/>
              <a:gd name="T75" fmla="*/ 6 h 291"/>
              <a:gd name="T76" fmla="*/ 155 w 300"/>
              <a:gd name="T77" fmla="*/ 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0" h="291">
                <a:moveTo>
                  <a:pt x="142" y="0"/>
                </a:moveTo>
                <a:lnTo>
                  <a:pt x="142" y="0"/>
                </a:lnTo>
                <a:lnTo>
                  <a:pt x="131" y="0"/>
                </a:lnTo>
                <a:lnTo>
                  <a:pt x="120" y="1"/>
                </a:lnTo>
                <a:lnTo>
                  <a:pt x="111" y="4"/>
                </a:lnTo>
                <a:lnTo>
                  <a:pt x="100" y="6"/>
                </a:lnTo>
                <a:lnTo>
                  <a:pt x="90" y="10"/>
                </a:lnTo>
                <a:lnTo>
                  <a:pt x="82" y="13"/>
                </a:lnTo>
                <a:lnTo>
                  <a:pt x="72" y="18"/>
                </a:lnTo>
                <a:lnTo>
                  <a:pt x="63" y="24"/>
                </a:lnTo>
                <a:lnTo>
                  <a:pt x="55" y="30"/>
                </a:lnTo>
                <a:lnTo>
                  <a:pt x="46" y="36"/>
                </a:lnTo>
                <a:lnTo>
                  <a:pt x="39" y="44"/>
                </a:lnTo>
                <a:lnTo>
                  <a:pt x="33" y="52"/>
                </a:lnTo>
                <a:lnTo>
                  <a:pt x="26" y="59"/>
                </a:lnTo>
                <a:lnTo>
                  <a:pt x="21" y="69"/>
                </a:lnTo>
                <a:lnTo>
                  <a:pt x="15" y="78"/>
                </a:lnTo>
                <a:lnTo>
                  <a:pt x="11" y="87"/>
                </a:lnTo>
                <a:lnTo>
                  <a:pt x="11" y="87"/>
                </a:lnTo>
                <a:lnTo>
                  <a:pt x="6" y="102"/>
                </a:lnTo>
                <a:lnTo>
                  <a:pt x="3" y="115"/>
                </a:lnTo>
                <a:lnTo>
                  <a:pt x="0" y="130"/>
                </a:lnTo>
                <a:lnTo>
                  <a:pt x="0" y="143"/>
                </a:lnTo>
                <a:lnTo>
                  <a:pt x="0" y="156"/>
                </a:lnTo>
                <a:lnTo>
                  <a:pt x="3" y="170"/>
                </a:lnTo>
                <a:lnTo>
                  <a:pt x="6" y="183"/>
                </a:lnTo>
                <a:lnTo>
                  <a:pt x="11" y="196"/>
                </a:lnTo>
                <a:lnTo>
                  <a:pt x="17" y="209"/>
                </a:lnTo>
                <a:lnTo>
                  <a:pt x="23" y="221"/>
                </a:lnTo>
                <a:lnTo>
                  <a:pt x="32" y="232"/>
                </a:lnTo>
                <a:lnTo>
                  <a:pt x="40" y="241"/>
                </a:lnTo>
                <a:lnTo>
                  <a:pt x="51" y="251"/>
                </a:lnTo>
                <a:lnTo>
                  <a:pt x="62" y="260"/>
                </a:lnTo>
                <a:lnTo>
                  <a:pt x="74" y="267"/>
                </a:lnTo>
                <a:lnTo>
                  <a:pt x="88" y="273"/>
                </a:lnTo>
                <a:lnTo>
                  <a:pt x="88" y="273"/>
                </a:lnTo>
                <a:lnTo>
                  <a:pt x="95" y="277"/>
                </a:lnTo>
                <a:lnTo>
                  <a:pt x="95" y="277"/>
                </a:lnTo>
                <a:lnTo>
                  <a:pt x="112" y="283"/>
                </a:lnTo>
                <a:lnTo>
                  <a:pt x="129" y="287"/>
                </a:lnTo>
                <a:lnTo>
                  <a:pt x="147" y="290"/>
                </a:lnTo>
                <a:lnTo>
                  <a:pt x="165" y="291"/>
                </a:lnTo>
                <a:lnTo>
                  <a:pt x="165" y="291"/>
                </a:lnTo>
                <a:lnTo>
                  <a:pt x="187" y="290"/>
                </a:lnTo>
                <a:lnTo>
                  <a:pt x="206" y="286"/>
                </a:lnTo>
                <a:lnTo>
                  <a:pt x="225" y="283"/>
                </a:lnTo>
                <a:lnTo>
                  <a:pt x="240" y="277"/>
                </a:lnTo>
                <a:lnTo>
                  <a:pt x="253" y="272"/>
                </a:lnTo>
                <a:lnTo>
                  <a:pt x="262" y="267"/>
                </a:lnTo>
                <a:lnTo>
                  <a:pt x="272" y="262"/>
                </a:lnTo>
                <a:lnTo>
                  <a:pt x="300" y="245"/>
                </a:lnTo>
                <a:lnTo>
                  <a:pt x="268" y="235"/>
                </a:lnTo>
                <a:lnTo>
                  <a:pt x="268" y="235"/>
                </a:lnTo>
                <a:lnTo>
                  <a:pt x="254" y="229"/>
                </a:lnTo>
                <a:lnTo>
                  <a:pt x="254" y="229"/>
                </a:lnTo>
                <a:lnTo>
                  <a:pt x="265" y="213"/>
                </a:lnTo>
                <a:lnTo>
                  <a:pt x="273" y="196"/>
                </a:lnTo>
                <a:lnTo>
                  <a:pt x="273" y="196"/>
                </a:lnTo>
                <a:lnTo>
                  <a:pt x="278" y="183"/>
                </a:lnTo>
                <a:lnTo>
                  <a:pt x="282" y="169"/>
                </a:lnTo>
                <a:lnTo>
                  <a:pt x="283" y="155"/>
                </a:lnTo>
                <a:lnTo>
                  <a:pt x="284" y="141"/>
                </a:lnTo>
                <a:lnTo>
                  <a:pt x="283" y="127"/>
                </a:lnTo>
                <a:lnTo>
                  <a:pt x="282" y="114"/>
                </a:lnTo>
                <a:lnTo>
                  <a:pt x="278" y="101"/>
                </a:lnTo>
                <a:lnTo>
                  <a:pt x="273" y="87"/>
                </a:lnTo>
                <a:lnTo>
                  <a:pt x="267" y="75"/>
                </a:lnTo>
                <a:lnTo>
                  <a:pt x="260" y="64"/>
                </a:lnTo>
                <a:lnTo>
                  <a:pt x="253" y="52"/>
                </a:lnTo>
                <a:lnTo>
                  <a:pt x="243" y="42"/>
                </a:lnTo>
                <a:lnTo>
                  <a:pt x="233" y="33"/>
                </a:lnTo>
                <a:lnTo>
                  <a:pt x="221" y="24"/>
                </a:lnTo>
                <a:lnTo>
                  <a:pt x="209" y="17"/>
                </a:lnTo>
                <a:lnTo>
                  <a:pt x="197" y="11"/>
                </a:lnTo>
                <a:lnTo>
                  <a:pt x="197" y="11"/>
                </a:lnTo>
                <a:lnTo>
                  <a:pt x="183" y="6"/>
                </a:lnTo>
                <a:lnTo>
                  <a:pt x="170" y="2"/>
                </a:lnTo>
                <a:lnTo>
                  <a:pt x="155" y="1"/>
                </a:lnTo>
                <a:lnTo>
                  <a:pt x="1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8" name="Freeform 74"/>
          <p:cNvSpPr>
            <a:spLocks/>
          </p:cNvSpPr>
          <p:nvPr/>
        </p:nvSpPr>
        <p:spPr bwMode="auto">
          <a:xfrm>
            <a:off x="9392439" y="3278352"/>
            <a:ext cx="119982" cy="784321"/>
          </a:xfrm>
          <a:custGeom>
            <a:avLst/>
            <a:gdLst>
              <a:gd name="T0" fmla="*/ 22 w 45"/>
              <a:gd name="T1" fmla="*/ 0 h 276"/>
              <a:gd name="T2" fmla="*/ 22 w 45"/>
              <a:gd name="T3" fmla="*/ 0 h 276"/>
              <a:gd name="T4" fmla="*/ 13 w 45"/>
              <a:gd name="T5" fmla="*/ 33 h 276"/>
              <a:gd name="T6" fmla="*/ 6 w 45"/>
              <a:gd name="T7" fmla="*/ 68 h 276"/>
              <a:gd name="T8" fmla="*/ 1 w 45"/>
              <a:gd name="T9" fmla="*/ 102 h 276"/>
              <a:gd name="T10" fmla="*/ 0 w 45"/>
              <a:gd name="T11" fmla="*/ 138 h 276"/>
              <a:gd name="T12" fmla="*/ 0 w 45"/>
              <a:gd name="T13" fmla="*/ 138 h 276"/>
              <a:gd name="T14" fmla="*/ 1 w 45"/>
              <a:gd name="T15" fmla="*/ 175 h 276"/>
              <a:gd name="T16" fmla="*/ 6 w 45"/>
              <a:gd name="T17" fmla="*/ 210 h 276"/>
              <a:gd name="T18" fmla="*/ 13 w 45"/>
              <a:gd name="T19" fmla="*/ 244 h 276"/>
              <a:gd name="T20" fmla="*/ 22 w 45"/>
              <a:gd name="T21" fmla="*/ 276 h 276"/>
              <a:gd name="T22" fmla="*/ 22 w 45"/>
              <a:gd name="T23" fmla="*/ 276 h 276"/>
              <a:gd name="T24" fmla="*/ 32 w 45"/>
              <a:gd name="T25" fmla="*/ 244 h 276"/>
              <a:gd name="T26" fmla="*/ 39 w 45"/>
              <a:gd name="T27" fmla="*/ 210 h 276"/>
              <a:gd name="T28" fmla="*/ 44 w 45"/>
              <a:gd name="T29" fmla="*/ 175 h 276"/>
              <a:gd name="T30" fmla="*/ 45 w 45"/>
              <a:gd name="T31" fmla="*/ 138 h 276"/>
              <a:gd name="T32" fmla="*/ 45 w 45"/>
              <a:gd name="T33" fmla="*/ 138 h 276"/>
              <a:gd name="T34" fmla="*/ 44 w 45"/>
              <a:gd name="T35" fmla="*/ 102 h 276"/>
              <a:gd name="T36" fmla="*/ 39 w 45"/>
              <a:gd name="T37" fmla="*/ 68 h 276"/>
              <a:gd name="T38" fmla="*/ 32 w 45"/>
              <a:gd name="T39" fmla="*/ 33 h 276"/>
              <a:gd name="T40" fmla="*/ 22 w 45"/>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276">
                <a:moveTo>
                  <a:pt x="22" y="0"/>
                </a:moveTo>
                <a:lnTo>
                  <a:pt x="22" y="0"/>
                </a:lnTo>
                <a:lnTo>
                  <a:pt x="13" y="33"/>
                </a:lnTo>
                <a:lnTo>
                  <a:pt x="6" y="68"/>
                </a:lnTo>
                <a:lnTo>
                  <a:pt x="1" y="102"/>
                </a:lnTo>
                <a:lnTo>
                  <a:pt x="0" y="138"/>
                </a:lnTo>
                <a:lnTo>
                  <a:pt x="0" y="138"/>
                </a:lnTo>
                <a:lnTo>
                  <a:pt x="1" y="175"/>
                </a:lnTo>
                <a:lnTo>
                  <a:pt x="6" y="210"/>
                </a:lnTo>
                <a:lnTo>
                  <a:pt x="13" y="244"/>
                </a:lnTo>
                <a:lnTo>
                  <a:pt x="22" y="276"/>
                </a:lnTo>
                <a:lnTo>
                  <a:pt x="22" y="276"/>
                </a:lnTo>
                <a:lnTo>
                  <a:pt x="32" y="244"/>
                </a:lnTo>
                <a:lnTo>
                  <a:pt x="39" y="210"/>
                </a:lnTo>
                <a:lnTo>
                  <a:pt x="44" y="175"/>
                </a:lnTo>
                <a:lnTo>
                  <a:pt x="45" y="138"/>
                </a:lnTo>
                <a:lnTo>
                  <a:pt x="45" y="138"/>
                </a:lnTo>
                <a:lnTo>
                  <a:pt x="44" y="102"/>
                </a:lnTo>
                <a:lnTo>
                  <a:pt x="39" y="68"/>
                </a:lnTo>
                <a:lnTo>
                  <a:pt x="32" y="33"/>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9" name="Freeform 84"/>
          <p:cNvSpPr>
            <a:spLocks/>
          </p:cNvSpPr>
          <p:nvPr/>
        </p:nvSpPr>
        <p:spPr bwMode="auto">
          <a:xfrm>
            <a:off x="7930848" y="4790160"/>
            <a:ext cx="763518" cy="130722"/>
          </a:xfrm>
          <a:custGeom>
            <a:avLst/>
            <a:gdLst>
              <a:gd name="T0" fmla="*/ 140 w 280"/>
              <a:gd name="T1" fmla="*/ 0 h 45"/>
              <a:gd name="T2" fmla="*/ 140 w 280"/>
              <a:gd name="T3" fmla="*/ 0 h 45"/>
              <a:gd name="T4" fmla="*/ 122 w 280"/>
              <a:gd name="T5" fmla="*/ 0 h 45"/>
              <a:gd name="T6" fmla="*/ 103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3 w 280"/>
              <a:gd name="T25" fmla="*/ 44 h 45"/>
              <a:gd name="T26" fmla="*/ 122 w 280"/>
              <a:gd name="T27" fmla="*/ 45 h 45"/>
              <a:gd name="T28" fmla="*/ 140 w 280"/>
              <a:gd name="T29" fmla="*/ 45 h 45"/>
              <a:gd name="T30" fmla="*/ 140 w 280"/>
              <a:gd name="T31" fmla="*/ 45 h 45"/>
              <a:gd name="T32" fmla="*/ 158 w 280"/>
              <a:gd name="T33" fmla="*/ 45 h 45"/>
              <a:gd name="T34" fmla="*/ 176 w 280"/>
              <a:gd name="T35" fmla="*/ 44 h 45"/>
              <a:gd name="T36" fmla="*/ 194 w 280"/>
              <a:gd name="T37" fmla="*/ 43 h 45"/>
              <a:gd name="T38" fmla="*/ 211 w 280"/>
              <a:gd name="T39" fmla="*/ 40 h 45"/>
              <a:gd name="T40" fmla="*/ 246 w 280"/>
              <a:gd name="T41" fmla="*/ 33 h 45"/>
              <a:gd name="T42" fmla="*/ 280 w 280"/>
              <a:gd name="T43" fmla="*/ 23 h 45"/>
              <a:gd name="T44" fmla="*/ 280 w 280"/>
              <a:gd name="T45" fmla="*/ 23 h 45"/>
              <a:gd name="T46" fmla="*/ 246 w 280"/>
              <a:gd name="T47" fmla="*/ 14 h 45"/>
              <a:gd name="T48" fmla="*/ 211 w 280"/>
              <a:gd name="T49" fmla="*/ 6 h 45"/>
              <a:gd name="T50" fmla="*/ 194 w 280"/>
              <a:gd name="T51" fmla="*/ 4 h 45"/>
              <a:gd name="T52" fmla="*/ 176 w 280"/>
              <a:gd name="T53" fmla="*/ 2 h 45"/>
              <a:gd name="T54" fmla="*/ 158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3" y="2"/>
                </a:lnTo>
                <a:lnTo>
                  <a:pt x="86" y="4"/>
                </a:lnTo>
                <a:lnTo>
                  <a:pt x="68" y="6"/>
                </a:lnTo>
                <a:lnTo>
                  <a:pt x="34" y="14"/>
                </a:lnTo>
                <a:lnTo>
                  <a:pt x="0" y="23"/>
                </a:lnTo>
                <a:lnTo>
                  <a:pt x="0" y="23"/>
                </a:lnTo>
                <a:lnTo>
                  <a:pt x="34" y="33"/>
                </a:lnTo>
                <a:lnTo>
                  <a:pt x="68" y="40"/>
                </a:lnTo>
                <a:lnTo>
                  <a:pt x="86" y="43"/>
                </a:lnTo>
                <a:lnTo>
                  <a:pt x="103" y="44"/>
                </a:lnTo>
                <a:lnTo>
                  <a:pt x="122" y="45"/>
                </a:lnTo>
                <a:lnTo>
                  <a:pt x="140" y="45"/>
                </a:lnTo>
                <a:lnTo>
                  <a:pt x="140" y="45"/>
                </a:lnTo>
                <a:lnTo>
                  <a:pt x="158" y="45"/>
                </a:lnTo>
                <a:lnTo>
                  <a:pt x="176" y="44"/>
                </a:lnTo>
                <a:lnTo>
                  <a:pt x="194" y="43"/>
                </a:lnTo>
                <a:lnTo>
                  <a:pt x="211" y="40"/>
                </a:lnTo>
                <a:lnTo>
                  <a:pt x="246" y="33"/>
                </a:lnTo>
                <a:lnTo>
                  <a:pt x="280" y="23"/>
                </a:lnTo>
                <a:lnTo>
                  <a:pt x="280" y="23"/>
                </a:lnTo>
                <a:lnTo>
                  <a:pt x="246" y="14"/>
                </a:lnTo>
                <a:lnTo>
                  <a:pt x="211" y="6"/>
                </a:lnTo>
                <a:lnTo>
                  <a:pt x="194" y="4"/>
                </a:lnTo>
                <a:lnTo>
                  <a:pt x="176" y="2"/>
                </a:lnTo>
                <a:lnTo>
                  <a:pt x="158" y="0"/>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0" name="Freeform 187"/>
          <p:cNvSpPr>
            <a:spLocks/>
          </p:cNvSpPr>
          <p:nvPr/>
        </p:nvSpPr>
        <p:spPr bwMode="auto">
          <a:xfrm>
            <a:off x="9288817" y="2897558"/>
            <a:ext cx="158159" cy="289859"/>
          </a:xfrm>
          <a:custGeom>
            <a:avLst/>
            <a:gdLst>
              <a:gd name="T0" fmla="*/ 0 w 58"/>
              <a:gd name="T1" fmla="*/ 0 h 102"/>
              <a:gd name="T2" fmla="*/ 0 w 58"/>
              <a:gd name="T3" fmla="*/ 0 h 102"/>
              <a:gd name="T4" fmla="*/ 0 w 58"/>
              <a:gd name="T5" fmla="*/ 2 h 102"/>
              <a:gd name="T6" fmla="*/ 0 w 58"/>
              <a:gd name="T7" fmla="*/ 2 h 102"/>
              <a:gd name="T8" fmla="*/ 17 w 58"/>
              <a:gd name="T9" fmla="*/ 25 h 102"/>
              <a:gd name="T10" fmla="*/ 31 w 58"/>
              <a:gd name="T11" fmla="*/ 50 h 102"/>
              <a:gd name="T12" fmla="*/ 45 w 58"/>
              <a:gd name="T13" fmla="*/ 76 h 102"/>
              <a:gd name="T14" fmla="*/ 57 w 58"/>
              <a:gd name="T15" fmla="*/ 102 h 102"/>
              <a:gd name="T16" fmla="*/ 57 w 58"/>
              <a:gd name="T17" fmla="*/ 102 h 102"/>
              <a:gd name="T18" fmla="*/ 58 w 58"/>
              <a:gd name="T19" fmla="*/ 101 h 102"/>
              <a:gd name="T20" fmla="*/ 58 w 58"/>
              <a:gd name="T21" fmla="*/ 101 h 102"/>
              <a:gd name="T22" fmla="*/ 46 w 58"/>
              <a:gd name="T23" fmla="*/ 74 h 102"/>
              <a:gd name="T24" fmla="*/ 31 w 58"/>
              <a:gd name="T25" fmla="*/ 49 h 102"/>
              <a:gd name="T26" fmla="*/ 17 w 58"/>
              <a:gd name="T27" fmla="*/ 25 h 102"/>
              <a:gd name="T28" fmla="*/ 0 w 58"/>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102">
                <a:moveTo>
                  <a:pt x="0" y="0"/>
                </a:moveTo>
                <a:lnTo>
                  <a:pt x="0" y="0"/>
                </a:lnTo>
                <a:lnTo>
                  <a:pt x="0" y="2"/>
                </a:lnTo>
                <a:lnTo>
                  <a:pt x="0" y="2"/>
                </a:lnTo>
                <a:lnTo>
                  <a:pt x="17" y="25"/>
                </a:lnTo>
                <a:lnTo>
                  <a:pt x="31" y="50"/>
                </a:lnTo>
                <a:lnTo>
                  <a:pt x="45" y="76"/>
                </a:lnTo>
                <a:lnTo>
                  <a:pt x="57" y="102"/>
                </a:lnTo>
                <a:lnTo>
                  <a:pt x="57" y="102"/>
                </a:lnTo>
                <a:lnTo>
                  <a:pt x="58" y="101"/>
                </a:lnTo>
                <a:lnTo>
                  <a:pt x="58" y="101"/>
                </a:lnTo>
                <a:lnTo>
                  <a:pt x="46" y="74"/>
                </a:lnTo>
                <a:lnTo>
                  <a:pt x="31" y="49"/>
                </a:lnTo>
                <a:lnTo>
                  <a:pt x="17" y="2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1" name="Freeform 190"/>
          <p:cNvSpPr>
            <a:spLocks/>
          </p:cNvSpPr>
          <p:nvPr/>
        </p:nvSpPr>
        <p:spPr bwMode="auto">
          <a:xfrm>
            <a:off x="9446976" y="2897558"/>
            <a:ext cx="158159" cy="289859"/>
          </a:xfrm>
          <a:custGeom>
            <a:avLst/>
            <a:gdLst>
              <a:gd name="T0" fmla="*/ 57 w 57"/>
              <a:gd name="T1" fmla="*/ 0 h 102"/>
              <a:gd name="T2" fmla="*/ 57 w 57"/>
              <a:gd name="T3" fmla="*/ 0 h 102"/>
              <a:gd name="T4" fmla="*/ 40 w 57"/>
              <a:gd name="T5" fmla="*/ 25 h 102"/>
              <a:gd name="T6" fmla="*/ 25 w 57"/>
              <a:gd name="T7" fmla="*/ 49 h 102"/>
              <a:gd name="T8" fmla="*/ 11 w 57"/>
              <a:gd name="T9" fmla="*/ 74 h 102"/>
              <a:gd name="T10" fmla="*/ 0 w 57"/>
              <a:gd name="T11" fmla="*/ 101 h 102"/>
              <a:gd name="T12" fmla="*/ 0 w 57"/>
              <a:gd name="T13" fmla="*/ 101 h 102"/>
              <a:gd name="T14" fmla="*/ 0 w 57"/>
              <a:gd name="T15" fmla="*/ 102 h 102"/>
              <a:gd name="T16" fmla="*/ 0 w 57"/>
              <a:gd name="T17" fmla="*/ 102 h 102"/>
              <a:gd name="T18" fmla="*/ 12 w 57"/>
              <a:gd name="T19" fmla="*/ 76 h 102"/>
              <a:gd name="T20" fmla="*/ 25 w 57"/>
              <a:gd name="T21" fmla="*/ 50 h 102"/>
              <a:gd name="T22" fmla="*/ 40 w 57"/>
              <a:gd name="T23" fmla="*/ 25 h 102"/>
              <a:gd name="T24" fmla="*/ 57 w 57"/>
              <a:gd name="T25" fmla="*/ 2 h 102"/>
              <a:gd name="T26" fmla="*/ 57 w 57"/>
              <a:gd name="T27" fmla="*/ 2 h 102"/>
              <a:gd name="T28" fmla="*/ 57 w 57"/>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2">
                <a:moveTo>
                  <a:pt x="57" y="0"/>
                </a:moveTo>
                <a:lnTo>
                  <a:pt x="57" y="0"/>
                </a:lnTo>
                <a:lnTo>
                  <a:pt x="40" y="25"/>
                </a:lnTo>
                <a:lnTo>
                  <a:pt x="25" y="49"/>
                </a:lnTo>
                <a:lnTo>
                  <a:pt x="11" y="74"/>
                </a:lnTo>
                <a:lnTo>
                  <a:pt x="0" y="101"/>
                </a:lnTo>
                <a:lnTo>
                  <a:pt x="0" y="101"/>
                </a:lnTo>
                <a:lnTo>
                  <a:pt x="0" y="102"/>
                </a:lnTo>
                <a:lnTo>
                  <a:pt x="0" y="102"/>
                </a:lnTo>
                <a:lnTo>
                  <a:pt x="12" y="76"/>
                </a:lnTo>
                <a:lnTo>
                  <a:pt x="25" y="50"/>
                </a:lnTo>
                <a:lnTo>
                  <a:pt x="40" y="25"/>
                </a:lnTo>
                <a:lnTo>
                  <a:pt x="57" y="2"/>
                </a:lnTo>
                <a:lnTo>
                  <a:pt x="57" y="2"/>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2" name="Freeform 193"/>
          <p:cNvSpPr>
            <a:spLocks/>
          </p:cNvSpPr>
          <p:nvPr/>
        </p:nvSpPr>
        <p:spPr bwMode="auto">
          <a:xfrm>
            <a:off x="9288817" y="2664540"/>
            <a:ext cx="316314" cy="517199"/>
          </a:xfrm>
          <a:custGeom>
            <a:avLst/>
            <a:gdLst>
              <a:gd name="T0" fmla="*/ 58 w 115"/>
              <a:gd name="T1" fmla="*/ 0 h 182"/>
              <a:gd name="T2" fmla="*/ 58 w 115"/>
              <a:gd name="T3" fmla="*/ 0 h 182"/>
              <a:gd name="T4" fmla="*/ 42 w 115"/>
              <a:gd name="T5" fmla="*/ 19 h 182"/>
              <a:gd name="T6" fmla="*/ 26 w 115"/>
              <a:gd name="T7" fmla="*/ 39 h 182"/>
              <a:gd name="T8" fmla="*/ 13 w 115"/>
              <a:gd name="T9" fmla="*/ 61 h 182"/>
              <a:gd name="T10" fmla="*/ 0 w 115"/>
              <a:gd name="T11" fmla="*/ 81 h 182"/>
              <a:gd name="T12" fmla="*/ 0 w 115"/>
              <a:gd name="T13" fmla="*/ 81 h 182"/>
              <a:gd name="T14" fmla="*/ 17 w 115"/>
              <a:gd name="T15" fmla="*/ 106 h 182"/>
              <a:gd name="T16" fmla="*/ 31 w 115"/>
              <a:gd name="T17" fmla="*/ 130 h 182"/>
              <a:gd name="T18" fmla="*/ 46 w 115"/>
              <a:gd name="T19" fmla="*/ 155 h 182"/>
              <a:gd name="T20" fmla="*/ 58 w 115"/>
              <a:gd name="T21" fmla="*/ 182 h 182"/>
              <a:gd name="T22" fmla="*/ 58 w 115"/>
              <a:gd name="T23" fmla="*/ 182 h 182"/>
              <a:gd name="T24" fmla="*/ 69 w 115"/>
              <a:gd name="T25" fmla="*/ 155 h 182"/>
              <a:gd name="T26" fmla="*/ 83 w 115"/>
              <a:gd name="T27" fmla="*/ 130 h 182"/>
              <a:gd name="T28" fmla="*/ 98 w 115"/>
              <a:gd name="T29" fmla="*/ 106 h 182"/>
              <a:gd name="T30" fmla="*/ 115 w 115"/>
              <a:gd name="T31" fmla="*/ 81 h 182"/>
              <a:gd name="T32" fmla="*/ 115 w 115"/>
              <a:gd name="T33" fmla="*/ 81 h 182"/>
              <a:gd name="T34" fmla="*/ 102 w 115"/>
              <a:gd name="T35" fmla="*/ 61 h 182"/>
              <a:gd name="T36" fmla="*/ 88 w 115"/>
              <a:gd name="T37" fmla="*/ 39 h 182"/>
              <a:gd name="T38" fmla="*/ 74 w 115"/>
              <a:gd name="T39" fmla="*/ 19 h 182"/>
              <a:gd name="T40" fmla="*/ 58 w 115"/>
              <a:gd name="T4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182">
                <a:moveTo>
                  <a:pt x="58" y="0"/>
                </a:moveTo>
                <a:lnTo>
                  <a:pt x="58" y="0"/>
                </a:lnTo>
                <a:lnTo>
                  <a:pt x="42" y="19"/>
                </a:lnTo>
                <a:lnTo>
                  <a:pt x="26" y="39"/>
                </a:lnTo>
                <a:lnTo>
                  <a:pt x="13" y="61"/>
                </a:lnTo>
                <a:lnTo>
                  <a:pt x="0" y="81"/>
                </a:lnTo>
                <a:lnTo>
                  <a:pt x="0" y="81"/>
                </a:lnTo>
                <a:lnTo>
                  <a:pt x="17" y="106"/>
                </a:lnTo>
                <a:lnTo>
                  <a:pt x="31" y="130"/>
                </a:lnTo>
                <a:lnTo>
                  <a:pt x="46" y="155"/>
                </a:lnTo>
                <a:lnTo>
                  <a:pt x="58" y="182"/>
                </a:lnTo>
                <a:lnTo>
                  <a:pt x="58" y="182"/>
                </a:lnTo>
                <a:lnTo>
                  <a:pt x="69" y="155"/>
                </a:lnTo>
                <a:lnTo>
                  <a:pt x="83" y="130"/>
                </a:lnTo>
                <a:lnTo>
                  <a:pt x="98" y="106"/>
                </a:lnTo>
                <a:lnTo>
                  <a:pt x="115" y="81"/>
                </a:lnTo>
                <a:lnTo>
                  <a:pt x="115" y="81"/>
                </a:lnTo>
                <a:lnTo>
                  <a:pt x="102" y="61"/>
                </a:lnTo>
                <a:lnTo>
                  <a:pt x="88" y="39"/>
                </a:lnTo>
                <a:lnTo>
                  <a:pt x="74" y="19"/>
                </a:lnTo>
                <a:lnTo>
                  <a:pt x="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3" name="ZoneTexte 61"/>
          <p:cNvSpPr txBox="1"/>
          <p:nvPr/>
        </p:nvSpPr>
        <p:spPr>
          <a:xfrm>
            <a:off x="7287212" y="2428357"/>
            <a:ext cx="447397" cy="813265"/>
          </a:xfrm>
          <a:prstGeom prst="rect">
            <a:avLst/>
          </a:prstGeom>
          <a:noFill/>
          <a:effectLst>
            <a:outerShdw blurRad="50800" dist="12700" dir="2400000" algn="ctr" rotWithShape="0">
              <a:schemeClr val="bg1">
                <a:alpha val="85000"/>
              </a:schemeClr>
            </a:outerShdw>
          </a:effectLst>
        </p:spPr>
        <p:txBody>
          <a:bodyPr wrap="none" rtlCol="0" anchor="ctr">
            <a:spAutoFit/>
          </a:bodyPr>
          <a:lstStyle>
            <a:defPPr>
              <a:defRPr lang="fr-FR"/>
            </a:defPPr>
            <a:lvl1pPr algn="ctr">
              <a:defRPr sz="4800" b="1">
                <a:solidFill>
                  <a:schemeClr val="accent1">
                    <a:lumMod val="50000"/>
                  </a:schemeClr>
                </a:solidFill>
              </a:defRPr>
            </a:lvl1pPr>
          </a:lstStyle>
          <a:p>
            <a:r>
              <a:rPr lang="fr-FR" dirty="0"/>
              <a:t>S</a:t>
            </a:r>
          </a:p>
        </p:txBody>
      </p:sp>
      <p:sp>
        <p:nvSpPr>
          <p:cNvPr id="185" name="Ellipse 114"/>
          <p:cNvSpPr/>
          <p:nvPr/>
        </p:nvSpPr>
        <p:spPr>
          <a:xfrm>
            <a:off x="9275673" y="2428412"/>
            <a:ext cx="2554248" cy="2554248"/>
          </a:xfrm>
          <a:prstGeom prst="ellipse">
            <a:avLst/>
          </a:prstGeom>
          <a:solidFill>
            <a:schemeClr val="accent5">
              <a:lumMod val="40000"/>
              <a:lumOff val="60000"/>
              <a:alpha val="90000"/>
            </a:schemeClr>
          </a:solidFill>
          <a:ln>
            <a:noFill/>
          </a:ln>
          <a:extLst/>
        </p:spPr>
        <p:txBody>
          <a:bodyPr vert="horz" wrap="square" lIns="91440" tIns="45720" rIns="91440" bIns="45720" numCol="1" anchor="t" anchorCtr="0" compatLnSpc="1">
            <a:prstTxWarp prst="textNoShape">
              <a:avLst/>
            </a:prstTxWarp>
          </a:bodyPr>
          <a:lstStyle/>
          <a:p>
            <a:endParaRPr lang="fr-FR"/>
          </a:p>
        </p:txBody>
      </p:sp>
      <p:sp>
        <p:nvSpPr>
          <p:cNvPr id="186" name="Freeform 65"/>
          <p:cNvSpPr>
            <a:spLocks/>
          </p:cNvSpPr>
          <p:nvPr/>
        </p:nvSpPr>
        <p:spPr bwMode="auto">
          <a:xfrm>
            <a:off x="9425656" y="2576822"/>
            <a:ext cx="644623" cy="662044"/>
          </a:xfrm>
          <a:custGeom>
            <a:avLst/>
            <a:gdLst>
              <a:gd name="T0" fmla="*/ 179 w 222"/>
              <a:gd name="T1" fmla="*/ 0 h 230"/>
              <a:gd name="T2" fmla="*/ 179 w 222"/>
              <a:gd name="T3" fmla="*/ 0 h 230"/>
              <a:gd name="T4" fmla="*/ 151 w 222"/>
              <a:gd name="T5" fmla="*/ 17 h 230"/>
              <a:gd name="T6" fmla="*/ 124 w 222"/>
              <a:gd name="T7" fmla="*/ 35 h 230"/>
              <a:gd name="T8" fmla="*/ 99 w 222"/>
              <a:gd name="T9" fmla="*/ 56 h 230"/>
              <a:gd name="T10" fmla="*/ 76 w 222"/>
              <a:gd name="T11" fmla="*/ 78 h 230"/>
              <a:gd name="T12" fmla="*/ 54 w 222"/>
              <a:gd name="T13" fmla="*/ 101 h 230"/>
              <a:gd name="T14" fmla="*/ 35 w 222"/>
              <a:gd name="T15" fmla="*/ 126 h 230"/>
              <a:gd name="T16" fmla="*/ 17 w 222"/>
              <a:gd name="T17" fmla="*/ 153 h 230"/>
              <a:gd name="T18" fmla="*/ 0 w 222"/>
              <a:gd name="T19" fmla="*/ 181 h 230"/>
              <a:gd name="T20" fmla="*/ 0 w 222"/>
              <a:gd name="T21" fmla="*/ 181 h 230"/>
              <a:gd name="T22" fmla="*/ 9 w 222"/>
              <a:gd name="T23" fmla="*/ 191 h 230"/>
              <a:gd name="T24" fmla="*/ 20 w 222"/>
              <a:gd name="T25" fmla="*/ 199 h 230"/>
              <a:gd name="T26" fmla="*/ 32 w 222"/>
              <a:gd name="T27" fmla="*/ 206 h 230"/>
              <a:gd name="T28" fmla="*/ 46 w 222"/>
              <a:gd name="T29" fmla="*/ 213 h 230"/>
              <a:gd name="T30" fmla="*/ 46 w 222"/>
              <a:gd name="T31" fmla="*/ 213 h 230"/>
              <a:gd name="T32" fmla="*/ 53 w 222"/>
              <a:gd name="T33" fmla="*/ 215 h 230"/>
              <a:gd name="T34" fmla="*/ 53 w 222"/>
              <a:gd name="T35" fmla="*/ 215 h 230"/>
              <a:gd name="T36" fmla="*/ 69 w 222"/>
              <a:gd name="T37" fmla="*/ 221 h 230"/>
              <a:gd name="T38" fmla="*/ 86 w 222"/>
              <a:gd name="T39" fmla="*/ 226 h 230"/>
              <a:gd name="T40" fmla="*/ 101 w 222"/>
              <a:gd name="T41" fmla="*/ 228 h 230"/>
              <a:gd name="T42" fmla="*/ 117 w 222"/>
              <a:gd name="T43" fmla="*/ 230 h 230"/>
              <a:gd name="T44" fmla="*/ 117 w 222"/>
              <a:gd name="T45" fmla="*/ 230 h 230"/>
              <a:gd name="T46" fmla="*/ 138 w 222"/>
              <a:gd name="T47" fmla="*/ 228 h 230"/>
              <a:gd name="T48" fmla="*/ 156 w 222"/>
              <a:gd name="T49" fmla="*/ 225 h 230"/>
              <a:gd name="T50" fmla="*/ 173 w 222"/>
              <a:gd name="T51" fmla="*/ 221 h 230"/>
              <a:gd name="T52" fmla="*/ 188 w 222"/>
              <a:gd name="T53" fmla="*/ 216 h 230"/>
              <a:gd name="T54" fmla="*/ 200 w 222"/>
              <a:gd name="T55" fmla="*/ 211 h 230"/>
              <a:gd name="T56" fmla="*/ 208 w 222"/>
              <a:gd name="T57" fmla="*/ 206 h 230"/>
              <a:gd name="T58" fmla="*/ 215 w 222"/>
              <a:gd name="T59" fmla="*/ 203 h 230"/>
              <a:gd name="T60" fmla="*/ 215 w 222"/>
              <a:gd name="T61" fmla="*/ 203 h 230"/>
              <a:gd name="T62" fmla="*/ 206 w 222"/>
              <a:gd name="T63" fmla="*/ 199 h 230"/>
              <a:gd name="T64" fmla="*/ 197 w 222"/>
              <a:gd name="T65" fmla="*/ 196 h 230"/>
              <a:gd name="T66" fmla="*/ 190 w 222"/>
              <a:gd name="T67" fmla="*/ 191 h 230"/>
              <a:gd name="T68" fmla="*/ 183 w 222"/>
              <a:gd name="T69" fmla="*/ 186 h 230"/>
              <a:gd name="T70" fmla="*/ 183 w 222"/>
              <a:gd name="T71" fmla="*/ 186 h 230"/>
              <a:gd name="T72" fmla="*/ 191 w 222"/>
              <a:gd name="T73" fmla="*/ 176 h 230"/>
              <a:gd name="T74" fmla="*/ 198 w 222"/>
              <a:gd name="T75" fmla="*/ 166 h 230"/>
              <a:gd name="T76" fmla="*/ 206 w 222"/>
              <a:gd name="T77" fmla="*/ 156 h 230"/>
              <a:gd name="T78" fmla="*/ 212 w 222"/>
              <a:gd name="T79" fmla="*/ 143 h 230"/>
              <a:gd name="T80" fmla="*/ 212 w 222"/>
              <a:gd name="T81" fmla="*/ 143 h 230"/>
              <a:gd name="T82" fmla="*/ 214 w 222"/>
              <a:gd name="T83" fmla="*/ 134 h 230"/>
              <a:gd name="T84" fmla="*/ 218 w 222"/>
              <a:gd name="T85" fmla="*/ 124 h 230"/>
              <a:gd name="T86" fmla="*/ 219 w 222"/>
              <a:gd name="T87" fmla="*/ 114 h 230"/>
              <a:gd name="T88" fmla="*/ 220 w 222"/>
              <a:gd name="T89" fmla="*/ 105 h 230"/>
              <a:gd name="T90" fmla="*/ 222 w 222"/>
              <a:gd name="T91" fmla="*/ 95 h 230"/>
              <a:gd name="T92" fmla="*/ 220 w 222"/>
              <a:gd name="T93" fmla="*/ 85 h 230"/>
              <a:gd name="T94" fmla="*/ 219 w 222"/>
              <a:gd name="T95" fmla="*/ 76 h 230"/>
              <a:gd name="T96" fmla="*/ 218 w 222"/>
              <a:gd name="T97" fmla="*/ 66 h 230"/>
              <a:gd name="T98" fmla="*/ 212 w 222"/>
              <a:gd name="T99" fmla="*/ 48 h 230"/>
              <a:gd name="T100" fmla="*/ 203 w 222"/>
              <a:gd name="T101" fmla="*/ 31 h 230"/>
              <a:gd name="T102" fmla="*/ 198 w 222"/>
              <a:gd name="T103" fmla="*/ 22 h 230"/>
              <a:gd name="T104" fmla="*/ 192 w 222"/>
              <a:gd name="T105" fmla="*/ 15 h 230"/>
              <a:gd name="T106" fmla="*/ 185 w 222"/>
              <a:gd name="T107" fmla="*/ 8 h 230"/>
              <a:gd name="T108" fmla="*/ 179 w 222"/>
              <a:gd name="T109"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2" h="230">
                <a:moveTo>
                  <a:pt x="179" y="0"/>
                </a:moveTo>
                <a:lnTo>
                  <a:pt x="179" y="0"/>
                </a:lnTo>
                <a:lnTo>
                  <a:pt x="151" y="17"/>
                </a:lnTo>
                <a:lnTo>
                  <a:pt x="124" y="35"/>
                </a:lnTo>
                <a:lnTo>
                  <a:pt x="99" y="56"/>
                </a:lnTo>
                <a:lnTo>
                  <a:pt x="76" y="78"/>
                </a:lnTo>
                <a:lnTo>
                  <a:pt x="54" y="101"/>
                </a:lnTo>
                <a:lnTo>
                  <a:pt x="35" y="126"/>
                </a:lnTo>
                <a:lnTo>
                  <a:pt x="17" y="153"/>
                </a:lnTo>
                <a:lnTo>
                  <a:pt x="0" y="181"/>
                </a:lnTo>
                <a:lnTo>
                  <a:pt x="0" y="181"/>
                </a:lnTo>
                <a:lnTo>
                  <a:pt x="9" y="191"/>
                </a:lnTo>
                <a:lnTo>
                  <a:pt x="20" y="199"/>
                </a:lnTo>
                <a:lnTo>
                  <a:pt x="32" y="206"/>
                </a:lnTo>
                <a:lnTo>
                  <a:pt x="46" y="213"/>
                </a:lnTo>
                <a:lnTo>
                  <a:pt x="46" y="213"/>
                </a:lnTo>
                <a:lnTo>
                  <a:pt x="53" y="215"/>
                </a:lnTo>
                <a:lnTo>
                  <a:pt x="53" y="215"/>
                </a:lnTo>
                <a:lnTo>
                  <a:pt x="69" y="221"/>
                </a:lnTo>
                <a:lnTo>
                  <a:pt x="86" y="226"/>
                </a:lnTo>
                <a:lnTo>
                  <a:pt x="101" y="228"/>
                </a:lnTo>
                <a:lnTo>
                  <a:pt x="117" y="230"/>
                </a:lnTo>
                <a:lnTo>
                  <a:pt x="117" y="230"/>
                </a:lnTo>
                <a:lnTo>
                  <a:pt x="138" y="228"/>
                </a:lnTo>
                <a:lnTo>
                  <a:pt x="156" y="225"/>
                </a:lnTo>
                <a:lnTo>
                  <a:pt x="173" y="221"/>
                </a:lnTo>
                <a:lnTo>
                  <a:pt x="188" y="216"/>
                </a:lnTo>
                <a:lnTo>
                  <a:pt x="200" y="211"/>
                </a:lnTo>
                <a:lnTo>
                  <a:pt x="208" y="206"/>
                </a:lnTo>
                <a:lnTo>
                  <a:pt x="215" y="203"/>
                </a:lnTo>
                <a:lnTo>
                  <a:pt x="215" y="203"/>
                </a:lnTo>
                <a:lnTo>
                  <a:pt x="206" y="199"/>
                </a:lnTo>
                <a:lnTo>
                  <a:pt x="197" y="196"/>
                </a:lnTo>
                <a:lnTo>
                  <a:pt x="190" y="191"/>
                </a:lnTo>
                <a:lnTo>
                  <a:pt x="183" y="186"/>
                </a:lnTo>
                <a:lnTo>
                  <a:pt x="183" y="186"/>
                </a:lnTo>
                <a:lnTo>
                  <a:pt x="191" y="176"/>
                </a:lnTo>
                <a:lnTo>
                  <a:pt x="198" y="166"/>
                </a:lnTo>
                <a:lnTo>
                  <a:pt x="206" y="156"/>
                </a:lnTo>
                <a:lnTo>
                  <a:pt x="212" y="143"/>
                </a:lnTo>
                <a:lnTo>
                  <a:pt x="212" y="143"/>
                </a:lnTo>
                <a:lnTo>
                  <a:pt x="214" y="134"/>
                </a:lnTo>
                <a:lnTo>
                  <a:pt x="218" y="124"/>
                </a:lnTo>
                <a:lnTo>
                  <a:pt x="219" y="114"/>
                </a:lnTo>
                <a:lnTo>
                  <a:pt x="220" y="105"/>
                </a:lnTo>
                <a:lnTo>
                  <a:pt x="222" y="95"/>
                </a:lnTo>
                <a:lnTo>
                  <a:pt x="220" y="85"/>
                </a:lnTo>
                <a:lnTo>
                  <a:pt x="219" y="76"/>
                </a:lnTo>
                <a:lnTo>
                  <a:pt x="218" y="66"/>
                </a:lnTo>
                <a:lnTo>
                  <a:pt x="212" y="48"/>
                </a:lnTo>
                <a:lnTo>
                  <a:pt x="203" y="31"/>
                </a:lnTo>
                <a:lnTo>
                  <a:pt x="198" y="22"/>
                </a:lnTo>
                <a:lnTo>
                  <a:pt x="192" y="15"/>
                </a:lnTo>
                <a:lnTo>
                  <a:pt x="185" y="8"/>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7" name="Freeform 66"/>
          <p:cNvSpPr>
            <a:spLocks/>
          </p:cNvSpPr>
          <p:nvPr/>
        </p:nvSpPr>
        <p:spPr bwMode="auto">
          <a:xfrm>
            <a:off x="9274664" y="2425830"/>
            <a:ext cx="2485568" cy="2485569"/>
          </a:xfrm>
          <a:custGeom>
            <a:avLst/>
            <a:gdLst>
              <a:gd name="T0" fmla="*/ 413 w 856"/>
              <a:gd name="T1" fmla="*/ 0 h 856"/>
              <a:gd name="T2" fmla="*/ 337 w 856"/>
              <a:gd name="T3" fmla="*/ 11 h 856"/>
              <a:gd name="T4" fmla="*/ 266 w 856"/>
              <a:gd name="T5" fmla="*/ 35 h 856"/>
              <a:gd name="T6" fmla="*/ 251 w 856"/>
              <a:gd name="T7" fmla="*/ 52 h 856"/>
              <a:gd name="T8" fmla="*/ 269 w 856"/>
              <a:gd name="T9" fmla="*/ 79 h 856"/>
              <a:gd name="T10" fmla="*/ 281 w 856"/>
              <a:gd name="T11" fmla="*/ 107 h 856"/>
              <a:gd name="T12" fmla="*/ 287 w 856"/>
              <a:gd name="T13" fmla="*/ 138 h 856"/>
              <a:gd name="T14" fmla="*/ 285 w 856"/>
              <a:gd name="T15" fmla="*/ 170 h 856"/>
              <a:gd name="T16" fmla="*/ 276 w 856"/>
              <a:gd name="T17" fmla="*/ 201 h 856"/>
              <a:gd name="T18" fmla="*/ 257 w 856"/>
              <a:gd name="T19" fmla="*/ 234 h 856"/>
              <a:gd name="T20" fmla="*/ 303 w 856"/>
              <a:gd name="T21" fmla="*/ 250 h 856"/>
              <a:gd name="T22" fmla="*/ 265 w 856"/>
              <a:gd name="T23" fmla="*/ 272 h 856"/>
              <a:gd name="T24" fmla="*/ 228 w 856"/>
              <a:gd name="T25" fmla="*/ 288 h 856"/>
              <a:gd name="T26" fmla="*/ 168 w 856"/>
              <a:gd name="T27" fmla="*/ 296 h 856"/>
              <a:gd name="T28" fmla="*/ 132 w 856"/>
              <a:gd name="T29" fmla="*/ 292 h 856"/>
              <a:gd name="T30" fmla="*/ 98 w 856"/>
              <a:gd name="T31" fmla="*/ 282 h 856"/>
              <a:gd name="T32" fmla="*/ 77 w 856"/>
              <a:gd name="T33" fmla="*/ 272 h 856"/>
              <a:gd name="T34" fmla="*/ 43 w 856"/>
              <a:gd name="T35" fmla="*/ 246 h 856"/>
              <a:gd name="T36" fmla="*/ 25 w 856"/>
              <a:gd name="T37" fmla="*/ 291 h 856"/>
              <a:gd name="T38" fmla="*/ 6 w 856"/>
              <a:gd name="T39" fmla="*/ 363 h 856"/>
              <a:gd name="T40" fmla="*/ 0 w 856"/>
              <a:gd name="T41" fmla="*/ 439 h 856"/>
              <a:gd name="T42" fmla="*/ 1 w 856"/>
              <a:gd name="T43" fmla="*/ 476 h 856"/>
              <a:gd name="T44" fmla="*/ 21 w 856"/>
              <a:gd name="T45" fmla="*/ 577 h 856"/>
              <a:gd name="T46" fmla="*/ 65 w 856"/>
              <a:gd name="T47" fmla="*/ 671 h 856"/>
              <a:gd name="T48" fmla="*/ 128 w 856"/>
              <a:gd name="T49" fmla="*/ 750 h 856"/>
              <a:gd name="T50" fmla="*/ 207 w 856"/>
              <a:gd name="T51" fmla="*/ 813 h 856"/>
              <a:gd name="T52" fmla="*/ 299 w 856"/>
              <a:gd name="T53" fmla="*/ 856 h 856"/>
              <a:gd name="T54" fmla="*/ 367 w 856"/>
              <a:gd name="T55" fmla="*/ 839 h 856"/>
              <a:gd name="T56" fmla="*/ 421 w 856"/>
              <a:gd name="T57" fmla="*/ 833 h 856"/>
              <a:gd name="T58" fmla="*/ 457 w 856"/>
              <a:gd name="T59" fmla="*/ 833 h 856"/>
              <a:gd name="T60" fmla="*/ 510 w 856"/>
              <a:gd name="T61" fmla="*/ 839 h 856"/>
              <a:gd name="T62" fmla="*/ 579 w 856"/>
              <a:gd name="T63" fmla="*/ 856 h 856"/>
              <a:gd name="T64" fmla="*/ 650 w 856"/>
              <a:gd name="T65" fmla="*/ 825 h 856"/>
              <a:gd name="T66" fmla="*/ 713 w 856"/>
              <a:gd name="T67" fmla="*/ 784 h 856"/>
              <a:gd name="T68" fmla="*/ 767 w 856"/>
              <a:gd name="T69" fmla="*/ 731 h 856"/>
              <a:gd name="T70" fmla="*/ 814 w 856"/>
              <a:gd name="T71" fmla="*/ 670 h 856"/>
              <a:gd name="T72" fmla="*/ 847 w 856"/>
              <a:gd name="T73" fmla="*/ 602 h 856"/>
              <a:gd name="T74" fmla="*/ 847 w 856"/>
              <a:gd name="T75" fmla="*/ 545 h 856"/>
              <a:gd name="T76" fmla="*/ 834 w 856"/>
              <a:gd name="T77" fmla="*/ 439 h 856"/>
              <a:gd name="T78" fmla="*/ 840 w 856"/>
              <a:gd name="T79" fmla="*/ 369 h 856"/>
              <a:gd name="T80" fmla="*/ 856 w 856"/>
              <a:gd name="T81" fmla="*/ 301 h 856"/>
              <a:gd name="T82" fmla="*/ 814 w 856"/>
              <a:gd name="T83" fmla="*/ 208 h 856"/>
              <a:gd name="T84" fmla="*/ 750 w 856"/>
              <a:gd name="T85" fmla="*/ 129 h 856"/>
              <a:gd name="T86" fmla="*/ 670 w 856"/>
              <a:gd name="T87" fmla="*/ 66 h 856"/>
              <a:gd name="T88" fmla="*/ 578 w 856"/>
              <a:gd name="T89" fmla="*/ 22 h 856"/>
              <a:gd name="T90" fmla="*/ 475 w 856"/>
              <a:gd name="T91" fmla="*/ 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6" h="856">
                <a:moveTo>
                  <a:pt x="439" y="0"/>
                </a:moveTo>
                <a:lnTo>
                  <a:pt x="439" y="0"/>
                </a:lnTo>
                <a:lnTo>
                  <a:pt x="413" y="0"/>
                </a:lnTo>
                <a:lnTo>
                  <a:pt x="388" y="3"/>
                </a:lnTo>
                <a:lnTo>
                  <a:pt x="362" y="6"/>
                </a:lnTo>
                <a:lnTo>
                  <a:pt x="337" y="11"/>
                </a:lnTo>
                <a:lnTo>
                  <a:pt x="313" y="18"/>
                </a:lnTo>
                <a:lnTo>
                  <a:pt x="290" y="26"/>
                </a:lnTo>
                <a:lnTo>
                  <a:pt x="266" y="35"/>
                </a:lnTo>
                <a:lnTo>
                  <a:pt x="243" y="45"/>
                </a:lnTo>
                <a:lnTo>
                  <a:pt x="243" y="45"/>
                </a:lnTo>
                <a:lnTo>
                  <a:pt x="251" y="52"/>
                </a:lnTo>
                <a:lnTo>
                  <a:pt x="258" y="61"/>
                </a:lnTo>
                <a:lnTo>
                  <a:pt x="264" y="69"/>
                </a:lnTo>
                <a:lnTo>
                  <a:pt x="269" y="79"/>
                </a:lnTo>
                <a:lnTo>
                  <a:pt x="274" y="87"/>
                </a:lnTo>
                <a:lnTo>
                  <a:pt x="277" y="97"/>
                </a:lnTo>
                <a:lnTo>
                  <a:pt x="281" y="107"/>
                </a:lnTo>
                <a:lnTo>
                  <a:pt x="283" y="118"/>
                </a:lnTo>
                <a:lnTo>
                  <a:pt x="286" y="128"/>
                </a:lnTo>
                <a:lnTo>
                  <a:pt x="287" y="138"/>
                </a:lnTo>
                <a:lnTo>
                  <a:pt x="287" y="148"/>
                </a:lnTo>
                <a:lnTo>
                  <a:pt x="286" y="159"/>
                </a:lnTo>
                <a:lnTo>
                  <a:pt x="285" y="170"/>
                </a:lnTo>
                <a:lnTo>
                  <a:pt x="283" y="181"/>
                </a:lnTo>
                <a:lnTo>
                  <a:pt x="280" y="191"/>
                </a:lnTo>
                <a:lnTo>
                  <a:pt x="276" y="201"/>
                </a:lnTo>
                <a:lnTo>
                  <a:pt x="276" y="201"/>
                </a:lnTo>
                <a:lnTo>
                  <a:pt x="268" y="218"/>
                </a:lnTo>
                <a:lnTo>
                  <a:pt x="257" y="234"/>
                </a:lnTo>
                <a:lnTo>
                  <a:pt x="257" y="234"/>
                </a:lnTo>
                <a:lnTo>
                  <a:pt x="271" y="240"/>
                </a:lnTo>
                <a:lnTo>
                  <a:pt x="303" y="250"/>
                </a:lnTo>
                <a:lnTo>
                  <a:pt x="275" y="267"/>
                </a:lnTo>
                <a:lnTo>
                  <a:pt x="275" y="267"/>
                </a:lnTo>
                <a:lnTo>
                  <a:pt x="265" y="272"/>
                </a:lnTo>
                <a:lnTo>
                  <a:pt x="256" y="277"/>
                </a:lnTo>
                <a:lnTo>
                  <a:pt x="243" y="282"/>
                </a:lnTo>
                <a:lnTo>
                  <a:pt x="228" y="288"/>
                </a:lnTo>
                <a:lnTo>
                  <a:pt x="209" y="291"/>
                </a:lnTo>
                <a:lnTo>
                  <a:pt x="190" y="295"/>
                </a:lnTo>
                <a:lnTo>
                  <a:pt x="168" y="296"/>
                </a:lnTo>
                <a:lnTo>
                  <a:pt x="168" y="296"/>
                </a:lnTo>
                <a:lnTo>
                  <a:pt x="150" y="295"/>
                </a:lnTo>
                <a:lnTo>
                  <a:pt x="132" y="292"/>
                </a:lnTo>
                <a:lnTo>
                  <a:pt x="115" y="288"/>
                </a:lnTo>
                <a:lnTo>
                  <a:pt x="98" y="282"/>
                </a:lnTo>
                <a:lnTo>
                  <a:pt x="98" y="282"/>
                </a:lnTo>
                <a:lnTo>
                  <a:pt x="91" y="278"/>
                </a:lnTo>
                <a:lnTo>
                  <a:pt x="91" y="278"/>
                </a:lnTo>
                <a:lnTo>
                  <a:pt x="77" y="272"/>
                </a:lnTo>
                <a:lnTo>
                  <a:pt x="65" y="265"/>
                </a:lnTo>
                <a:lnTo>
                  <a:pt x="54" y="256"/>
                </a:lnTo>
                <a:lnTo>
                  <a:pt x="43" y="246"/>
                </a:lnTo>
                <a:lnTo>
                  <a:pt x="43" y="246"/>
                </a:lnTo>
                <a:lnTo>
                  <a:pt x="34" y="269"/>
                </a:lnTo>
                <a:lnTo>
                  <a:pt x="25" y="291"/>
                </a:lnTo>
                <a:lnTo>
                  <a:pt x="18" y="315"/>
                </a:lnTo>
                <a:lnTo>
                  <a:pt x="11" y="339"/>
                </a:lnTo>
                <a:lnTo>
                  <a:pt x="6" y="363"/>
                </a:lnTo>
                <a:lnTo>
                  <a:pt x="2" y="388"/>
                </a:lnTo>
                <a:lnTo>
                  <a:pt x="0" y="414"/>
                </a:lnTo>
                <a:lnTo>
                  <a:pt x="0" y="439"/>
                </a:lnTo>
                <a:lnTo>
                  <a:pt x="0" y="439"/>
                </a:lnTo>
                <a:lnTo>
                  <a:pt x="0" y="457"/>
                </a:lnTo>
                <a:lnTo>
                  <a:pt x="1" y="476"/>
                </a:lnTo>
                <a:lnTo>
                  <a:pt x="6" y="511"/>
                </a:lnTo>
                <a:lnTo>
                  <a:pt x="12" y="545"/>
                </a:lnTo>
                <a:lnTo>
                  <a:pt x="21" y="577"/>
                </a:lnTo>
                <a:lnTo>
                  <a:pt x="34" y="610"/>
                </a:lnTo>
                <a:lnTo>
                  <a:pt x="48" y="641"/>
                </a:lnTo>
                <a:lnTo>
                  <a:pt x="65" y="671"/>
                </a:lnTo>
                <a:lnTo>
                  <a:pt x="85" y="699"/>
                </a:lnTo>
                <a:lnTo>
                  <a:pt x="105" y="725"/>
                </a:lnTo>
                <a:lnTo>
                  <a:pt x="128" y="750"/>
                </a:lnTo>
                <a:lnTo>
                  <a:pt x="152" y="773"/>
                </a:lnTo>
                <a:lnTo>
                  <a:pt x="179" y="793"/>
                </a:lnTo>
                <a:lnTo>
                  <a:pt x="207" y="813"/>
                </a:lnTo>
                <a:lnTo>
                  <a:pt x="236" y="830"/>
                </a:lnTo>
                <a:lnTo>
                  <a:pt x="266" y="844"/>
                </a:lnTo>
                <a:lnTo>
                  <a:pt x="299" y="856"/>
                </a:lnTo>
                <a:lnTo>
                  <a:pt x="299" y="856"/>
                </a:lnTo>
                <a:lnTo>
                  <a:pt x="333" y="847"/>
                </a:lnTo>
                <a:lnTo>
                  <a:pt x="367" y="839"/>
                </a:lnTo>
                <a:lnTo>
                  <a:pt x="385" y="837"/>
                </a:lnTo>
                <a:lnTo>
                  <a:pt x="402" y="835"/>
                </a:lnTo>
                <a:lnTo>
                  <a:pt x="421" y="833"/>
                </a:lnTo>
                <a:lnTo>
                  <a:pt x="439" y="833"/>
                </a:lnTo>
                <a:lnTo>
                  <a:pt x="439" y="833"/>
                </a:lnTo>
                <a:lnTo>
                  <a:pt x="457" y="833"/>
                </a:lnTo>
                <a:lnTo>
                  <a:pt x="475" y="835"/>
                </a:lnTo>
                <a:lnTo>
                  <a:pt x="493" y="837"/>
                </a:lnTo>
                <a:lnTo>
                  <a:pt x="510" y="839"/>
                </a:lnTo>
                <a:lnTo>
                  <a:pt x="545" y="847"/>
                </a:lnTo>
                <a:lnTo>
                  <a:pt x="579" y="856"/>
                </a:lnTo>
                <a:lnTo>
                  <a:pt x="579" y="856"/>
                </a:lnTo>
                <a:lnTo>
                  <a:pt x="604" y="847"/>
                </a:lnTo>
                <a:lnTo>
                  <a:pt x="627" y="837"/>
                </a:lnTo>
                <a:lnTo>
                  <a:pt x="650" y="825"/>
                </a:lnTo>
                <a:lnTo>
                  <a:pt x="672" y="813"/>
                </a:lnTo>
                <a:lnTo>
                  <a:pt x="692" y="798"/>
                </a:lnTo>
                <a:lnTo>
                  <a:pt x="713" y="784"/>
                </a:lnTo>
                <a:lnTo>
                  <a:pt x="732" y="767"/>
                </a:lnTo>
                <a:lnTo>
                  <a:pt x="750" y="750"/>
                </a:lnTo>
                <a:lnTo>
                  <a:pt x="767" y="731"/>
                </a:lnTo>
                <a:lnTo>
                  <a:pt x="784" y="712"/>
                </a:lnTo>
                <a:lnTo>
                  <a:pt x="799" y="691"/>
                </a:lnTo>
                <a:lnTo>
                  <a:pt x="814" y="670"/>
                </a:lnTo>
                <a:lnTo>
                  <a:pt x="826" y="648"/>
                </a:lnTo>
                <a:lnTo>
                  <a:pt x="838" y="625"/>
                </a:lnTo>
                <a:lnTo>
                  <a:pt x="847" y="602"/>
                </a:lnTo>
                <a:lnTo>
                  <a:pt x="856" y="577"/>
                </a:lnTo>
                <a:lnTo>
                  <a:pt x="856" y="577"/>
                </a:lnTo>
                <a:lnTo>
                  <a:pt x="847" y="545"/>
                </a:lnTo>
                <a:lnTo>
                  <a:pt x="840" y="511"/>
                </a:lnTo>
                <a:lnTo>
                  <a:pt x="835" y="476"/>
                </a:lnTo>
                <a:lnTo>
                  <a:pt x="834" y="439"/>
                </a:lnTo>
                <a:lnTo>
                  <a:pt x="834" y="439"/>
                </a:lnTo>
                <a:lnTo>
                  <a:pt x="835" y="403"/>
                </a:lnTo>
                <a:lnTo>
                  <a:pt x="840" y="369"/>
                </a:lnTo>
                <a:lnTo>
                  <a:pt x="847" y="334"/>
                </a:lnTo>
                <a:lnTo>
                  <a:pt x="856" y="301"/>
                </a:lnTo>
                <a:lnTo>
                  <a:pt x="856" y="301"/>
                </a:lnTo>
                <a:lnTo>
                  <a:pt x="844" y="268"/>
                </a:lnTo>
                <a:lnTo>
                  <a:pt x="830" y="238"/>
                </a:lnTo>
                <a:lnTo>
                  <a:pt x="814" y="208"/>
                </a:lnTo>
                <a:lnTo>
                  <a:pt x="794" y="180"/>
                </a:lnTo>
                <a:lnTo>
                  <a:pt x="773" y="153"/>
                </a:lnTo>
                <a:lnTo>
                  <a:pt x="750" y="129"/>
                </a:lnTo>
                <a:lnTo>
                  <a:pt x="725" y="106"/>
                </a:lnTo>
                <a:lnTo>
                  <a:pt x="699" y="85"/>
                </a:lnTo>
                <a:lnTo>
                  <a:pt x="670" y="66"/>
                </a:lnTo>
                <a:lnTo>
                  <a:pt x="641" y="49"/>
                </a:lnTo>
                <a:lnTo>
                  <a:pt x="611" y="34"/>
                </a:lnTo>
                <a:lnTo>
                  <a:pt x="578" y="22"/>
                </a:lnTo>
                <a:lnTo>
                  <a:pt x="544" y="12"/>
                </a:lnTo>
                <a:lnTo>
                  <a:pt x="510" y="5"/>
                </a:lnTo>
                <a:lnTo>
                  <a:pt x="475" y="1"/>
                </a:lnTo>
                <a:lnTo>
                  <a:pt x="457" y="0"/>
                </a:lnTo>
                <a:lnTo>
                  <a:pt x="4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8" name="Freeform 67"/>
          <p:cNvSpPr>
            <a:spLocks/>
          </p:cNvSpPr>
          <p:nvPr/>
        </p:nvSpPr>
        <p:spPr bwMode="auto">
          <a:xfrm>
            <a:off x="9309508" y="2460674"/>
            <a:ext cx="795616" cy="801422"/>
          </a:xfrm>
          <a:custGeom>
            <a:avLst/>
            <a:gdLst>
              <a:gd name="T0" fmla="*/ 157 w 274"/>
              <a:gd name="T1" fmla="*/ 277 h 277"/>
              <a:gd name="T2" fmla="*/ 122 w 274"/>
              <a:gd name="T3" fmla="*/ 273 h 277"/>
              <a:gd name="T4" fmla="*/ 89 w 274"/>
              <a:gd name="T5" fmla="*/ 262 h 277"/>
              <a:gd name="T6" fmla="*/ 82 w 274"/>
              <a:gd name="T7" fmla="*/ 260 h 277"/>
              <a:gd name="T8" fmla="*/ 70 w 274"/>
              <a:gd name="T9" fmla="*/ 254 h 277"/>
              <a:gd name="T10" fmla="*/ 48 w 274"/>
              <a:gd name="T11" fmla="*/ 238 h 277"/>
              <a:gd name="T12" fmla="*/ 30 w 274"/>
              <a:gd name="T13" fmla="*/ 220 h 277"/>
              <a:gd name="T14" fmla="*/ 15 w 274"/>
              <a:gd name="T15" fmla="*/ 198 h 277"/>
              <a:gd name="T16" fmla="*/ 6 w 274"/>
              <a:gd name="T17" fmla="*/ 175 h 277"/>
              <a:gd name="T18" fmla="*/ 1 w 274"/>
              <a:gd name="T19" fmla="*/ 149 h 277"/>
              <a:gd name="T20" fmla="*/ 0 w 274"/>
              <a:gd name="T21" fmla="*/ 123 h 277"/>
              <a:gd name="T22" fmla="*/ 6 w 274"/>
              <a:gd name="T23" fmla="*/ 96 h 277"/>
              <a:gd name="T24" fmla="*/ 9 w 274"/>
              <a:gd name="T25" fmla="*/ 84 h 277"/>
              <a:gd name="T26" fmla="*/ 19 w 274"/>
              <a:gd name="T27" fmla="*/ 66 h 277"/>
              <a:gd name="T28" fmla="*/ 30 w 274"/>
              <a:gd name="T29" fmla="*/ 50 h 277"/>
              <a:gd name="T30" fmla="*/ 59 w 274"/>
              <a:gd name="T31" fmla="*/ 23 h 277"/>
              <a:gd name="T32" fmla="*/ 94 w 274"/>
              <a:gd name="T33" fmla="*/ 6 h 277"/>
              <a:gd name="T34" fmla="*/ 114 w 274"/>
              <a:gd name="T35" fmla="*/ 3 h 277"/>
              <a:gd name="T36" fmla="*/ 134 w 274"/>
              <a:gd name="T37" fmla="*/ 0 h 277"/>
              <a:gd name="T38" fmla="*/ 147 w 274"/>
              <a:gd name="T39" fmla="*/ 1 h 277"/>
              <a:gd name="T40" fmla="*/ 173 w 274"/>
              <a:gd name="T41" fmla="*/ 6 h 277"/>
              <a:gd name="T42" fmla="*/ 185 w 274"/>
              <a:gd name="T43" fmla="*/ 11 h 277"/>
              <a:gd name="T44" fmla="*/ 209 w 274"/>
              <a:gd name="T45" fmla="*/ 23 h 277"/>
              <a:gd name="T46" fmla="*/ 230 w 274"/>
              <a:gd name="T47" fmla="*/ 40 h 277"/>
              <a:gd name="T48" fmla="*/ 246 w 274"/>
              <a:gd name="T49" fmla="*/ 61 h 277"/>
              <a:gd name="T50" fmla="*/ 258 w 274"/>
              <a:gd name="T51" fmla="*/ 84 h 277"/>
              <a:gd name="T52" fmla="*/ 265 w 274"/>
              <a:gd name="T53" fmla="*/ 108 h 277"/>
              <a:gd name="T54" fmla="*/ 269 w 274"/>
              <a:gd name="T55" fmla="*/ 134 h 277"/>
              <a:gd name="T56" fmla="*/ 266 w 274"/>
              <a:gd name="T57" fmla="*/ 160 h 277"/>
              <a:gd name="T58" fmla="*/ 258 w 274"/>
              <a:gd name="T59" fmla="*/ 187 h 277"/>
              <a:gd name="T60" fmla="*/ 253 w 274"/>
              <a:gd name="T61" fmla="*/ 197 h 277"/>
              <a:gd name="T62" fmla="*/ 241 w 274"/>
              <a:gd name="T63" fmla="*/ 216 h 277"/>
              <a:gd name="T64" fmla="*/ 235 w 274"/>
              <a:gd name="T65" fmla="*/ 225 h 277"/>
              <a:gd name="T66" fmla="*/ 258 w 274"/>
              <a:gd name="T67" fmla="*/ 236 h 277"/>
              <a:gd name="T68" fmla="*/ 259 w 274"/>
              <a:gd name="T69" fmla="*/ 249 h 277"/>
              <a:gd name="T70" fmla="*/ 251 w 274"/>
              <a:gd name="T71" fmla="*/ 254 h 277"/>
              <a:gd name="T72" fmla="*/ 229 w 274"/>
              <a:gd name="T73" fmla="*/ 263 h 277"/>
              <a:gd name="T74" fmla="*/ 197 w 274"/>
              <a:gd name="T75" fmla="*/ 272 h 277"/>
              <a:gd name="T76" fmla="*/ 157 w 274"/>
              <a:gd name="T77"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4" h="277">
                <a:moveTo>
                  <a:pt x="157" y="277"/>
                </a:moveTo>
                <a:lnTo>
                  <a:pt x="157" y="277"/>
                </a:lnTo>
                <a:lnTo>
                  <a:pt x="140" y="276"/>
                </a:lnTo>
                <a:lnTo>
                  <a:pt x="122" y="273"/>
                </a:lnTo>
                <a:lnTo>
                  <a:pt x="106" y="268"/>
                </a:lnTo>
                <a:lnTo>
                  <a:pt x="89" y="262"/>
                </a:lnTo>
                <a:lnTo>
                  <a:pt x="89" y="262"/>
                </a:lnTo>
                <a:lnTo>
                  <a:pt x="82" y="260"/>
                </a:lnTo>
                <a:lnTo>
                  <a:pt x="82" y="260"/>
                </a:lnTo>
                <a:lnTo>
                  <a:pt x="70" y="254"/>
                </a:lnTo>
                <a:lnTo>
                  <a:pt x="59" y="246"/>
                </a:lnTo>
                <a:lnTo>
                  <a:pt x="48" y="238"/>
                </a:lnTo>
                <a:lnTo>
                  <a:pt x="38" y="230"/>
                </a:lnTo>
                <a:lnTo>
                  <a:pt x="30" y="220"/>
                </a:lnTo>
                <a:lnTo>
                  <a:pt x="21" y="209"/>
                </a:lnTo>
                <a:lnTo>
                  <a:pt x="15" y="198"/>
                </a:lnTo>
                <a:lnTo>
                  <a:pt x="9" y="187"/>
                </a:lnTo>
                <a:lnTo>
                  <a:pt x="6" y="175"/>
                </a:lnTo>
                <a:lnTo>
                  <a:pt x="2" y="162"/>
                </a:lnTo>
                <a:lnTo>
                  <a:pt x="1" y="149"/>
                </a:lnTo>
                <a:lnTo>
                  <a:pt x="0" y="136"/>
                </a:lnTo>
                <a:lnTo>
                  <a:pt x="0" y="123"/>
                </a:lnTo>
                <a:lnTo>
                  <a:pt x="2" y="109"/>
                </a:lnTo>
                <a:lnTo>
                  <a:pt x="6" y="96"/>
                </a:lnTo>
                <a:lnTo>
                  <a:pt x="9" y="84"/>
                </a:lnTo>
                <a:lnTo>
                  <a:pt x="9" y="84"/>
                </a:lnTo>
                <a:lnTo>
                  <a:pt x="14" y="74"/>
                </a:lnTo>
                <a:lnTo>
                  <a:pt x="19" y="66"/>
                </a:lnTo>
                <a:lnTo>
                  <a:pt x="24" y="57"/>
                </a:lnTo>
                <a:lnTo>
                  <a:pt x="30" y="50"/>
                </a:lnTo>
                <a:lnTo>
                  <a:pt x="44" y="35"/>
                </a:lnTo>
                <a:lnTo>
                  <a:pt x="59" y="23"/>
                </a:lnTo>
                <a:lnTo>
                  <a:pt x="76" y="14"/>
                </a:lnTo>
                <a:lnTo>
                  <a:pt x="94" y="6"/>
                </a:lnTo>
                <a:lnTo>
                  <a:pt x="104" y="4"/>
                </a:lnTo>
                <a:lnTo>
                  <a:pt x="114" y="3"/>
                </a:lnTo>
                <a:lnTo>
                  <a:pt x="124" y="1"/>
                </a:lnTo>
                <a:lnTo>
                  <a:pt x="134" y="0"/>
                </a:lnTo>
                <a:lnTo>
                  <a:pt x="134" y="0"/>
                </a:lnTo>
                <a:lnTo>
                  <a:pt x="147" y="1"/>
                </a:lnTo>
                <a:lnTo>
                  <a:pt x="160" y="3"/>
                </a:lnTo>
                <a:lnTo>
                  <a:pt x="173" y="6"/>
                </a:lnTo>
                <a:lnTo>
                  <a:pt x="185" y="11"/>
                </a:lnTo>
                <a:lnTo>
                  <a:pt x="185" y="11"/>
                </a:lnTo>
                <a:lnTo>
                  <a:pt x="198" y="17"/>
                </a:lnTo>
                <a:lnTo>
                  <a:pt x="209" y="23"/>
                </a:lnTo>
                <a:lnTo>
                  <a:pt x="220" y="32"/>
                </a:lnTo>
                <a:lnTo>
                  <a:pt x="230" y="40"/>
                </a:lnTo>
                <a:lnTo>
                  <a:pt x="238" y="50"/>
                </a:lnTo>
                <a:lnTo>
                  <a:pt x="246" y="61"/>
                </a:lnTo>
                <a:lnTo>
                  <a:pt x="253" y="72"/>
                </a:lnTo>
                <a:lnTo>
                  <a:pt x="258" y="84"/>
                </a:lnTo>
                <a:lnTo>
                  <a:pt x="263" y="96"/>
                </a:lnTo>
                <a:lnTo>
                  <a:pt x="265" y="108"/>
                </a:lnTo>
                <a:lnTo>
                  <a:pt x="268" y="122"/>
                </a:lnTo>
                <a:lnTo>
                  <a:pt x="269" y="134"/>
                </a:lnTo>
                <a:lnTo>
                  <a:pt x="268" y="147"/>
                </a:lnTo>
                <a:lnTo>
                  <a:pt x="266" y="160"/>
                </a:lnTo>
                <a:lnTo>
                  <a:pt x="263" y="174"/>
                </a:lnTo>
                <a:lnTo>
                  <a:pt x="258" y="187"/>
                </a:lnTo>
                <a:lnTo>
                  <a:pt x="258" y="187"/>
                </a:lnTo>
                <a:lnTo>
                  <a:pt x="253" y="197"/>
                </a:lnTo>
                <a:lnTo>
                  <a:pt x="248" y="206"/>
                </a:lnTo>
                <a:lnTo>
                  <a:pt x="241" y="216"/>
                </a:lnTo>
                <a:lnTo>
                  <a:pt x="235" y="225"/>
                </a:lnTo>
                <a:lnTo>
                  <a:pt x="235" y="225"/>
                </a:lnTo>
                <a:lnTo>
                  <a:pt x="246" y="231"/>
                </a:lnTo>
                <a:lnTo>
                  <a:pt x="258" y="236"/>
                </a:lnTo>
                <a:lnTo>
                  <a:pt x="274" y="240"/>
                </a:lnTo>
                <a:lnTo>
                  <a:pt x="259" y="249"/>
                </a:lnTo>
                <a:lnTo>
                  <a:pt x="259" y="249"/>
                </a:lnTo>
                <a:lnTo>
                  <a:pt x="251" y="254"/>
                </a:lnTo>
                <a:lnTo>
                  <a:pt x="241" y="259"/>
                </a:lnTo>
                <a:lnTo>
                  <a:pt x="229" y="263"/>
                </a:lnTo>
                <a:lnTo>
                  <a:pt x="214" y="268"/>
                </a:lnTo>
                <a:lnTo>
                  <a:pt x="197" y="272"/>
                </a:lnTo>
                <a:lnTo>
                  <a:pt x="178" y="276"/>
                </a:lnTo>
                <a:lnTo>
                  <a:pt x="157" y="277"/>
                </a:lnTo>
                <a:lnTo>
                  <a:pt x="157" y="277"/>
                </a:lnTo>
                <a:close/>
              </a:path>
            </a:pathLst>
          </a:custGeom>
          <a:solidFill>
            <a:schemeClr val="accent5">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fr-FR"/>
          </a:p>
        </p:txBody>
      </p:sp>
      <p:sp>
        <p:nvSpPr>
          <p:cNvPr id="189" name="Freeform 68"/>
          <p:cNvSpPr>
            <a:spLocks noEditPoints="1"/>
          </p:cNvSpPr>
          <p:nvPr/>
        </p:nvSpPr>
        <p:spPr bwMode="auto">
          <a:xfrm>
            <a:off x="9286279" y="2437445"/>
            <a:ext cx="871110" cy="847881"/>
          </a:xfrm>
          <a:custGeom>
            <a:avLst/>
            <a:gdLst>
              <a:gd name="T0" fmla="*/ 154 w 300"/>
              <a:gd name="T1" fmla="*/ 16 h 291"/>
              <a:gd name="T2" fmla="*/ 191 w 300"/>
              <a:gd name="T3" fmla="*/ 25 h 291"/>
              <a:gd name="T4" fmla="*/ 214 w 300"/>
              <a:gd name="T5" fmla="*/ 38 h 291"/>
              <a:gd name="T6" fmla="*/ 240 w 300"/>
              <a:gd name="T7" fmla="*/ 62 h 291"/>
              <a:gd name="T8" fmla="*/ 260 w 300"/>
              <a:gd name="T9" fmla="*/ 93 h 291"/>
              <a:gd name="T10" fmla="*/ 268 w 300"/>
              <a:gd name="T11" fmla="*/ 129 h 291"/>
              <a:gd name="T12" fmla="*/ 267 w 300"/>
              <a:gd name="T13" fmla="*/ 166 h 291"/>
              <a:gd name="T14" fmla="*/ 260 w 300"/>
              <a:gd name="T15" fmla="*/ 190 h 291"/>
              <a:gd name="T16" fmla="*/ 239 w 300"/>
              <a:gd name="T17" fmla="*/ 223 h 291"/>
              <a:gd name="T18" fmla="*/ 238 w 300"/>
              <a:gd name="T19" fmla="*/ 238 h 291"/>
              <a:gd name="T20" fmla="*/ 263 w 300"/>
              <a:gd name="T21" fmla="*/ 250 h 291"/>
              <a:gd name="T22" fmla="*/ 248 w 300"/>
              <a:gd name="T23" fmla="*/ 258 h 291"/>
              <a:gd name="T24" fmla="*/ 204 w 300"/>
              <a:gd name="T25" fmla="*/ 272 h 291"/>
              <a:gd name="T26" fmla="*/ 165 w 300"/>
              <a:gd name="T27" fmla="*/ 277 h 291"/>
              <a:gd name="T28" fmla="*/ 117 w 300"/>
              <a:gd name="T29" fmla="*/ 268 h 291"/>
              <a:gd name="T30" fmla="*/ 94 w 300"/>
              <a:gd name="T31" fmla="*/ 260 h 291"/>
              <a:gd name="T32" fmla="*/ 71 w 300"/>
              <a:gd name="T33" fmla="*/ 247 h 291"/>
              <a:gd name="T34" fmla="*/ 44 w 300"/>
              <a:gd name="T35" fmla="*/ 222 h 291"/>
              <a:gd name="T36" fmla="*/ 24 w 300"/>
              <a:gd name="T37" fmla="*/ 190 h 291"/>
              <a:gd name="T38" fmla="*/ 16 w 300"/>
              <a:gd name="T39" fmla="*/ 155 h 291"/>
              <a:gd name="T40" fmla="*/ 17 w 300"/>
              <a:gd name="T41" fmla="*/ 118 h 291"/>
              <a:gd name="T42" fmla="*/ 24 w 300"/>
              <a:gd name="T43" fmla="*/ 93 h 291"/>
              <a:gd name="T44" fmla="*/ 45 w 300"/>
              <a:gd name="T45" fmla="*/ 61 h 291"/>
              <a:gd name="T46" fmla="*/ 89 w 300"/>
              <a:gd name="T47" fmla="*/ 27 h 291"/>
              <a:gd name="T48" fmla="*/ 142 w 300"/>
              <a:gd name="T49" fmla="*/ 16 h 291"/>
              <a:gd name="T50" fmla="*/ 131 w 300"/>
              <a:gd name="T51" fmla="*/ 0 h 291"/>
              <a:gd name="T52" fmla="*/ 100 w 300"/>
              <a:gd name="T53" fmla="*/ 6 h 291"/>
              <a:gd name="T54" fmla="*/ 72 w 300"/>
              <a:gd name="T55" fmla="*/ 18 h 291"/>
              <a:gd name="T56" fmla="*/ 46 w 300"/>
              <a:gd name="T57" fmla="*/ 36 h 291"/>
              <a:gd name="T58" fmla="*/ 26 w 300"/>
              <a:gd name="T59" fmla="*/ 59 h 291"/>
              <a:gd name="T60" fmla="*/ 11 w 300"/>
              <a:gd name="T61" fmla="*/ 87 h 291"/>
              <a:gd name="T62" fmla="*/ 3 w 300"/>
              <a:gd name="T63" fmla="*/ 115 h 291"/>
              <a:gd name="T64" fmla="*/ 0 w 300"/>
              <a:gd name="T65" fmla="*/ 156 h 291"/>
              <a:gd name="T66" fmla="*/ 11 w 300"/>
              <a:gd name="T67" fmla="*/ 196 h 291"/>
              <a:gd name="T68" fmla="*/ 32 w 300"/>
              <a:gd name="T69" fmla="*/ 232 h 291"/>
              <a:gd name="T70" fmla="*/ 62 w 300"/>
              <a:gd name="T71" fmla="*/ 260 h 291"/>
              <a:gd name="T72" fmla="*/ 88 w 300"/>
              <a:gd name="T73" fmla="*/ 273 h 291"/>
              <a:gd name="T74" fmla="*/ 112 w 300"/>
              <a:gd name="T75" fmla="*/ 283 h 291"/>
              <a:gd name="T76" fmla="*/ 165 w 300"/>
              <a:gd name="T77" fmla="*/ 291 h 291"/>
              <a:gd name="T78" fmla="*/ 206 w 300"/>
              <a:gd name="T79" fmla="*/ 286 h 291"/>
              <a:gd name="T80" fmla="*/ 253 w 300"/>
              <a:gd name="T81" fmla="*/ 272 h 291"/>
              <a:gd name="T82" fmla="*/ 300 w 300"/>
              <a:gd name="T83" fmla="*/ 245 h 291"/>
              <a:gd name="T84" fmla="*/ 254 w 300"/>
              <a:gd name="T85" fmla="*/ 229 h 291"/>
              <a:gd name="T86" fmla="*/ 273 w 300"/>
              <a:gd name="T87" fmla="*/ 196 h 291"/>
              <a:gd name="T88" fmla="*/ 282 w 300"/>
              <a:gd name="T89" fmla="*/ 169 h 291"/>
              <a:gd name="T90" fmla="*/ 283 w 300"/>
              <a:gd name="T91" fmla="*/ 127 h 291"/>
              <a:gd name="T92" fmla="*/ 273 w 300"/>
              <a:gd name="T93" fmla="*/ 87 h 291"/>
              <a:gd name="T94" fmla="*/ 253 w 300"/>
              <a:gd name="T95" fmla="*/ 52 h 291"/>
              <a:gd name="T96" fmla="*/ 221 w 300"/>
              <a:gd name="T97" fmla="*/ 24 h 291"/>
              <a:gd name="T98" fmla="*/ 197 w 300"/>
              <a:gd name="T99" fmla="*/ 11 h 291"/>
              <a:gd name="T100" fmla="*/ 155 w 300"/>
              <a:gd name="T101" fmla="*/ 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0" h="291">
                <a:moveTo>
                  <a:pt x="142" y="16"/>
                </a:moveTo>
                <a:lnTo>
                  <a:pt x="142" y="16"/>
                </a:lnTo>
                <a:lnTo>
                  <a:pt x="154" y="16"/>
                </a:lnTo>
                <a:lnTo>
                  <a:pt x="166" y="17"/>
                </a:lnTo>
                <a:lnTo>
                  <a:pt x="179" y="21"/>
                </a:lnTo>
                <a:lnTo>
                  <a:pt x="191" y="25"/>
                </a:lnTo>
                <a:lnTo>
                  <a:pt x="191" y="25"/>
                </a:lnTo>
                <a:lnTo>
                  <a:pt x="203" y="30"/>
                </a:lnTo>
                <a:lnTo>
                  <a:pt x="214" y="38"/>
                </a:lnTo>
                <a:lnTo>
                  <a:pt x="223" y="45"/>
                </a:lnTo>
                <a:lnTo>
                  <a:pt x="232" y="53"/>
                </a:lnTo>
                <a:lnTo>
                  <a:pt x="240" y="62"/>
                </a:lnTo>
                <a:lnTo>
                  <a:pt x="248" y="72"/>
                </a:lnTo>
                <a:lnTo>
                  <a:pt x="254" y="82"/>
                </a:lnTo>
                <a:lnTo>
                  <a:pt x="260" y="93"/>
                </a:lnTo>
                <a:lnTo>
                  <a:pt x="263" y="106"/>
                </a:lnTo>
                <a:lnTo>
                  <a:pt x="266" y="116"/>
                </a:lnTo>
                <a:lnTo>
                  <a:pt x="268" y="129"/>
                </a:lnTo>
                <a:lnTo>
                  <a:pt x="270" y="141"/>
                </a:lnTo>
                <a:lnTo>
                  <a:pt x="268" y="154"/>
                </a:lnTo>
                <a:lnTo>
                  <a:pt x="267" y="166"/>
                </a:lnTo>
                <a:lnTo>
                  <a:pt x="263" y="178"/>
                </a:lnTo>
                <a:lnTo>
                  <a:pt x="260" y="190"/>
                </a:lnTo>
                <a:lnTo>
                  <a:pt x="260" y="190"/>
                </a:lnTo>
                <a:lnTo>
                  <a:pt x="254" y="203"/>
                </a:lnTo>
                <a:lnTo>
                  <a:pt x="246" y="213"/>
                </a:lnTo>
                <a:lnTo>
                  <a:pt x="239" y="223"/>
                </a:lnTo>
                <a:lnTo>
                  <a:pt x="231" y="233"/>
                </a:lnTo>
                <a:lnTo>
                  <a:pt x="231" y="233"/>
                </a:lnTo>
                <a:lnTo>
                  <a:pt x="238" y="238"/>
                </a:lnTo>
                <a:lnTo>
                  <a:pt x="245" y="243"/>
                </a:lnTo>
                <a:lnTo>
                  <a:pt x="254" y="246"/>
                </a:lnTo>
                <a:lnTo>
                  <a:pt x="263" y="250"/>
                </a:lnTo>
                <a:lnTo>
                  <a:pt x="263" y="250"/>
                </a:lnTo>
                <a:lnTo>
                  <a:pt x="256" y="253"/>
                </a:lnTo>
                <a:lnTo>
                  <a:pt x="248" y="258"/>
                </a:lnTo>
                <a:lnTo>
                  <a:pt x="236" y="263"/>
                </a:lnTo>
                <a:lnTo>
                  <a:pt x="221" y="268"/>
                </a:lnTo>
                <a:lnTo>
                  <a:pt x="204" y="272"/>
                </a:lnTo>
                <a:lnTo>
                  <a:pt x="186" y="275"/>
                </a:lnTo>
                <a:lnTo>
                  <a:pt x="165" y="277"/>
                </a:lnTo>
                <a:lnTo>
                  <a:pt x="165" y="277"/>
                </a:lnTo>
                <a:lnTo>
                  <a:pt x="149" y="275"/>
                </a:lnTo>
                <a:lnTo>
                  <a:pt x="134" y="273"/>
                </a:lnTo>
                <a:lnTo>
                  <a:pt x="117" y="268"/>
                </a:lnTo>
                <a:lnTo>
                  <a:pt x="101" y="262"/>
                </a:lnTo>
                <a:lnTo>
                  <a:pt x="101" y="262"/>
                </a:lnTo>
                <a:lnTo>
                  <a:pt x="94" y="260"/>
                </a:lnTo>
                <a:lnTo>
                  <a:pt x="94" y="260"/>
                </a:lnTo>
                <a:lnTo>
                  <a:pt x="82" y="253"/>
                </a:lnTo>
                <a:lnTo>
                  <a:pt x="71" y="247"/>
                </a:lnTo>
                <a:lnTo>
                  <a:pt x="61" y="240"/>
                </a:lnTo>
                <a:lnTo>
                  <a:pt x="51" y="232"/>
                </a:lnTo>
                <a:lnTo>
                  <a:pt x="44" y="222"/>
                </a:lnTo>
                <a:lnTo>
                  <a:pt x="37" y="212"/>
                </a:lnTo>
                <a:lnTo>
                  <a:pt x="29" y="201"/>
                </a:lnTo>
                <a:lnTo>
                  <a:pt x="24" y="190"/>
                </a:lnTo>
                <a:lnTo>
                  <a:pt x="21" y="180"/>
                </a:lnTo>
                <a:lnTo>
                  <a:pt x="17" y="167"/>
                </a:lnTo>
                <a:lnTo>
                  <a:pt x="16" y="155"/>
                </a:lnTo>
                <a:lnTo>
                  <a:pt x="15" y="143"/>
                </a:lnTo>
                <a:lnTo>
                  <a:pt x="16" y="131"/>
                </a:lnTo>
                <a:lnTo>
                  <a:pt x="17" y="118"/>
                </a:lnTo>
                <a:lnTo>
                  <a:pt x="21" y="106"/>
                </a:lnTo>
                <a:lnTo>
                  <a:pt x="24" y="93"/>
                </a:lnTo>
                <a:lnTo>
                  <a:pt x="24" y="93"/>
                </a:lnTo>
                <a:lnTo>
                  <a:pt x="29" y="85"/>
                </a:lnTo>
                <a:lnTo>
                  <a:pt x="33" y="76"/>
                </a:lnTo>
                <a:lnTo>
                  <a:pt x="45" y="61"/>
                </a:lnTo>
                <a:lnTo>
                  <a:pt x="57" y="47"/>
                </a:lnTo>
                <a:lnTo>
                  <a:pt x="72" y="36"/>
                </a:lnTo>
                <a:lnTo>
                  <a:pt x="89" y="27"/>
                </a:lnTo>
                <a:lnTo>
                  <a:pt x="106" y="21"/>
                </a:lnTo>
                <a:lnTo>
                  <a:pt x="124" y="17"/>
                </a:lnTo>
                <a:lnTo>
                  <a:pt x="142" y="16"/>
                </a:lnTo>
                <a:close/>
                <a:moveTo>
                  <a:pt x="142" y="0"/>
                </a:moveTo>
                <a:lnTo>
                  <a:pt x="142" y="0"/>
                </a:lnTo>
                <a:lnTo>
                  <a:pt x="131" y="0"/>
                </a:lnTo>
                <a:lnTo>
                  <a:pt x="120" y="1"/>
                </a:lnTo>
                <a:lnTo>
                  <a:pt x="111" y="4"/>
                </a:lnTo>
                <a:lnTo>
                  <a:pt x="100" y="6"/>
                </a:lnTo>
                <a:lnTo>
                  <a:pt x="90" y="10"/>
                </a:lnTo>
                <a:lnTo>
                  <a:pt x="82" y="13"/>
                </a:lnTo>
                <a:lnTo>
                  <a:pt x="72" y="18"/>
                </a:lnTo>
                <a:lnTo>
                  <a:pt x="63" y="24"/>
                </a:lnTo>
                <a:lnTo>
                  <a:pt x="55" y="30"/>
                </a:lnTo>
                <a:lnTo>
                  <a:pt x="46" y="36"/>
                </a:lnTo>
                <a:lnTo>
                  <a:pt x="39" y="44"/>
                </a:lnTo>
                <a:lnTo>
                  <a:pt x="33" y="52"/>
                </a:lnTo>
                <a:lnTo>
                  <a:pt x="26" y="59"/>
                </a:lnTo>
                <a:lnTo>
                  <a:pt x="21" y="69"/>
                </a:lnTo>
                <a:lnTo>
                  <a:pt x="15" y="78"/>
                </a:lnTo>
                <a:lnTo>
                  <a:pt x="11" y="87"/>
                </a:lnTo>
                <a:lnTo>
                  <a:pt x="11" y="87"/>
                </a:lnTo>
                <a:lnTo>
                  <a:pt x="6" y="102"/>
                </a:lnTo>
                <a:lnTo>
                  <a:pt x="3" y="115"/>
                </a:lnTo>
                <a:lnTo>
                  <a:pt x="0" y="130"/>
                </a:lnTo>
                <a:lnTo>
                  <a:pt x="0" y="143"/>
                </a:lnTo>
                <a:lnTo>
                  <a:pt x="0" y="156"/>
                </a:lnTo>
                <a:lnTo>
                  <a:pt x="3" y="170"/>
                </a:lnTo>
                <a:lnTo>
                  <a:pt x="6" y="183"/>
                </a:lnTo>
                <a:lnTo>
                  <a:pt x="11" y="196"/>
                </a:lnTo>
                <a:lnTo>
                  <a:pt x="17" y="209"/>
                </a:lnTo>
                <a:lnTo>
                  <a:pt x="23" y="221"/>
                </a:lnTo>
                <a:lnTo>
                  <a:pt x="32" y="232"/>
                </a:lnTo>
                <a:lnTo>
                  <a:pt x="40" y="241"/>
                </a:lnTo>
                <a:lnTo>
                  <a:pt x="51" y="251"/>
                </a:lnTo>
                <a:lnTo>
                  <a:pt x="62" y="260"/>
                </a:lnTo>
                <a:lnTo>
                  <a:pt x="74" y="267"/>
                </a:lnTo>
                <a:lnTo>
                  <a:pt x="88" y="273"/>
                </a:lnTo>
                <a:lnTo>
                  <a:pt x="88" y="273"/>
                </a:lnTo>
                <a:lnTo>
                  <a:pt x="95" y="277"/>
                </a:lnTo>
                <a:lnTo>
                  <a:pt x="95" y="277"/>
                </a:lnTo>
                <a:lnTo>
                  <a:pt x="112" y="283"/>
                </a:lnTo>
                <a:lnTo>
                  <a:pt x="129" y="287"/>
                </a:lnTo>
                <a:lnTo>
                  <a:pt x="147" y="290"/>
                </a:lnTo>
                <a:lnTo>
                  <a:pt x="165" y="291"/>
                </a:lnTo>
                <a:lnTo>
                  <a:pt x="165" y="291"/>
                </a:lnTo>
                <a:lnTo>
                  <a:pt x="187" y="290"/>
                </a:lnTo>
                <a:lnTo>
                  <a:pt x="206" y="286"/>
                </a:lnTo>
                <a:lnTo>
                  <a:pt x="225" y="283"/>
                </a:lnTo>
                <a:lnTo>
                  <a:pt x="240" y="277"/>
                </a:lnTo>
                <a:lnTo>
                  <a:pt x="253" y="272"/>
                </a:lnTo>
                <a:lnTo>
                  <a:pt x="262" y="267"/>
                </a:lnTo>
                <a:lnTo>
                  <a:pt x="272" y="262"/>
                </a:lnTo>
                <a:lnTo>
                  <a:pt x="300" y="245"/>
                </a:lnTo>
                <a:lnTo>
                  <a:pt x="268" y="235"/>
                </a:lnTo>
                <a:lnTo>
                  <a:pt x="268" y="235"/>
                </a:lnTo>
                <a:lnTo>
                  <a:pt x="254" y="229"/>
                </a:lnTo>
                <a:lnTo>
                  <a:pt x="254" y="229"/>
                </a:lnTo>
                <a:lnTo>
                  <a:pt x="265" y="213"/>
                </a:lnTo>
                <a:lnTo>
                  <a:pt x="273" y="196"/>
                </a:lnTo>
                <a:lnTo>
                  <a:pt x="273" y="196"/>
                </a:lnTo>
                <a:lnTo>
                  <a:pt x="278" y="183"/>
                </a:lnTo>
                <a:lnTo>
                  <a:pt x="282" y="169"/>
                </a:lnTo>
                <a:lnTo>
                  <a:pt x="283" y="155"/>
                </a:lnTo>
                <a:lnTo>
                  <a:pt x="284" y="141"/>
                </a:lnTo>
                <a:lnTo>
                  <a:pt x="283" y="127"/>
                </a:lnTo>
                <a:lnTo>
                  <a:pt x="282" y="114"/>
                </a:lnTo>
                <a:lnTo>
                  <a:pt x="278" y="101"/>
                </a:lnTo>
                <a:lnTo>
                  <a:pt x="273" y="87"/>
                </a:lnTo>
                <a:lnTo>
                  <a:pt x="267" y="75"/>
                </a:lnTo>
                <a:lnTo>
                  <a:pt x="260" y="64"/>
                </a:lnTo>
                <a:lnTo>
                  <a:pt x="253" y="52"/>
                </a:lnTo>
                <a:lnTo>
                  <a:pt x="243" y="42"/>
                </a:lnTo>
                <a:lnTo>
                  <a:pt x="233" y="33"/>
                </a:lnTo>
                <a:lnTo>
                  <a:pt x="221" y="24"/>
                </a:lnTo>
                <a:lnTo>
                  <a:pt x="209" y="17"/>
                </a:lnTo>
                <a:lnTo>
                  <a:pt x="197" y="11"/>
                </a:lnTo>
                <a:lnTo>
                  <a:pt x="197" y="11"/>
                </a:lnTo>
                <a:lnTo>
                  <a:pt x="183" y="6"/>
                </a:lnTo>
                <a:lnTo>
                  <a:pt x="170" y="2"/>
                </a:lnTo>
                <a:lnTo>
                  <a:pt x="155" y="1"/>
                </a:lnTo>
                <a:lnTo>
                  <a:pt x="1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0" name="Freeform 69"/>
          <p:cNvSpPr>
            <a:spLocks/>
          </p:cNvSpPr>
          <p:nvPr/>
        </p:nvSpPr>
        <p:spPr bwMode="auto">
          <a:xfrm>
            <a:off x="9326929" y="2483904"/>
            <a:ext cx="743347" cy="754962"/>
          </a:xfrm>
          <a:custGeom>
            <a:avLst/>
            <a:gdLst>
              <a:gd name="T0" fmla="*/ 127 w 255"/>
              <a:gd name="T1" fmla="*/ 0 h 261"/>
              <a:gd name="T2" fmla="*/ 151 w 255"/>
              <a:gd name="T3" fmla="*/ 1 h 261"/>
              <a:gd name="T4" fmla="*/ 176 w 255"/>
              <a:gd name="T5" fmla="*/ 9 h 261"/>
              <a:gd name="T6" fmla="*/ 188 w 255"/>
              <a:gd name="T7" fmla="*/ 14 h 261"/>
              <a:gd name="T8" fmla="*/ 208 w 255"/>
              <a:gd name="T9" fmla="*/ 29 h 261"/>
              <a:gd name="T10" fmla="*/ 225 w 255"/>
              <a:gd name="T11" fmla="*/ 46 h 261"/>
              <a:gd name="T12" fmla="*/ 239 w 255"/>
              <a:gd name="T13" fmla="*/ 66 h 261"/>
              <a:gd name="T14" fmla="*/ 248 w 255"/>
              <a:gd name="T15" fmla="*/ 90 h 261"/>
              <a:gd name="T16" fmla="*/ 253 w 255"/>
              <a:gd name="T17" fmla="*/ 113 h 261"/>
              <a:gd name="T18" fmla="*/ 253 w 255"/>
              <a:gd name="T19" fmla="*/ 138 h 261"/>
              <a:gd name="T20" fmla="*/ 248 w 255"/>
              <a:gd name="T21" fmla="*/ 162 h 261"/>
              <a:gd name="T22" fmla="*/ 245 w 255"/>
              <a:gd name="T23" fmla="*/ 174 h 261"/>
              <a:gd name="T24" fmla="*/ 231 w 255"/>
              <a:gd name="T25" fmla="*/ 197 h 261"/>
              <a:gd name="T26" fmla="*/ 216 w 255"/>
              <a:gd name="T27" fmla="*/ 217 h 261"/>
              <a:gd name="T28" fmla="*/ 223 w 255"/>
              <a:gd name="T29" fmla="*/ 222 h 261"/>
              <a:gd name="T30" fmla="*/ 239 w 255"/>
              <a:gd name="T31" fmla="*/ 230 h 261"/>
              <a:gd name="T32" fmla="*/ 248 w 255"/>
              <a:gd name="T33" fmla="*/ 234 h 261"/>
              <a:gd name="T34" fmla="*/ 233 w 255"/>
              <a:gd name="T35" fmla="*/ 242 h 261"/>
              <a:gd name="T36" fmla="*/ 206 w 255"/>
              <a:gd name="T37" fmla="*/ 252 h 261"/>
              <a:gd name="T38" fmla="*/ 171 w 255"/>
              <a:gd name="T39" fmla="*/ 259 h 261"/>
              <a:gd name="T40" fmla="*/ 150 w 255"/>
              <a:gd name="T41" fmla="*/ 261 h 261"/>
              <a:gd name="T42" fmla="*/ 119 w 255"/>
              <a:gd name="T43" fmla="*/ 257 h 261"/>
              <a:gd name="T44" fmla="*/ 86 w 255"/>
              <a:gd name="T45" fmla="*/ 246 h 261"/>
              <a:gd name="T46" fmla="*/ 79 w 255"/>
              <a:gd name="T47" fmla="*/ 244 h 261"/>
              <a:gd name="T48" fmla="*/ 67 w 255"/>
              <a:gd name="T49" fmla="*/ 237 h 261"/>
              <a:gd name="T50" fmla="*/ 46 w 255"/>
              <a:gd name="T51" fmla="*/ 224 h 261"/>
              <a:gd name="T52" fmla="*/ 29 w 255"/>
              <a:gd name="T53" fmla="*/ 206 h 261"/>
              <a:gd name="T54" fmla="*/ 14 w 255"/>
              <a:gd name="T55" fmla="*/ 185 h 261"/>
              <a:gd name="T56" fmla="*/ 6 w 255"/>
              <a:gd name="T57" fmla="*/ 164 h 261"/>
              <a:gd name="T58" fmla="*/ 1 w 255"/>
              <a:gd name="T59" fmla="*/ 139 h 261"/>
              <a:gd name="T60" fmla="*/ 1 w 255"/>
              <a:gd name="T61" fmla="*/ 115 h 261"/>
              <a:gd name="T62" fmla="*/ 6 w 255"/>
              <a:gd name="T63" fmla="*/ 90 h 261"/>
              <a:gd name="T64" fmla="*/ 9 w 255"/>
              <a:gd name="T65" fmla="*/ 77 h 261"/>
              <a:gd name="T66" fmla="*/ 18 w 255"/>
              <a:gd name="T67" fmla="*/ 60 h 261"/>
              <a:gd name="T68" fmla="*/ 42 w 255"/>
              <a:gd name="T69" fmla="*/ 31 h 261"/>
              <a:gd name="T70" fmla="*/ 74 w 255"/>
              <a:gd name="T71" fmla="*/ 11 h 261"/>
              <a:gd name="T72" fmla="*/ 109 w 255"/>
              <a:gd name="T73" fmla="*/ 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61">
                <a:moveTo>
                  <a:pt x="127" y="0"/>
                </a:moveTo>
                <a:lnTo>
                  <a:pt x="127" y="0"/>
                </a:lnTo>
                <a:lnTo>
                  <a:pt x="139" y="0"/>
                </a:lnTo>
                <a:lnTo>
                  <a:pt x="151" y="1"/>
                </a:lnTo>
                <a:lnTo>
                  <a:pt x="164" y="5"/>
                </a:lnTo>
                <a:lnTo>
                  <a:pt x="176" y="9"/>
                </a:lnTo>
                <a:lnTo>
                  <a:pt x="176" y="9"/>
                </a:lnTo>
                <a:lnTo>
                  <a:pt x="188" y="14"/>
                </a:lnTo>
                <a:lnTo>
                  <a:pt x="199" y="22"/>
                </a:lnTo>
                <a:lnTo>
                  <a:pt x="208" y="29"/>
                </a:lnTo>
                <a:lnTo>
                  <a:pt x="217" y="37"/>
                </a:lnTo>
                <a:lnTo>
                  <a:pt x="225" y="46"/>
                </a:lnTo>
                <a:lnTo>
                  <a:pt x="233" y="56"/>
                </a:lnTo>
                <a:lnTo>
                  <a:pt x="239" y="66"/>
                </a:lnTo>
                <a:lnTo>
                  <a:pt x="245" y="77"/>
                </a:lnTo>
                <a:lnTo>
                  <a:pt x="248" y="90"/>
                </a:lnTo>
                <a:lnTo>
                  <a:pt x="251" y="100"/>
                </a:lnTo>
                <a:lnTo>
                  <a:pt x="253" y="113"/>
                </a:lnTo>
                <a:lnTo>
                  <a:pt x="255" y="125"/>
                </a:lnTo>
                <a:lnTo>
                  <a:pt x="253" y="138"/>
                </a:lnTo>
                <a:lnTo>
                  <a:pt x="252" y="150"/>
                </a:lnTo>
                <a:lnTo>
                  <a:pt x="248" y="162"/>
                </a:lnTo>
                <a:lnTo>
                  <a:pt x="245" y="174"/>
                </a:lnTo>
                <a:lnTo>
                  <a:pt x="245" y="174"/>
                </a:lnTo>
                <a:lnTo>
                  <a:pt x="239" y="187"/>
                </a:lnTo>
                <a:lnTo>
                  <a:pt x="231" y="197"/>
                </a:lnTo>
                <a:lnTo>
                  <a:pt x="224" y="207"/>
                </a:lnTo>
                <a:lnTo>
                  <a:pt x="216" y="217"/>
                </a:lnTo>
                <a:lnTo>
                  <a:pt x="216" y="217"/>
                </a:lnTo>
                <a:lnTo>
                  <a:pt x="223" y="222"/>
                </a:lnTo>
                <a:lnTo>
                  <a:pt x="230" y="227"/>
                </a:lnTo>
                <a:lnTo>
                  <a:pt x="239" y="230"/>
                </a:lnTo>
                <a:lnTo>
                  <a:pt x="248" y="234"/>
                </a:lnTo>
                <a:lnTo>
                  <a:pt x="248" y="234"/>
                </a:lnTo>
                <a:lnTo>
                  <a:pt x="241" y="237"/>
                </a:lnTo>
                <a:lnTo>
                  <a:pt x="233" y="242"/>
                </a:lnTo>
                <a:lnTo>
                  <a:pt x="221" y="247"/>
                </a:lnTo>
                <a:lnTo>
                  <a:pt x="206" y="252"/>
                </a:lnTo>
                <a:lnTo>
                  <a:pt x="189" y="256"/>
                </a:lnTo>
                <a:lnTo>
                  <a:pt x="171" y="259"/>
                </a:lnTo>
                <a:lnTo>
                  <a:pt x="150" y="261"/>
                </a:lnTo>
                <a:lnTo>
                  <a:pt x="150" y="261"/>
                </a:lnTo>
                <a:lnTo>
                  <a:pt x="134" y="259"/>
                </a:lnTo>
                <a:lnTo>
                  <a:pt x="119" y="257"/>
                </a:lnTo>
                <a:lnTo>
                  <a:pt x="102" y="252"/>
                </a:lnTo>
                <a:lnTo>
                  <a:pt x="86" y="246"/>
                </a:lnTo>
                <a:lnTo>
                  <a:pt x="86" y="246"/>
                </a:lnTo>
                <a:lnTo>
                  <a:pt x="79" y="244"/>
                </a:lnTo>
                <a:lnTo>
                  <a:pt x="79" y="244"/>
                </a:lnTo>
                <a:lnTo>
                  <a:pt x="67" y="237"/>
                </a:lnTo>
                <a:lnTo>
                  <a:pt x="56" y="231"/>
                </a:lnTo>
                <a:lnTo>
                  <a:pt x="46" y="224"/>
                </a:lnTo>
                <a:lnTo>
                  <a:pt x="36" y="216"/>
                </a:lnTo>
                <a:lnTo>
                  <a:pt x="29" y="206"/>
                </a:lnTo>
                <a:lnTo>
                  <a:pt x="22" y="196"/>
                </a:lnTo>
                <a:lnTo>
                  <a:pt x="14" y="185"/>
                </a:lnTo>
                <a:lnTo>
                  <a:pt x="9" y="174"/>
                </a:lnTo>
                <a:lnTo>
                  <a:pt x="6" y="164"/>
                </a:lnTo>
                <a:lnTo>
                  <a:pt x="2" y="151"/>
                </a:lnTo>
                <a:lnTo>
                  <a:pt x="1" y="139"/>
                </a:lnTo>
                <a:lnTo>
                  <a:pt x="0" y="127"/>
                </a:lnTo>
                <a:lnTo>
                  <a:pt x="1" y="115"/>
                </a:lnTo>
                <a:lnTo>
                  <a:pt x="2" y="102"/>
                </a:lnTo>
                <a:lnTo>
                  <a:pt x="6" y="90"/>
                </a:lnTo>
                <a:lnTo>
                  <a:pt x="9" y="77"/>
                </a:lnTo>
                <a:lnTo>
                  <a:pt x="9" y="77"/>
                </a:lnTo>
                <a:lnTo>
                  <a:pt x="14" y="69"/>
                </a:lnTo>
                <a:lnTo>
                  <a:pt x="18" y="60"/>
                </a:lnTo>
                <a:lnTo>
                  <a:pt x="30" y="45"/>
                </a:lnTo>
                <a:lnTo>
                  <a:pt x="42" y="31"/>
                </a:lnTo>
                <a:lnTo>
                  <a:pt x="57" y="20"/>
                </a:lnTo>
                <a:lnTo>
                  <a:pt x="74" y="11"/>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1" name="Freeform 70"/>
          <p:cNvSpPr>
            <a:spLocks/>
          </p:cNvSpPr>
          <p:nvPr/>
        </p:nvSpPr>
        <p:spPr bwMode="auto">
          <a:xfrm>
            <a:off x="9286279" y="2437445"/>
            <a:ext cx="871110" cy="847881"/>
          </a:xfrm>
          <a:custGeom>
            <a:avLst/>
            <a:gdLst>
              <a:gd name="T0" fmla="*/ 142 w 300"/>
              <a:gd name="T1" fmla="*/ 0 h 291"/>
              <a:gd name="T2" fmla="*/ 120 w 300"/>
              <a:gd name="T3" fmla="*/ 1 h 291"/>
              <a:gd name="T4" fmla="*/ 100 w 300"/>
              <a:gd name="T5" fmla="*/ 6 h 291"/>
              <a:gd name="T6" fmla="*/ 82 w 300"/>
              <a:gd name="T7" fmla="*/ 13 h 291"/>
              <a:gd name="T8" fmla="*/ 63 w 300"/>
              <a:gd name="T9" fmla="*/ 24 h 291"/>
              <a:gd name="T10" fmla="*/ 46 w 300"/>
              <a:gd name="T11" fmla="*/ 36 h 291"/>
              <a:gd name="T12" fmla="*/ 33 w 300"/>
              <a:gd name="T13" fmla="*/ 52 h 291"/>
              <a:gd name="T14" fmla="*/ 21 w 300"/>
              <a:gd name="T15" fmla="*/ 69 h 291"/>
              <a:gd name="T16" fmla="*/ 11 w 300"/>
              <a:gd name="T17" fmla="*/ 87 h 291"/>
              <a:gd name="T18" fmla="*/ 6 w 300"/>
              <a:gd name="T19" fmla="*/ 102 h 291"/>
              <a:gd name="T20" fmla="*/ 0 w 300"/>
              <a:gd name="T21" fmla="*/ 130 h 291"/>
              <a:gd name="T22" fmla="*/ 0 w 300"/>
              <a:gd name="T23" fmla="*/ 156 h 291"/>
              <a:gd name="T24" fmla="*/ 6 w 300"/>
              <a:gd name="T25" fmla="*/ 183 h 291"/>
              <a:gd name="T26" fmla="*/ 17 w 300"/>
              <a:gd name="T27" fmla="*/ 209 h 291"/>
              <a:gd name="T28" fmla="*/ 32 w 300"/>
              <a:gd name="T29" fmla="*/ 232 h 291"/>
              <a:gd name="T30" fmla="*/ 51 w 300"/>
              <a:gd name="T31" fmla="*/ 251 h 291"/>
              <a:gd name="T32" fmla="*/ 74 w 300"/>
              <a:gd name="T33" fmla="*/ 267 h 291"/>
              <a:gd name="T34" fmla="*/ 88 w 300"/>
              <a:gd name="T35" fmla="*/ 273 h 291"/>
              <a:gd name="T36" fmla="*/ 95 w 300"/>
              <a:gd name="T37" fmla="*/ 277 h 291"/>
              <a:gd name="T38" fmla="*/ 129 w 300"/>
              <a:gd name="T39" fmla="*/ 287 h 291"/>
              <a:gd name="T40" fmla="*/ 165 w 300"/>
              <a:gd name="T41" fmla="*/ 291 h 291"/>
              <a:gd name="T42" fmla="*/ 187 w 300"/>
              <a:gd name="T43" fmla="*/ 290 h 291"/>
              <a:gd name="T44" fmla="*/ 225 w 300"/>
              <a:gd name="T45" fmla="*/ 283 h 291"/>
              <a:gd name="T46" fmla="*/ 253 w 300"/>
              <a:gd name="T47" fmla="*/ 272 h 291"/>
              <a:gd name="T48" fmla="*/ 272 w 300"/>
              <a:gd name="T49" fmla="*/ 262 h 291"/>
              <a:gd name="T50" fmla="*/ 268 w 300"/>
              <a:gd name="T51" fmla="*/ 235 h 291"/>
              <a:gd name="T52" fmla="*/ 254 w 300"/>
              <a:gd name="T53" fmla="*/ 229 h 291"/>
              <a:gd name="T54" fmla="*/ 265 w 300"/>
              <a:gd name="T55" fmla="*/ 213 h 291"/>
              <a:gd name="T56" fmla="*/ 273 w 300"/>
              <a:gd name="T57" fmla="*/ 196 h 291"/>
              <a:gd name="T58" fmla="*/ 282 w 300"/>
              <a:gd name="T59" fmla="*/ 169 h 291"/>
              <a:gd name="T60" fmla="*/ 284 w 300"/>
              <a:gd name="T61" fmla="*/ 141 h 291"/>
              <a:gd name="T62" fmla="*/ 282 w 300"/>
              <a:gd name="T63" fmla="*/ 114 h 291"/>
              <a:gd name="T64" fmla="*/ 273 w 300"/>
              <a:gd name="T65" fmla="*/ 87 h 291"/>
              <a:gd name="T66" fmla="*/ 260 w 300"/>
              <a:gd name="T67" fmla="*/ 64 h 291"/>
              <a:gd name="T68" fmla="*/ 243 w 300"/>
              <a:gd name="T69" fmla="*/ 42 h 291"/>
              <a:gd name="T70" fmla="*/ 221 w 300"/>
              <a:gd name="T71" fmla="*/ 24 h 291"/>
              <a:gd name="T72" fmla="*/ 197 w 300"/>
              <a:gd name="T73" fmla="*/ 11 h 291"/>
              <a:gd name="T74" fmla="*/ 183 w 300"/>
              <a:gd name="T75" fmla="*/ 6 h 291"/>
              <a:gd name="T76" fmla="*/ 155 w 300"/>
              <a:gd name="T77" fmla="*/ 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0" h="291">
                <a:moveTo>
                  <a:pt x="142" y="0"/>
                </a:moveTo>
                <a:lnTo>
                  <a:pt x="142" y="0"/>
                </a:lnTo>
                <a:lnTo>
                  <a:pt x="131" y="0"/>
                </a:lnTo>
                <a:lnTo>
                  <a:pt x="120" y="1"/>
                </a:lnTo>
                <a:lnTo>
                  <a:pt x="111" y="4"/>
                </a:lnTo>
                <a:lnTo>
                  <a:pt x="100" y="6"/>
                </a:lnTo>
                <a:lnTo>
                  <a:pt x="90" y="10"/>
                </a:lnTo>
                <a:lnTo>
                  <a:pt x="82" y="13"/>
                </a:lnTo>
                <a:lnTo>
                  <a:pt x="72" y="18"/>
                </a:lnTo>
                <a:lnTo>
                  <a:pt x="63" y="24"/>
                </a:lnTo>
                <a:lnTo>
                  <a:pt x="55" y="30"/>
                </a:lnTo>
                <a:lnTo>
                  <a:pt x="46" y="36"/>
                </a:lnTo>
                <a:lnTo>
                  <a:pt x="39" y="44"/>
                </a:lnTo>
                <a:lnTo>
                  <a:pt x="33" y="52"/>
                </a:lnTo>
                <a:lnTo>
                  <a:pt x="26" y="59"/>
                </a:lnTo>
                <a:lnTo>
                  <a:pt x="21" y="69"/>
                </a:lnTo>
                <a:lnTo>
                  <a:pt x="15" y="78"/>
                </a:lnTo>
                <a:lnTo>
                  <a:pt x="11" y="87"/>
                </a:lnTo>
                <a:lnTo>
                  <a:pt x="11" y="87"/>
                </a:lnTo>
                <a:lnTo>
                  <a:pt x="6" y="102"/>
                </a:lnTo>
                <a:lnTo>
                  <a:pt x="3" y="115"/>
                </a:lnTo>
                <a:lnTo>
                  <a:pt x="0" y="130"/>
                </a:lnTo>
                <a:lnTo>
                  <a:pt x="0" y="143"/>
                </a:lnTo>
                <a:lnTo>
                  <a:pt x="0" y="156"/>
                </a:lnTo>
                <a:lnTo>
                  <a:pt x="3" y="170"/>
                </a:lnTo>
                <a:lnTo>
                  <a:pt x="6" y="183"/>
                </a:lnTo>
                <a:lnTo>
                  <a:pt x="11" y="196"/>
                </a:lnTo>
                <a:lnTo>
                  <a:pt x="17" y="209"/>
                </a:lnTo>
                <a:lnTo>
                  <a:pt x="23" y="221"/>
                </a:lnTo>
                <a:lnTo>
                  <a:pt x="32" y="232"/>
                </a:lnTo>
                <a:lnTo>
                  <a:pt x="40" y="241"/>
                </a:lnTo>
                <a:lnTo>
                  <a:pt x="51" y="251"/>
                </a:lnTo>
                <a:lnTo>
                  <a:pt x="62" y="260"/>
                </a:lnTo>
                <a:lnTo>
                  <a:pt x="74" y="267"/>
                </a:lnTo>
                <a:lnTo>
                  <a:pt x="88" y="273"/>
                </a:lnTo>
                <a:lnTo>
                  <a:pt x="88" y="273"/>
                </a:lnTo>
                <a:lnTo>
                  <a:pt x="95" y="277"/>
                </a:lnTo>
                <a:lnTo>
                  <a:pt x="95" y="277"/>
                </a:lnTo>
                <a:lnTo>
                  <a:pt x="112" y="283"/>
                </a:lnTo>
                <a:lnTo>
                  <a:pt x="129" y="287"/>
                </a:lnTo>
                <a:lnTo>
                  <a:pt x="147" y="290"/>
                </a:lnTo>
                <a:lnTo>
                  <a:pt x="165" y="291"/>
                </a:lnTo>
                <a:lnTo>
                  <a:pt x="165" y="291"/>
                </a:lnTo>
                <a:lnTo>
                  <a:pt x="187" y="290"/>
                </a:lnTo>
                <a:lnTo>
                  <a:pt x="206" y="286"/>
                </a:lnTo>
                <a:lnTo>
                  <a:pt x="225" y="283"/>
                </a:lnTo>
                <a:lnTo>
                  <a:pt x="240" y="277"/>
                </a:lnTo>
                <a:lnTo>
                  <a:pt x="253" y="272"/>
                </a:lnTo>
                <a:lnTo>
                  <a:pt x="262" y="267"/>
                </a:lnTo>
                <a:lnTo>
                  <a:pt x="272" y="262"/>
                </a:lnTo>
                <a:lnTo>
                  <a:pt x="300" y="245"/>
                </a:lnTo>
                <a:lnTo>
                  <a:pt x="268" y="235"/>
                </a:lnTo>
                <a:lnTo>
                  <a:pt x="268" y="235"/>
                </a:lnTo>
                <a:lnTo>
                  <a:pt x="254" y="229"/>
                </a:lnTo>
                <a:lnTo>
                  <a:pt x="254" y="229"/>
                </a:lnTo>
                <a:lnTo>
                  <a:pt x="265" y="213"/>
                </a:lnTo>
                <a:lnTo>
                  <a:pt x="273" y="196"/>
                </a:lnTo>
                <a:lnTo>
                  <a:pt x="273" y="196"/>
                </a:lnTo>
                <a:lnTo>
                  <a:pt x="278" y="183"/>
                </a:lnTo>
                <a:lnTo>
                  <a:pt x="282" y="169"/>
                </a:lnTo>
                <a:lnTo>
                  <a:pt x="283" y="155"/>
                </a:lnTo>
                <a:lnTo>
                  <a:pt x="284" y="141"/>
                </a:lnTo>
                <a:lnTo>
                  <a:pt x="283" y="127"/>
                </a:lnTo>
                <a:lnTo>
                  <a:pt x="282" y="114"/>
                </a:lnTo>
                <a:lnTo>
                  <a:pt x="278" y="101"/>
                </a:lnTo>
                <a:lnTo>
                  <a:pt x="273" y="87"/>
                </a:lnTo>
                <a:lnTo>
                  <a:pt x="267" y="75"/>
                </a:lnTo>
                <a:lnTo>
                  <a:pt x="260" y="64"/>
                </a:lnTo>
                <a:lnTo>
                  <a:pt x="253" y="52"/>
                </a:lnTo>
                <a:lnTo>
                  <a:pt x="243" y="42"/>
                </a:lnTo>
                <a:lnTo>
                  <a:pt x="233" y="33"/>
                </a:lnTo>
                <a:lnTo>
                  <a:pt x="221" y="24"/>
                </a:lnTo>
                <a:lnTo>
                  <a:pt x="209" y="17"/>
                </a:lnTo>
                <a:lnTo>
                  <a:pt x="197" y="11"/>
                </a:lnTo>
                <a:lnTo>
                  <a:pt x="197" y="11"/>
                </a:lnTo>
                <a:lnTo>
                  <a:pt x="183" y="6"/>
                </a:lnTo>
                <a:lnTo>
                  <a:pt x="170" y="2"/>
                </a:lnTo>
                <a:lnTo>
                  <a:pt x="155" y="1"/>
                </a:lnTo>
                <a:lnTo>
                  <a:pt x="1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2" name="Freeform 74"/>
          <p:cNvSpPr>
            <a:spLocks/>
          </p:cNvSpPr>
          <p:nvPr/>
        </p:nvSpPr>
        <p:spPr bwMode="auto">
          <a:xfrm>
            <a:off x="11702158" y="3296940"/>
            <a:ext cx="127763" cy="801422"/>
          </a:xfrm>
          <a:custGeom>
            <a:avLst/>
            <a:gdLst>
              <a:gd name="T0" fmla="*/ 22 w 45"/>
              <a:gd name="T1" fmla="*/ 0 h 276"/>
              <a:gd name="T2" fmla="*/ 22 w 45"/>
              <a:gd name="T3" fmla="*/ 0 h 276"/>
              <a:gd name="T4" fmla="*/ 13 w 45"/>
              <a:gd name="T5" fmla="*/ 33 h 276"/>
              <a:gd name="T6" fmla="*/ 6 w 45"/>
              <a:gd name="T7" fmla="*/ 68 h 276"/>
              <a:gd name="T8" fmla="*/ 1 w 45"/>
              <a:gd name="T9" fmla="*/ 102 h 276"/>
              <a:gd name="T10" fmla="*/ 0 w 45"/>
              <a:gd name="T11" fmla="*/ 138 h 276"/>
              <a:gd name="T12" fmla="*/ 0 w 45"/>
              <a:gd name="T13" fmla="*/ 138 h 276"/>
              <a:gd name="T14" fmla="*/ 1 w 45"/>
              <a:gd name="T15" fmla="*/ 175 h 276"/>
              <a:gd name="T16" fmla="*/ 6 w 45"/>
              <a:gd name="T17" fmla="*/ 210 h 276"/>
              <a:gd name="T18" fmla="*/ 13 w 45"/>
              <a:gd name="T19" fmla="*/ 244 h 276"/>
              <a:gd name="T20" fmla="*/ 22 w 45"/>
              <a:gd name="T21" fmla="*/ 276 h 276"/>
              <a:gd name="T22" fmla="*/ 22 w 45"/>
              <a:gd name="T23" fmla="*/ 276 h 276"/>
              <a:gd name="T24" fmla="*/ 32 w 45"/>
              <a:gd name="T25" fmla="*/ 244 h 276"/>
              <a:gd name="T26" fmla="*/ 39 w 45"/>
              <a:gd name="T27" fmla="*/ 210 h 276"/>
              <a:gd name="T28" fmla="*/ 44 w 45"/>
              <a:gd name="T29" fmla="*/ 175 h 276"/>
              <a:gd name="T30" fmla="*/ 45 w 45"/>
              <a:gd name="T31" fmla="*/ 138 h 276"/>
              <a:gd name="T32" fmla="*/ 45 w 45"/>
              <a:gd name="T33" fmla="*/ 138 h 276"/>
              <a:gd name="T34" fmla="*/ 44 w 45"/>
              <a:gd name="T35" fmla="*/ 102 h 276"/>
              <a:gd name="T36" fmla="*/ 39 w 45"/>
              <a:gd name="T37" fmla="*/ 68 h 276"/>
              <a:gd name="T38" fmla="*/ 32 w 45"/>
              <a:gd name="T39" fmla="*/ 33 h 276"/>
              <a:gd name="T40" fmla="*/ 22 w 45"/>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276">
                <a:moveTo>
                  <a:pt x="22" y="0"/>
                </a:moveTo>
                <a:lnTo>
                  <a:pt x="22" y="0"/>
                </a:lnTo>
                <a:lnTo>
                  <a:pt x="13" y="33"/>
                </a:lnTo>
                <a:lnTo>
                  <a:pt x="6" y="68"/>
                </a:lnTo>
                <a:lnTo>
                  <a:pt x="1" y="102"/>
                </a:lnTo>
                <a:lnTo>
                  <a:pt x="0" y="138"/>
                </a:lnTo>
                <a:lnTo>
                  <a:pt x="0" y="138"/>
                </a:lnTo>
                <a:lnTo>
                  <a:pt x="1" y="175"/>
                </a:lnTo>
                <a:lnTo>
                  <a:pt x="6" y="210"/>
                </a:lnTo>
                <a:lnTo>
                  <a:pt x="13" y="244"/>
                </a:lnTo>
                <a:lnTo>
                  <a:pt x="22" y="276"/>
                </a:lnTo>
                <a:lnTo>
                  <a:pt x="22" y="276"/>
                </a:lnTo>
                <a:lnTo>
                  <a:pt x="32" y="244"/>
                </a:lnTo>
                <a:lnTo>
                  <a:pt x="39" y="210"/>
                </a:lnTo>
                <a:lnTo>
                  <a:pt x="44" y="175"/>
                </a:lnTo>
                <a:lnTo>
                  <a:pt x="45" y="138"/>
                </a:lnTo>
                <a:lnTo>
                  <a:pt x="45" y="138"/>
                </a:lnTo>
                <a:lnTo>
                  <a:pt x="44" y="102"/>
                </a:lnTo>
                <a:lnTo>
                  <a:pt x="39" y="68"/>
                </a:lnTo>
                <a:lnTo>
                  <a:pt x="32" y="33"/>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3" name="Freeform 84"/>
          <p:cNvSpPr>
            <a:spLocks/>
          </p:cNvSpPr>
          <p:nvPr/>
        </p:nvSpPr>
        <p:spPr bwMode="auto">
          <a:xfrm>
            <a:off x="10145774" y="4841710"/>
            <a:ext cx="813036" cy="133572"/>
          </a:xfrm>
          <a:custGeom>
            <a:avLst/>
            <a:gdLst>
              <a:gd name="T0" fmla="*/ 140 w 280"/>
              <a:gd name="T1" fmla="*/ 0 h 45"/>
              <a:gd name="T2" fmla="*/ 140 w 280"/>
              <a:gd name="T3" fmla="*/ 0 h 45"/>
              <a:gd name="T4" fmla="*/ 122 w 280"/>
              <a:gd name="T5" fmla="*/ 0 h 45"/>
              <a:gd name="T6" fmla="*/ 103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3 w 280"/>
              <a:gd name="T25" fmla="*/ 44 h 45"/>
              <a:gd name="T26" fmla="*/ 122 w 280"/>
              <a:gd name="T27" fmla="*/ 45 h 45"/>
              <a:gd name="T28" fmla="*/ 140 w 280"/>
              <a:gd name="T29" fmla="*/ 45 h 45"/>
              <a:gd name="T30" fmla="*/ 140 w 280"/>
              <a:gd name="T31" fmla="*/ 45 h 45"/>
              <a:gd name="T32" fmla="*/ 158 w 280"/>
              <a:gd name="T33" fmla="*/ 45 h 45"/>
              <a:gd name="T34" fmla="*/ 176 w 280"/>
              <a:gd name="T35" fmla="*/ 44 h 45"/>
              <a:gd name="T36" fmla="*/ 194 w 280"/>
              <a:gd name="T37" fmla="*/ 43 h 45"/>
              <a:gd name="T38" fmla="*/ 211 w 280"/>
              <a:gd name="T39" fmla="*/ 40 h 45"/>
              <a:gd name="T40" fmla="*/ 246 w 280"/>
              <a:gd name="T41" fmla="*/ 33 h 45"/>
              <a:gd name="T42" fmla="*/ 280 w 280"/>
              <a:gd name="T43" fmla="*/ 23 h 45"/>
              <a:gd name="T44" fmla="*/ 280 w 280"/>
              <a:gd name="T45" fmla="*/ 23 h 45"/>
              <a:gd name="T46" fmla="*/ 246 w 280"/>
              <a:gd name="T47" fmla="*/ 14 h 45"/>
              <a:gd name="T48" fmla="*/ 211 w 280"/>
              <a:gd name="T49" fmla="*/ 6 h 45"/>
              <a:gd name="T50" fmla="*/ 194 w 280"/>
              <a:gd name="T51" fmla="*/ 4 h 45"/>
              <a:gd name="T52" fmla="*/ 176 w 280"/>
              <a:gd name="T53" fmla="*/ 2 h 45"/>
              <a:gd name="T54" fmla="*/ 158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3" y="2"/>
                </a:lnTo>
                <a:lnTo>
                  <a:pt x="86" y="4"/>
                </a:lnTo>
                <a:lnTo>
                  <a:pt x="68" y="6"/>
                </a:lnTo>
                <a:lnTo>
                  <a:pt x="34" y="14"/>
                </a:lnTo>
                <a:lnTo>
                  <a:pt x="0" y="23"/>
                </a:lnTo>
                <a:lnTo>
                  <a:pt x="0" y="23"/>
                </a:lnTo>
                <a:lnTo>
                  <a:pt x="34" y="33"/>
                </a:lnTo>
                <a:lnTo>
                  <a:pt x="68" y="40"/>
                </a:lnTo>
                <a:lnTo>
                  <a:pt x="86" y="43"/>
                </a:lnTo>
                <a:lnTo>
                  <a:pt x="103" y="44"/>
                </a:lnTo>
                <a:lnTo>
                  <a:pt x="122" y="45"/>
                </a:lnTo>
                <a:lnTo>
                  <a:pt x="140" y="45"/>
                </a:lnTo>
                <a:lnTo>
                  <a:pt x="140" y="45"/>
                </a:lnTo>
                <a:lnTo>
                  <a:pt x="158" y="45"/>
                </a:lnTo>
                <a:lnTo>
                  <a:pt x="176" y="44"/>
                </a:lnTo>
                <a:lnTo>
                  <a:pt x="194" y="43"/>
                </a:lnTo>
                <a:lnTo>
                  <a:pt x="211" y="40"/>
                </a:lnTo>
                <a:lnTo>
                  <a:pt x="246" y="33"/>
                </a:lnTo>
                <a:lnTo>
                  <a:pt x="280" y="23"/>
                </a:lnTo>
                <a:lnTo>
                  <a:pt x="280" y="23"/>
                </a:lnTo>
                <a:lnTo>
                  <a:pt x="246" y="14"/>
                </a:lnTo>
                <a:lnTo>
                  <a:pt x="211" y="6"/>
                </a:lnTo>
                <a:lnTo>
                  <a:pt x="194" y="4"/>
                </a:lnTo>
                <a:lnTo>
                  <a:pt x="176" y="2"/>
                </a:lnTo>
                <a:lnTo>
                  <a:pt x="158" y="0"/>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4" name="Freeform 187"/>
          <p:cNvSpPr>
            <a:spLocks/>
          </p:cNvSpPr>
          <p:nvPr/>
        </p:nvSpPr>
        <p:spPr bwMode="auto">
          <a:xfrm>
            <a:off x="11591815" y="2907843"/>
            <a:ext cx="168416" cy="296179"/>
          </a:xfrm>
          <a:custGeom>
            <a:avLst/>
            <a:gdLst>
              <a:gd name="T0" fmla="*/ 0 w 58"/>
              <a:gd name="T1" fmla="*/ 0 h 102"/>
              <a:gd name="T2" fmla="*/ 0 w 58"/>
              <a:gd name="T3" fmla="*/ 0 h 102"/>
              <a:gd name="T4" fmla="*/ 0 w 58"/>
              <a:gd name="T5" fmla="*/ 2 h 102"/>
              <a:gd name="T6" fmla="*/ 0 w 58"/>
              <a:gd name="T7" fmla="*/ 2 h 102"/>
              <a:gd name="T8" fmla="*/ 17 w 58"/>
              <a:gd name="T9" fmla="*/ 25 h 102"/>
              <a:gd name="T10" fmla="*/ 31 w 58"/>
              <a:gd name="T11" fmla="*/ 50 h 102"/>
              <a:gd name="T12" fmla="*/ 45 w 58"/>
              <a:gd name="T13" fmla="*/ 76 h 102"/>
              <a:gd name="T14" fmla="*/ 57 w 58"/>
              <a:gd name="T15" fmla="*/ 102 h 102"/>
              <a:gd name="T16" fmla="*/ 57 w 58"/>
              <a:gd name="T17" fmla="*/ 102 h 102"/>
              <a:gd name="T18" fmla="*/ 58 w 58"/>
              <a:gd name="T19" fmla="*/ 101 h 102"/>
              <a:gd name="T20" fmla="*/ 58 w 58"/>
              <a:gd name="T21" fmla="*/ 101 h 102"/>
              <a:gd name="T22" fmla="*/ 46 w 58"/>
              <a:gd name="T23" fmla="*/ 74 h 102"/>
              <a:gd name="T24" fmla="*/ 31 w 58"/>
              <a:gd name="T25" fmla="*/ 49 h 102"/>
              <a:gd name="T26" fmla="*/ 17 w 58"/>
              <a:gd name="T27" fmla="*/ 25 h 102"/>
              <a:gd name="T28" fmla="*/ 0 w 58"/>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102">
                <a:moveTo>
                  <a:pt x="0" y="0"/>
                </a:moveTo>
                <a:lnTo>
                  <a:pt x="0" y="0"/>
                </a:lnTo>
                <a:lnTo>
                  <a:pt x="0" y="2"/>
                </a:lnTo>
                <a:lnTo>
                  <a:pt x="0" y="2"/>
                </a:lnTo>
                <a:lnTo>
                  <a:pt x="17" y="25"/>
                </a:lnTo>
                <a:lnTo>
                  <a:pt x="31" y="50"/>
                </a:lnTo>
                <a:lnTo>
                  <a:pt x="45" y="76"/>
                </a:lnTo>
                <a:lnTo>
                  <a:pt x="57" y="102"/>
                </a:lnTo>
                <a:lnTo>
                  <a:pt x="57" y="102"/>
                </a:lnTo>
                <a:lnTo>
                  <a:pt x="58" y="101"/>
                </a:lnTo>
                <a:lnTo>
                  <a:pt x="58" y="101"/>
                </a:lnTo>
                <a:lnTo>
                  <a:pt x="46" y="74"/>
                </a:lnTo>
                <a:lnTo>
                  <a:pt x="31" y="49"/>
                </a:lnTo>
                <a:lnTo>
                  <a:pt x="17" y="2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5" name="Freeform 190"/>
          <p:cNvSpPr>
            <a:spLocks/>
          </p:cNvSpPr>
          <p:nvPr/>
        </p:nvSpPr>
        <p:spPr bwMode="auto">
          <a:xfrm>
            <a:off x="11760232" y="2907843"/>
            <a:ext cx="168416" cy="296179"/>
          </a:xfrm>
          <a:custGeom>
            <a:avLst/>
            <a:gdLst>
              <a:gd name="T0" fmla="*/ 57 w 57"/>
              <a:gd name="T1" fmla="*/ 0 h 102"/>
              <a:gd name="T2" fmla="*/ 57 w 57"/>
              <a:gd name="T3" fmla="*/ 0 h 102"/>
              <a:gd name="T4" fmla="*/ 40 w 57"/>
              <a:gd name="T5" fmla="*/ 25 h 102"/>
              <a:gd name="T6" fmla="*/ 25 w 57"/>
              <a:gd name="T7" fmla="*/ 49 h 102"/>
              <a:gd name="T8" fmla="*/ 11 w 57"/>
              <a:gd name="T9" fmla="*/ 74 h 102"/>
              <a:gd name="T10" fmla="*/ 0 w 57"/>
              <a:gd name="T11" fmla="*/ 101 h 102"/>
              <a:gd name="T12" fmla="*/ 0 w 57"/>
              <a:gd name="T13" fmla="*/ 101 h 102"/>
              <a:gd name="T14" fmla="*/ 0 w 57"/>
              <a:gd name="T15" fmla="*/ 102 h 102"/>
              <a:gd name="T16" fmla="*/ 0 w 57"/>
              <a:gd name="T17" fmla="*/ 102 h 102"/>
              <a:gd name="T18" fmla="*/ 12 w 57"/>
              <a:gd name="T19" fmla="*/ 76 h 102"/>
              <a:gd name="T20" fmla="*/ 25 w 57"/>
              <a:gd name="T21" fmla="*/ 50 h 102"/>
              <a:gd name="T22" fmla="*/ 40 w 57"/>
              <a:gd name="T23" fmla="*/ 25 h 102"/>
              <a:gd name="T24" fmla="*/ 57 w 57"/>
              <a:gd name="T25" fmla="*/ 2 h 102"/>
              <a:gd name="T26" fmla="*/ 57 w 57"/>
              <a:gd name="T27" fmla="*/ 2 h 102"/>
              <a:gd name="T28" fmla="*/ 57 w 57"/>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2">
                <a:moveTo>
                  <a:pt x="57" y="0"/>
                </a:moveTo>
                <a:lnTo>
                  <a:pt x="57" y="0"/>
                </a:lnTo>
                <a:lnTo>
                  <a:pt x="40" y="25"/>
                </a:lnTo>
                <a:lnTo>
                  <a:pt x="25" y="49"/>
                </a:lnTo>
                <a:lnTo>
                  <a:pt x="11" y="74"/>
                </a:lnTo>
                <a:lnTo>
                  <a:pt x="0" y="101"/>
                </a:lnTo>
                <a:lnTo>
                  <a:pt x="0" y="101"/>
                </a:lnTo>
                <a:lnTo>
                  <a:pt x="0" y="102"/>
                </a:lnTo>
                <a:lnTo>
                  <a:pt x="0" y="102"/>
                </a:lnTo>
                <a:lnTo>
                  <a:pt x="12" y="76"/>
                </a:lnTo>
                <a:lnTo>
                  <a:pt x="25" y="50"/>
                </a:lnTo>
                <a:lnTo>
                  <a:pt x="40" y="25"/>
                </a:lnTo>
                <a:lnTo>
                  <a:pt x="57" y="2"/>
                </a:lnTo>
                <a:lnTo>
                  <a:pt x="57" y="2"/>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6" name="Freeform 193"/>
          <p:cNvSpPr>
            <a:spLocks/>
          </p:cNvSpPr>
          <p:nvPr/>
        </p:nvSpPr>
        <p:spPr bwMode="auto">
          <a:xfrm>
            <a:off x="11591815" y="2669745"/>
            <a:ext cx="336829" cy="528476"/>
          </a:xfrm>
          <a:custGeom>
            <a:avLst/>
            <a:gdLst>
              <a:gd name="T0" fmla="*/ 58 w 115"/>
              <a:gd name="T1" fmla="*/ 0 h 182"/>
              <a:gd name="T2" fmla="*/ 58 w 115"/>
              <a:gd name="T3" fmla="*/ 0 h 182"/>
              <a:gd name="T4" fmla="*/ 42 w 115"/>
              <a:gd name="T5" fmla="*/ 19 h 182"/>
              <a:gd name="T6" fmla="*/ 26 w 115"/>
              <a:gd name="T7" fmla="*/ 39 h 182"/>
              <a:gd name="T8" fmla="*/ 13 w 115"/>
              <a:gd name="T9" fmla="*/ 61 h 182"/>
              <a:gd name="T10" fmla="*/ 0 w 115"/>
              <a:gd name="T11" fmla="*/ 81 h 182"/>
              <a:gd name="T12" fmla="*/ 0 w 115"/>
              <a:gd name="T13" fmla="*/ 81 h 182"/>
              <a:gd name="T14" fmla="*/ 17 w 115"/>
              <a:gd name="T15" fmla="*/ 106 h 182"/>
              <a:gd name="T16" fmla="*/ 31 w 115"/>
              <a:gd name="T17" fmla="*/ 130 h 182"/>
              <a:gd name="T18" fmla="*/ 46 w 115"/>
              <a:gd name="T19" fmla="*/ 155 h 182"/>
              <a:gd name="T20" fmla="*/ 58 w 115"/>
              <a:gd name="T21" fmla="*/ 182 h 182"/>
              <a:gd name="T22" fmla="*/ 58 w 115"/>
              <a:gd name="T23" fmla="*/ 182 h 182"/>
              <a:gd name="T24" fmla="*/ 69 w 115"/>
              <a:gd name="T25" fmla="*/ 155 h 182"/>
              <a:gd name="T26" fmla="*/ 83 w 115"/>
              <a:gd name="T27" fmla="*/ 130 h 182"/>
              <a:gd name="T28" fmla="*/ 98 w 115"/>
              <a:gd name="T29" fmla="*/ 106 h 182"/>
              <a:gd name="T30" fmla="*/ 115 w 115"/>
              <a:gd name="T31" fmla="*/ 81 h 182"/>
              <a:gd name="T32" fmla="*/ 115 w 115"/>
              <a:gd name="T33" fmla="*/ 81 h 182"/>
              <a:gd name="T34" fmla="*/ 102 w 115"/>
              <a:gd name="T35" fmla="*/ 61 h 182"/>
              <a:gd name="T36" fmla="*/ 88 w 115"/>
              <a:gd name="T37" fmla="*/ 39 h 182"/>
              <a:gd name="T38" fmla="*/ 74 w 115"/>
              <a:gd name="T39" fmla="*/ 19 h 182"/>
              <a:gd name="T40" fmla="*/ 58 w 115"/>
              <a:gd name="T4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182">
                <a:moveTo>
                  <a:pt x="58" y="0"/>
                </a:moveTo>
                <a:lnTo>
                  <a:pt x="58" y="0"/>
                </a:lnTo>
                <a:lnTo>
                  <a:pt x="42" y="19"/>
                </a:lnTo>
                <a:lnTo>
                  <a:pt x="26" y="39"/>
                </a:lnTo>
                <a:lnTo>
                  <a:pt x="13" y="61"/>
                </a:lnTo>
                <a:lnTo>
                  <a:pt x="0" y="81"/>
                </a:lnTo>
                <a:lnTo>
                  <a:pt x="0" y="81"/>
                </a:lnTo>
                <a:lnTo>
                  <a:pt x="17" y="106"/>
                </a:lnTo>
                <a:lnTo>
                  <a:pt x="31" y="130"/>
                </a:lnTo>
                <a:lnTo>
                  <a:pt x="46" y="155"/>
                </a:lnTo>
                <a:lnTo>
                  <a:pt x="58" y="182"/>
                </a:lnTo>
                <a:lnTo>
                  <a:pt x="58" y="182"/>
                </a:lnTo>
                <a:lnTo>
                  <a:pt x="69" y="155"/>
                </a:lnTo>
                <a:lnTo>
                  <a:pt x="83" y="130"/>
                </a:lnTo>
                <a:lnTo>
                  <a:pt x="98" y="106"/>
                </a:lnTo>
                <a:lnTo>
                  <a:pt x="115" y="81"/>
                </a:lnTo>
                <a:lnTo>
                  <a:pt x="115" y="81"/>
                </a:lnTo>
                <a:lnTo>
                  <a:pt x="102" y="61"/>
                </a:lnTo>
                <a:lnTo>
                  <a:pt x="88" y="39"/>
                </a:lnTo>
                <a:lnTo>
                  <a:pt x="74" y="19"/>
                </a:lnTo>
                <a:lnTo>
                  <a:pt x="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7" name="ZoneTexte 61"/>
          <p:cNvSpPr txBox="1"/>
          <p:nvPr/>
        </p:nvSpPr>
        <p:spPr>
          <a:xfrm>
            <a:off x="9453983" y="2428412"/>
            <a:ext cx="489236" cy="830997"/>
          </a:xfrm>
          <a:prstGeom prst="rect">
            <a:avLst/>
          </a:prstGeom>
          <a:noFill/>
          <a:effectLst>
            <a:outerShdw blurRad="50800" dist="12700" dir="2400000" algn="ctr" rotWithShape="0">
              <a:schemeClr val="bg1">
                <a:alpha val="85000"/>
              </a:schemeClr>
            </a:outerShdw>
          </a:effectLst>
        </p:spPr>
        <p:txBody>
          <a:bodyPr wrap="none" rtlCol="0" anchor="ctr">
            <a:spAutoFit/>
          </a:bodyPr>
          <a:lstStyle>
            <a:defPPr>
              <a:defRPr lang="fr-FR"/>
            </a:defPPr>
            <a:lvl1pPr algn="ctr">
              <a:defRPr sz="4800" b="1">
                <a:solidFill>
                  <a:schemeClr val="accent1">
                    <a:lumMod val="50000"/>
                  </a:schemeClr>
                </a:solidFill>
              </a:defRPr>
            </a:lvl1pPr>
          </a:lstStyle>
          <a:p>
            <a:r>
              <a:rPr lang="tr-TR" dirty="0"/>
              <a:t>T</a:t>
            </a:r>
            <a:endParaRPr lang="fr-FR" dirty="0"/>
          </a:p>
        </p:txBody>
      </p:sp>
      <p:sp>
        <p:nvSpPr>
          <p:cNvPr id="303" name="ZoneTexte 71"/>
          <p:cNvSpPr txBox="1"/>
          <p:nvPr/>
        </p:nvSpPr>
        <p:spPr>
          <a:xfrm>
            <a:off x="2778855" y="3509629"/>
            <a:ext cx="2093009" cy="400110"/>
          </a:xfrm>
          <a:prstGeom prst="rect">
            <a:avLst/>
          </a:prstGeom>
          <a:noFill/>
        </p:spPr>
        <p:txBody>
          <a:bodyPr wrap="none" rtlCol="0" anchor="ctr">
            <a:spAutoFit/>
          </a:bodyPr>
          <a:lstStyle/>
          <a:p>
            <a:pPr algn="ctr"/>
            <a:r>
              <a:rPr lang="tr-TR" sz="2000" dirty="0" smtClean="0">
                <a:ln w="0"/>
                <a:solidFill>
                  <a:schemeClr val="accent1">
                    <a:lumMod val="50000"/>
                  </a:schemeClr>
                </a:solidFill>
                <a:effectLst>
                  <a:outerShdw blurRad="38100" dist="25400" dir="5400000" algn="ctr" rotWithShape="0">
                    <a:srgbClr val="6E747A">
                      <a:alpha val="43000"/>
                    </a:srgbClr>
                  </a:outerShdw>
                </a:effectLst>
              </a:rPr>
              <a:t>Kültürel Etkinlikler</a:t>
            </a:r>
            <a:endParaRPr lang="en-US" sz="2000" dirty="0">
              <a:ln w="0"/>
              <a:solidFill>
                <a:schemeClr val="accent1">
                  <a:lumMod val="50000"/>
                </a:schemeClr>
              </a:solidFill>
              <a:effectLst>
                <a:outerShdw blurRad="38100" dist="25400" dir="5400000" algn="ctr" rotWithShape="0">
                  <a:srgbClr val="6E747A">
                    <a:alpha val="43000"/>
                  </a:srgbClr>
                </a:outerShdw>
              </a:effectLst>
            </a:endParaRPr>
          </a:p>
        </p:txBody>
      </p:sp>
      <p:sp>
        <p:nvSpPr>
          <p:cNvPr id="304" name="ZoneTexte 71"/>
          <p:cNvSpPr txBox="1"/>
          <p:nvPr/>
        </p:nvSpPr>
        <p:spPr>
          <a:xfrm>
            <a:off x="5045636" y="3497885"/>
            <a:ext cx="2142959" cy="400110"/>
          </a:xfrm>
          <a:prstGeom prst="rect">
            <a:avLst/>
          </a:prstGeom>
          <a:noFill/>
        </p:spPr>
        <p:txBody>
          <a:bodyPr wrap="none" rtlCol="0" anchor="ctr">
            <a:spAutoFit/>
          </a:bodyPr>
          <a:lstStyle/>
          <a:p>
            <a:pPr algn="ctr"/>
            <a:r>
              <a:rPr lang="tr-TR" sz="2000" dirty="0" smtClean="0">
                <a:ln w="0"/>
                <a:solidFill>
                  <a:schemeClr val="accent1">
                    <a:lumMod val="50000"/>
                  </a:schemeClr>
                </a:solidFill>
                <a:effectLst>
                  <a:outerShdw blurRad="38100" dist="25400" dir="5400000" algn="ctr" rotWithShape="0">
                    <a:srgbClr val="6E747A">
                      <a:alpha val="43000"/>
                    </a:srgbClr>
                  </a:outerShdw>
                </a:effectLst>
              </a:rPr>
              <a:t>Sanatsal Etkinlikler</a:t>
            </a:r>
            <a:endParaRPr lang="en-US" sz="2000" dirty="0">
              <a:ln w="0"/>
              <a:solidFill>
                <a:schemeClr val="accent1">
                  <a:lumMod val="50000"/>
                </a:schemeClr>
              </a:solidFill>
              <a:effectLst>
                <a:outerShdw blurRad="38100" dist="25400" dir="5400000" algn="ctr" rotWithShape="0">
                  <a:srgbClr val="6E747A">
                    <a:alpha val="43000"/>
                  </a:srgbClr>
                </a:outerShdw>
              </a:effectLst>
            </a:endParaRPr>
          </a:p>
        </p:txBody>
      </p:sp>
      <p:sp>
        <p:nvSpPr>
          <p:cNvPr id="305" name="ZoneTexte 71"/>
          <p:cNvSpPr txBox="1"/>
          <p:nvPr/>
        </p:nvSpPr>
        <p:spPr>
          <a:xfrm>
            <a:off x="7211995" y="3504330"/>
            <a:ext cx="1977016" cy="400110"/>
          </a:xfrm>
          <a:prstGeom prst="rect">
            <a:avLst/>
          </a:prstGeom>
          <a:noFill/>
        </p:spPr>
        <p:txBody>
          <a:bodyPr wrap="none" rtlCol="0" anchor="ctr">
            <a:spAutoFit/>
          </a:bodyPr>
          <a:lstStyle/>
          <a:p>
            <a:pPr algn="ctr"/>
            <a:r>
              <a:rPr lang="tr-TR" sz="2000" dirty="0" smtClean="0">
                <a:ln w="0"/>
                <a:solidFill>
                  <a:schemeClr val="accent1">
                    <a:lumMod val="50000"/>
                  </a:schemeClr>
                </a:solidFill>
                <a:effectLst>
                  <a:outerShdw blurRad="38100" dist="25400" dir="5400000" algn="ctr" rotWithShape="0">
                    <a:srgbClr val="6E747A">
                      <a:alpha val="43000"/>
                    </a:srgbClr>
                  </a:outerShdw>
                </a:effectLst>
              </a:rPr>
              <a:t>Sportif Etkinlikler</a:t>
            </a:r>
            <a:endParaRPr lang="en-US" sz="2000" dirty="0">
              <a:ln w="0"/>
              <a:solidFill>
                <a:schemeClr val="accent1">
                  <a:lumMod val="50000"/>
                </a:schemeClr>
              </a:solidFill>
              <a:effectLst>
                <a:outerShdw blurRad="38100" dist="25400" dir="5400000" algn="ctr" rotWithShape="0">
                  <a:srgbClr val="6E747A">
                    <a:alpha val="43000"/>
                  </a:srgbClr>
                </a:outerShdw>
              </a:effectLst>
            </a:endParaRPr>
          </a:p>
        </p:txBody>
      </p:sp>
      <p:sp>
        <p:nvSpPr>
          <p:cNvPr id="306" name="ZoneTexte 71"/>
          <p:cNvSpPr txBox="1"/>
          <p:nvPr/>
        </p:nvSpPr>
        <p:spPr>
          <a:xfrm>
            <a:off x="9648286" y="3359044"/>
            <a:ext cx="1837362" cy="707886"/>
          </a:xfrm>
          <a:prstGeom prst="rect">
            <a:avLst/>
          </a:prstGeom>
          <a:noFill/>
        </p:spPr>
        <p:txBody>
          <a:bodyPr wrap="none" rtlCol="0" anchor="ctr">
            <a:spAutoFit/>
          </a:bodyPr>
          <a:lstStyle/>
          <a:p>
            <a:pPr algn="ctr"/>
            <a:r>
              <a:rPr lang="tr-TR" sz="2000" dirty="0" smtClean="0">
                <a:ln w="0"/>
                <a:solidFill>
                  <a:schemeClr val="accent1">
                    <a:lumMod val="50000"/>
                  </a:schemeClr>
                </a:solidFill>
                <a:effectLst>
                  <a:outerShdw blurRad="38100" dist="25400" dir="5400000" algn="ctr" rotWithShape="0">
                    <a:srgbClr val="6E747A">
                      <a:alpha val="43000"/>
                    </a:srgbClr>
                  </a:outerShdw>
                </a:effectLst>
              </a:rPr>
              <a:t>Toplum Hizmeti</a:t>
            </a:r>
          </a:p>
          <a:p>
            <a:pPr algn="ctr"/>
            <a:r>
              <a:rPr lang="tr-TR" sz="2000" dirty="0" smtClean="0">
                <a:ln w="0"/>
                <a:solidFill>
                  <a:schemeClr val="accent1">
                    <a:lumMod val="50000"/>
                  </a:schemeClr>
                </a:solidFill>
                <a:effectLst>
                  <a:outerShdw blurRad="38100" dist="25400" dir="5400000" algn="ctr" rotWithShape="0">
                    <a:srgbClr val="6E747A">
                      <a:alpha val="43000"/>
                    </a:srgbClr>
                  </a:outerShdw>
                </a:effectLst>
              </a:rPr>
              <a:t>Çalışmaları</a:t>
            </a:r>
            <a:endParaRPr lang="en-US" sz="2000" dirty="0">
              <a:ln w="0"/>
              <a:solidFill>
                <a:schemeClr val="accent1">
                  <a:lumMod val="50000"/>
                </a:schemeClr>
              </a:solidFill>
              <a:effectLst>
                <a:outerShdw blurRad="38100" dist="25400" dir="5400000" algn="ctr" rotWithShape="0">
                  <a:srgbClr val="6E747A">
                    <a:alpha val="43000"/>
                  </a:srgbClr>
                </a:outerShdw>
              </a:effectLst>
            </a:endParaRPr>
          </a:p>
        </p:txBody>
      </p:sp>
      <p:sp>
        <p:nvSpPr>
          <p:cNvPr id="84" name="Dikdörtgen 83"/>
          <p:cNvSpPr/>
          <p:nvPr/>
        </p:nvSpPr>
        <p:spPr>
          <a:xfrm>
            <a:off x="10560496" y="5507546"/>
            <a:ext cx="1631504" cy="1350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5" name="Slide Number Placeholder 8"/>
          <p:cNvSpPr>
            <a:spLocks noGrp="1"/>
          </p:cNvSpPr>
          <p:nvPr>
            <p:ph type="sldNum" sz="quarter" idx="12"/>
          </p:nvPr>
        </p:nvSpPr>
        <p:spPr>
          <a:xfrm>
            <a:off x="328169" y="6237312"/>
            <a:ext cx="439241" cy="390437"/>
          </a:xfrm>
        </p:spPr>
        <p:txBody>
          <a:bodyPr/>
          <a:lstStyle/>
          <a:p>
            <a:r>
              <a:rPr lang="tr-TR" dirty="0" smtClean="0"/>
              <a:t>3</a:t>
            </a:r>
            <a:endParaRPr lang="en-US" dirty="0"/>
          </a:p>
        </p:txBody>
      </p:sp>
      <p:sp>
        <p:nvSpPr>
          <p:cNvPr id="91" name="Dikdörtgen 90"/>
          <p:cNvSpPr/>
          <p:nvPr/>
        </p:nvSpPr>
        <p:spPr>
          <a:xfrm>
            <a:off x="0" y="0"/>
            <a:ext cx="12192000" cy="90872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solidFill>
                <a:srgbClr val="C00000"/>
              </a:solidFill>
            </a:endParaRPr>
          </a:p>
        </p:txBody>
      </p:sp>
      <p:sp>
        <p:nvSpPr>
          <p:cNvPr id="92"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b="0" cap="none" dirty="0" smtClean="0">
                <a:ln w="0"/>
                <a:solidFill>
                  <a:srgbClr val="D3363C"/>
                </a:solidFill>
                <a:effectLst>
                  <a:outerShdw blurRad="38100" dist="19050" dir="2700000" algn="tl" rotWithShape="0">
                    <a:schemeClr val="dk1">
                      <a:alpha val="40000"/>
                    </a:schemeClr>
                  </a:outerShdw>
                </a:effectLst>
              </a:rPr>
              <a:t>SOSYAL ETKİNLİK MODÜLÜ</a:t>
            </a:r>
            <a:endParaRPr lang="tr-TR" sz="3600" b="0" cap="none" dirty="0">
              <a:ln w="0"/>
              <a:solidFill>
                <a:srgbClr val="D3363C"/>
              </a:solidFill>
              <a:effectLst>
                <a:outerShdw blurRad="38100" dist="19050" dir="2700000" algn="tl" rotWithShape="0">
                  <a:schemeClr val="dk1">
                    <a:alpha val="40000"/>
                  </a:schemeClr>
                </a:outerShdw>
              </a:effectLst>
            </a:endParaRPr>
          </a:p>
        </p:txBody>
      </p:sp>
      <p:pic>
        <p:nvPicPr>
          <p:cNvPr id="93" name="Resim 92" descr="Ekran Kırpm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3" y="44624"/>
            <a:ext cx="949529" cy="864096"/>
          </a:xfrm>
          <a:prstGeom prst="rect">
            <a:avLst/>
          </a:prstGeom>
        </p:spPr>
      </p:pic>
    </p:spTree>
    <p:extLst>
      <p:ext uri="{BB962C8B-B14F-4D97-AF65-F5344CB8AC3E}">
        <p14:creationId xmlns:p14="http://schemas.microsoft.com/office/powerpoint/2010/main" val="23211937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dirty="0" smtClean="0">
                <a:solidFill>
                  <a:schemeClr val="bg1"/>
                </a:solidFill>
              </a:rPr>
              <a:t>SOSYAL ETKİNLİK MODÜLÜ </a:t>
            </a:r>
            <a:endParaRPr lang="tr-TR" sz="3600" dirty="0">
              <a:solidFill>
                <a:schemeClr val="bg1"/>
              </a:solidFill>
            </a:endParaRPr>
          </a:p>
        </p:txBody>
      </p:sp>
      <p:sp>
        <p:nvSpPr>
          <p:cNvPr id="45" name="Title 3"/>
          <p:cNvSpPr>
            <a:spLocks noGrp="1"/>
          </p:cNvSpPr>
          <p:nvPr>
            <p:ph type="title"/>
          </p:nvPr>
        </p:nvSpPr>
        <p:spPr>
          <a:xfrm>
            <a:off x="415196" y="957756"/>
            <a:ext cx="9601200" cy="617612"/>
          </a:xfrm>
        </p:spPr>
        <p:txBody>
          <a:bodyPr/>
          <a:lstStyle/>
          <a:p>
            <a:r>
              <a:rPr lang="tr-TR" sz="2400" dirty="0">
                <a:latin typeface="Times New Roman" panose="02020603050405020304" pitchFamily="18" charset="0"/>
                <a:cs typeface="Times New Roman" panose="02020603050405020304" pitchFamily="18" charset="0"/>
              </a:rPr>
              <a:t>DİKKAT EDİLECEK HUSUSLAR</a:t>
            </a:r>
            <a:endParaRPr lang="en-US" sz="2400" dirty="0">
              <a:latin typeface="Times New Roman" panose="02020603050405020304" pitchFamily="18" charset="0"/>
              <a:cs typeface="Times New Roman" panose="02020603050405020304" pitchFamily="18" charset="0"/>
            </a:endParaRPr>
          </a:p>
        </p:txBody>
      </p:sp>
      <p:sp>
        <p:nvSpPr>
          <p:cNvPr id="52" name="Freeform 65"/>
          <p:cNvSpPr>
            <a:spLocks/>
          </p:cNvSpPr>
          <p:nvPr/>
        </p:nvSpPr>
        <p:spPr bwMode="auto">
          <a:xfrm>
            <a:off x="598236" y="2569860"/>
            <a:ext cx="605362" cy="647917"/>
          </a:xfrm>
          <a:custGeom>
            <a:avLst/>
            <a:gdLst>
              <a:gd name="T0" fmla="*/ 179 w 222"/>
              <a:gd name="T1" fmla="*/ 0 h 230"/>
              <a:gd name="T2" fmla="*/ 179 w 222"/>
              <a:gd name="T3" fmla="*/ 0 h 230"/>
              <a:gd name="T4" fmla="*/ 151 w 222"/>
              <a:gd name="T5" fmla="*/ 17 h 230"/>
              <a:gd name="T6" fmla="*/ 124 w 222"/>
              <a:gd name="T7" fmla="*/ 35 h 230"/>
              <a:gd name="T8" fmla="*/ 99 w 222"/>
              <a:gd name="T9" fmla="*/ 56 h 230"/>
              <a:gd name="T10" fmla="*/ 76 w 222"/>
              <a:gd name="T11" fmla="*/ 78 h 230"/>
              <a:gd name="T12" fmla="*/ 54 w 222"/>
              <a:gd name="T13" fmla="*/ 101 h 230"/>
              <a:gd name="T14" fmla="*/ 35 w 222"/>
              <a:gd name="T15" fmla="*/ 126 h 230"/>
              <a:gd name="T16" fmla="*/ 17 w 222"/>
              <a:gd name="T17" fmla="*/ 153 h 230"/>
              <a:gd name="T18" fmla="*/ 0 w 222"/>
              <a:gd name="T19" fmla="*/ 181 h 230"/>
              <a:gd name="T20" fmla="*/ 0 w 222"/>
              <a:gd name="T21" fmla="*/ 181 h 230"/>
              <a:gd name="T22" fmla="*/ 9 w 222"/>
              <a:gd name="T23" fmla="*/ 191 h 230"/>
              <a:gd name="T24" fmla="*/ 20 w 222"/>
              <a:gd name="T25" fmla="*/ 199 h 230"/>
              <a:gd name="T26" fmla="*/ 32 w 222"/>
              <a:gd name="T27" fmla="*/ 206 h 230"/>
              <a:gd name="T28" fmla="*/ 46 w 222"/>
              <a:gd name="T29" fmla="*/ 213 h 230"/>
              <a:gd name="T30" fmla="*/ 46 w 222"/>
              <a:gd name="T31" fmla="*/ 213 h 230"/>
              <a:gd name="T32" fmla="*/ 53 w 222"/>
              <a:gd name="T33" fmla="*/ 215 h 230"/>
              <a:gd name="T34" fmla="*/ 53 w 222"/>
              <a:gd name="T35" fmla="*/ 215 h 230"/>
              <a:gd name="T36" fmla="*/ 69 w 222"/>
              <a:gd name="T37" fmla="*/ 221 h 230"/>
              <a:gd name="T38" fmla="*/ 86 w 222"/>
              <a:gd name="T39" fmla="*/ 226 h 230"/>
              <a:gd name="T40" fmla="*/ 101 w 222"/>
              <a:gd name="T41" fmla="*/ 228 h 230"/>
              <a:gd name="T42" fmla="*/ 117 w 222"/>
              <a:gd name="T43" fmla="*/ 230 h 230"/>
              <a:gd name="T44" fmla="*/ 117 w 222"/>
              <a:gd name="T45" fmla="*/ 230 h 230"/>
              <a:gd name="T46" fmla="*/ 138 w 222"/>
              <a:gd name="T47" fmla="*/ 228 h 230"/>
              <a:gd name="T48" fmla="*/ 156 w 222"/>
              <a:gd name="T49" fmla="*/ 225 h 230"/>
              <a:gd name="T50" fmla="*/ 173 w 222"/>
              <a:gd name="T51" fmla="*/ 221 h 230"/>
              <a:gd name="T52" fmla="*/ 188 w 222"/>
              <a:gd name="T53" fmla="*/ 216 h 230"/>
              <a:gd name="T54" fmla="*/ 200 w 222"/>
              <a:gd name="T55" fmla="*/ 211 h 230"/>
              <a:gd name="T56" fmla="*/ 208 w 222"/>
              <a:gd name="T57" fmla="*/ 206 h 230"/>
              <a:gd name="T58" fmla="*/ 215 w 222"/>
              <a:gd name="T59" fmla="*/ 203 h 230"/>
              <a:gd name="T60" fmla="*/ 215 w 222"/>
              <a:gd name="T61" fmla="*/ 203 h 230"/>
              <a:gd name="T62" fmla="*/ 206 w 222"/>
              <a:gd name="T63" fmla="*/ 199 h 230"/>
              <a:gd name="T64" fmla="*/ 197 w 222"/>
              <a:gd name="T65" fmla="*/ 196 h 230"/>
              <a:gd name="T66" fmla="*/ 190 w 222"/>
              <a:gd name="T67" fmla="*/ 191 h 230"/>
              <a:gd name="T68" fmla="*/ 183 w 222"/>
              <a:gd name="T69" fmla="*/ 186 h 230"/>
              <a:gd name="T70" fmla="*/ 183 w 222"/>
              <a:gd name="T71" fmla="*/ 186 h 230"/>
              <a:gd name="T72" fmla="*/ 191 w 222"/>
              <a:gd name="T73" fmla="*/ 176 h 230"/>
              <a:gd name="T74" fmla="*/ 198 w 222"/>
              <a:gd name="T75" fmla="*/ 166 h 230"/>
              <a:gd name="T76" fmla="*/ 206 w 222"/>
              <a:gd name="T77" fmla="*/ 156 h 230"/>
              <a:gd name="T78" fmla="*/ 212 w 222"/>
              <a:gd name="T79" fmla="*/ 143 h 230"/>
              <a:gd name="T80" fmla="*/ 212 w 222"/>
              <a:gd name="T81" fmla="*/ 143 h 230"/>
              <a:gd name="T82" fmla="*/ 214 w 222"/>
              <a:gd name="T83" fmla="*/ 134 h 230"/>
              <a:gd name="T84" fmla="*/ 218 w 222"/>
              <a:gd name="T85" fmla="*/ 124 h 230"/>
              <a:gd name="T86" fmla="*/ 219 w 222"/>
              <a:gd name="T87" fmla="*/ 114 h 230"/>
              <a:gd name="T88" fmla="*/ 220 w 222"/>
              <a:gd name="T89" fmla="*/ 105 h 230"/>
              <a:gd name="T90" fmla="*/ 222 w 222"/>
              <a:gd name="T91" fmla="*/ 95 h 230"/>
              <a:gd name="T92" fmla="*/ 220 w 222"/>
              <a:gd name="T93" fmla="*/ 85 h 230"/>
              <a:gd name="T94" fmla="*/ 219 w 222"/>
              <a:gd name="T95" fmla="*/ 76 h 230"/>
              <a:gd name="T96" fmla="*/ 218 w 222"/>
              <a:gd name="T97" fmla="*/ 66 h 230"/>
              <a:gd name="T98" fmla="*/ 212 w 222"/>
              <a:gd name="T99" fmla="*/ 48 h 230"/>
              <a:gd name="T100" fmla="*/ 203 w 222"/>
              <a:gd name="T101" fmla="*/ 31 h 230"/>
              <a:gd name="T102" fmla="*/ 198 w 222"/>
              <a:gd name="T103" fmla="*/ 22 h 230"/>
              <a:gd name="T104" fmla="*/ 192 w 222"/>
              <a:gd name="T105" fmla="*/ 15 h 230"/>
              <a:gd name="T106" fmla="*/ 185 w 222"/>
              <a:gd name="T107" fmla="*/ 8 h 230"/>
              <a:gd name="T108" fmla="*/ 179 w 222"/>
              <a:gd name="T109"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2" h="230">
                <a:moveTo>
                  <a:pt x="179" y="0"/>
                </a:moveTo>
                <a:lnTo>
                  <a:pt x="179" y="0"/>
                </a:lnTo>
                <a:lnTo>
                  <a:pt x="151" y="17"/>
                </a:lnTo>
                <a:lnTo>
                  <a:pt x="124" y="35"/>
                </a:lnTo>
                <a:lnTo>
                  <a:pt x="99" y="56"/>
                </a:lnTo>
                <a:lnTo>
                  <a:pt x="76" y="78"/>
                </a:lnTo>
                <a:lnTo>
                  <a:pt x="54" y="101"/>
                </a:lnTo>
                <a:lnTo>
                  <a:pt x="35" y="126"/>
                </a:lnTo>
                <a:lnTo>
                  <a:pt x="17" y="153"/>
                </a:lnTo>
                <a:lnTo>
                  <a:pt x="0" y="181"/>
                </a:lnTo>
                <a:lnTo>
                  <a:pt x="0" y="181"/>
                </a:lnTo>
                <a:lnTo>
                  <a:pt x="9" y="191"/>
                </a:lnTo>
                <a:lnTo>
                  <a:pt x="20" y="199"/>
                </a:lnTo>
                <a:lnTo>
                  <a:pt x="32" y="206"/>
                </a:lnTo>
                <a:lnTo>
                  <a:pt x="46" y="213"/>
                </a:lnTo>
                <a:lnTo>
                  <a:pt x="46" y="213"/>
                </a:lnTo>
                <a:lnTo>
                  <a:pt x="53" y="215"/>
                </a:lnTo>
                <a:lnTo>
                  <a:pt x="53" y="215"/>
                </a:lnTo>
                <a:lnTo>
                  <a:pt x="69" y="221"/>
                </a:lnTo>
                <a:lnTo>
                  <a:pt x="86" y="226"/>
                </a:lnTo>
                <a:lnTo>
                  <a:pt x="101" y="228"/>
                </a:lnTo>
                <a:lnTo>
                  <a:pt x="117" y="230"/>
                </a:lnTo>
                <a:lnTo>
                  <a:pt x="117" y="230"/>
                </a:lnTo>
                <a:lnTo>
                  <a:pt x="138" y="228"/>
                </a:lnTo>
                <a:lnTo>
                  <a:pt x="156" y="225"/>
                </a:lnTo>
                <a:lnTo>
                  <a:pt x="173" y="221"/>
                </a:lnTo>
                <a:lnTo>
                  <a:pt x="188" y="216"/>
                </a:lnTo>
                <a:lnTo>
                  <a:pt x="200" y="211"/>
                </a:lnTo>
                <a:lnTo>
                  <a:pt x="208" y="206"/>
                </a:lnTo>
                <a:lnTo>
                  <a:pt x="215" y="203"/>
                </a:lnTo>
                <a:lnTo>
                  <a:pt x="215" y="203"/>
                </a:lnTo>
                <a:lnTo>
                  <a:pt x="206" y="199"/>
                </a:lnTo>
                <a:lnTo>
                  <a:pt x="197" y="196"/>
                </a:lnTo>
                <a:lnTo>
                  <a:pt x="190" y="191"/>
                </a:lnTo>
                <a:lnTo>
                  <a:pt x="183" y="186"/>
                </a:lnTo>
                <a:lnTo>
                  <a:pt x="183" y="186"/>
                </a:lnTo>
                <a:lnTo>
                  <a:pt x="191" y="176"/>
                </a:lnTo>
                <a:lnTo>
                  <a:pt x="198" y="166"/>
                </a:lnTo>
                <a:lnTo>
                  <a:pt x="206" y="156"/>
                </a:lnTo>
                <a:lnTo>
                  <a:pt x="212" y="143"/>
                </a:lnTo>
                <a:lnTo>
                  <a:pt x="212" y="143"/>
                </a:lnTo>
                <a:lnTo>
                  <a:pt x="214" y="134"/>
                </a:lnTo>
                <a:lnTo>
                  <a:pt x="218" y="124"/>
                </a:lnTo>
                <a:lnTo>
                  <a:pt x="219" y="114"/>
                </a:lnTo>
                <a:lnTo>
                  <a:pt x="220" y="105"/>
                </a:lnTo>
                <a:lnTo>
                  <a:pt x="222" y="95"/>
                </a:lnTo>
                <a:lnTo>
                  <a:pt x="220" y="85"/>
                </a:lnTo>
                <a:lnTo>
                  <a:pt x="219" y="76"/>
                </a:lnTo>
                <a:lnTo>
                  <a:pt x="218" y="66"/>
                </a:lnTo>
                <a:lnTo>
                  <a:pt x="212" y="48"/>
                </a:lnTo>
                <a:lnTo>
                  <a:pt x="203" y="31"/>
                </a:lnTo>
                <a:lnTo>
                  <a:pt x="198" y="22"/>
                </a:lnTo>
                <a:lnTo>
                  <a:pt x="192" y="15"/>
                </a:lnTo>
                <a:lnTo>
                  <a:pt x="185" y="8"/>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Freeform 69"/>
          <p:cNvSpPr>
            <a:spLocks/>
          </p:cNvSpPr>
          <p:nvPr/>
        </p:nvSpPr>
        <p:spPr bwMode="auto">
          <a:xfrm>
            <a:off x="499508" y="2478924"/>
            <a:ext cx="698073" cy="738853"/>
          </a:xfrm>
          <a:custGeom>
            <a:avLst/>
            <a:gdLst>
              <a:gd name="T0" fmla="*/ 127 w 255"/>
              <a:gd name="T1" fmla="*/ 0 h 261"/>
              <a:gd name="T2" fmla="*/ 151 w 255"/>
              <a:gd name="T3" fmla="*/ 1 h 261"/>
              <a:gd name="T4" fmla="*/ 176 w 255"/>
              <a:gd name="T5" fmla="*/ 9 h 261"/>
              <a:gd name="T6" fmla="*/ 188 w 255"/>
              <a:gd name="T7" fmla="*/ 14 h 261"/>
              <a:gd name="T8" fmla="*/ 208 w 255"/>
              <a:gd name="T9" fmla="*/ 29 h 261"/>
              <a:gd name="T10" fmla="*/ 225 w 255"/>
              <a:gd name="T11" fmla="*/ 46 h 261"/>
              <a:gd name="T12" fmla="*/ 239 w 255"/>
              <a:gd name="T13" fmla="*/ 66 h 261"/>
              <a:gd name="T14" fmla="*/ 248 w 255"/>
              <a:gd name="T15" fmla="*/ 90 h 261"/>
              <a:gd name="T16" fmla="*/ 253 w 255"/>
              <a:gd name="T17" fmla="*/ 113 h 261"/>
              <a:gd name="T18" fmla="*/ 253 w 255"/>
              <a:gd name="T19" fmla="*/ 138 h 261"/>
              <a:gd name="T20" fmla="*/ 248 w 255"/>
              <a:gd name="T21" fmla="*/ 162 h 261"/>
              <a:gd name="T22" fmla="*/ 245 w 255"/>
              <a:gd name="T23" fmla="*/ 174 h 261"/>
              <a:gd name="T24" fmla="*/ 231 w 255"/>
              <a:gd name="T25" fmla="*/ 197 h 261"/>
              <a:gd name="T26" fmla="*/ 216 w 255"/>
              <a:gd name="T27" fmla="*/ 217 h 261"/>
              <a:gd name="T28" fmla="*/ 223 w 255"/>
              <a:gd name="T29" fmla="*/ 222 h 261"/>
              <a:gd name="T30" fmla="*/ 239 w 255"/>
              <a:gd name="T31" fmla="*/ 230 h 261"/>
              <a:gd name="T32" fmla="*/ 248 w 255"/>
              <a:gd name="T33" fmla="*/ 234 h 261"/>
              <a:gd name="T34" fmla="*/ 233 w 255"/>
              <a:gd name="T35" fmla="*/ 242 h 261"/>
              <a:gd name="T36" fmla="*/ 206 w 255"/>
              <a:gd name="T37" fmla="*/ 252 h 261"/>
              <a:gd name="T38" fmla="*/ 171 w 255"/>
              <a:gd name="T39" fmla="*/ 259 h 261"/>
              <a:gd name="T40" fmla="*/ 150 w 255"/>
              <a:gd name="T41" fmla="*/ 261 h 261"/>
              <a:gd name="T42" fmla="*/ 119 w 255"/>
              <a:gd name="T43" fmla="*/ 257 h 261"/>
              <a:gd name="T44" fmla="*/ 86 w 255"/>
              <a:gd name="T45" fmla="*/ 246 h 261"/>
              <a:gd name="T46" fmla="*/ 79 w 255"/>
              <a:gd name="T47" fmla="*/ 244 h 261"/>
              <a:gd name="T48" fmla="*/ 67 w 255"/>
              <a:gd name="T49" fmla="*/ 237 h 261"/>
              <a:gd name="T50" fmla="*/ 46 w 255"/>
              <a:gd name="T51" fmla="*/ 224 h 261"/>
              <a:gd name="T52" fmla="*/ 29 w 255"/>
              <a:gd name="T53" fmla="*/ 206 h 261"/>
              <a:gd name="T54" fmla="*/ 14 w 255"/>
              <a:gd name="T55" fmla="*/ 185 h 261"/>
              <a:gd name="T56" fmla="*/ 6 w 255"/>
              <a:gd name="T57" fmla="*/ 164 h 261"/>
              <a:gd name="T58" fmla="*/ 1 w 255"/>
              <a:gd name="T59" fmla="*/ 139 h 261"/>
              <a:gd name="T60" fmla="*/ 1 w 255"/>
              <a:gd name="T61" fmla="*/ 115 h 261"/>
              <a:gd name="T62" fmla="*/ 6 w 255"/>
              <a:gd name="T63" fmla="*/ 90 h 261"/>
              <a:gd name="T64" fmla="*/ 9 w 255"/>
              <a:gd name="T65" fmla="*/ 77 h 261"/>
              <a:gd name="T66" fmla="*/ 18 w 255"/>
              <a:gd name="T67" fmla="*/ 60 h 261"/>
              <a:gd name="T68" fmla="*/ 42 w 255"/>
              <a:gd name="T69" fmla="*/ 31 h 261"/>
              <a:gd name="T70" fmla="*/ 74 w 255"/>
              <a:gd name="T71" fmla="*/ 11 h 261"/>
              <a:gd name="T72" fmla="*/ 109 w 255"/>
              <a:gd name="T73" fmla="*/ 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61">
                <a:moveTo>
                  <a:pt x="127" y="0"/>
                </a:moveTo>
                <a:lnTo>
                  <a:pt x="127" y="0"/>
                </a:lnTo>
                <a:lnTo>
                  <a:pt x="139" y="0"/>
                </a:lnTo>
                <a:lnTo>
                  <a:pt x="151" y="1"/>
                </a:lnTo>
                <a:lnTo>
                  <a:pt x="164" y="5"/>
                </a:lnTo>
                <a:lnTo>
                  <a:pt x="176" y="9"/>
                </a:lnTo>
                <a:lnTo>
                  <a:pt x="176" y="9"/>
                </a:lnTo>
                <a:lnTo>
                  <a:pt x="188" y="14"/>
                </a:lnTo>
                <a:lnTo>
                  <a:pt x="199" y="22"/>
                </a:lnTo>
                <a:lnTo>
                  <a:pt x="208" y="29"/>
                </a:lnTo>
                <a:lnTo>
                  <a:pt x="217" y="37"/>
                </a:lnTo>
                <a:lnTo>
                  <a:pt x="225" y="46"/>
                </a:lnTo>
                <a:lnTo>
                  <a:pt x="233" y="56"/>
                </a:lnTo>
                <a:lnTo>
                  <a:pt x="239" y="66"/>
                </a:lnTo>
                <a:lnTo>
                  <a:pt x="245" y="77"/>
                </a:lnTo>
                <a:lnTo>
                  <a:pt x="248" y="90"/>
                </a:lnTo>
                <a:lnTo>
                  <a:pt x="251" y="100"/>
                </a:lnTo>
                <a:lnTo>
                  <a:pt x="253" y="113"/>
                </a:lnTo>
                <a:lnTo>
                  <a:pt x="255" y="125"/>
                </a:lnTo>
                <a:lnTo>
                  <a:pt x="253" y="138"/>
                </a:lnTo>
                <a:lnTo>
                  <a:pt x="252" y="150"/>
                </a:lnTo>
                <a:lnTo>
                  <a:pt x="248" y="162"/>
                </a:lnTo>
                <a:lnTo>
                  <a:pt x="245" y="174"/>
                </a:lnTo>
                <a:lnTo>
                  <a:pt x="245" y="174"/>
                </a:lnTo>
                <a:lnTo>
                  <a:pt x="239" y="187"/>
                </a:lnTo>
                <a:lnTo>
                  <a:pt x="231" y="197"/>
                </a:lnTo>
                <a:lnTo>
                  <a:pt x="224" y="207"/>
                </a:lnTo>
                <a:lnTo>
                  <a:pt x="216" y="217"/>
                </a:lnTo>
                <a:lnTo>
                  <a:pt x="216" y="217"/>
                </a:lnTo>
                <a:lnTo>
                  <a:pt x="223" y="222"/>
                </a:lnTo>
                <a:lnTo>
                  <a:pt x="230" y="227"/>
                </a:lnTo>
                <a:lnTo>
                  <a:pt x="239" y="230"/>
                </a:lnTo>
                <a:lnTo>
                  <a:pt x="248" y="234"/>
                </a:lnTo>
                <a:lnTo>
                  <a:pt x="248" y="234"/>
                </a:lnTo>
                <a:lnTo>
                  <a:pt x="241" y="237"/>
                </a:lnTo>
                <a:lnTo>
                  <a:pt x="233" y="242"/>
                </a:lnTo>
                <a:lnTo>
                  <a:pt x="221" y="247"/>
                </a:lnTo>
                <a:lnTo>
                  <a:pt x="206" y="252"/>
                </a:lnTo>
                <a:lnTo>
                  <a:pt x="189" y="256"/>
                </a:lnTo>
                <a:lnTo>
                  <a:pt x="171" y="259"/>
                </a:lnTo>
                <a:lnTo>
                  <a:pt x="150" y="261"/>
                </a:lnTo>
                <a:lnTo>
                  <a:pt x="150" y="261"/>
                </a:lnTo>
                <a:lnTo>
                  <a:pt x="134" y="259"/>
                </a:lnTo>
                <a:lnTo>
                  <a:pt x="119" y="257"/>
                </a:lnTo>
                <a:lnTo>
                  <a:pt x="102" y="252"/>
                </a:lnTo>
                <a:lnTo>
                  <a:pt x="86" y="246"/>
                </a:lnTo>
                <a:lnTo>
                  <a:pt x="86" y="246"/>
                </a:lnTo>
                <a:lnTo>
                  <a:pt x="79" y="244"/>
                </a:lnTo>
                <a:lnTo>
                  <a:pt x="79" y="244"/>
                </a:lnTo>
                <a:lnTo>
                  <a:pt x="67" y="237"/>
                </a:lnTo>
                <a:lnTo>
                  <a:pt x="56" y="231"/>
                </a:lnTo>
                <a:lnTo>
                  <a:pt x="46" y="224"/>
                </a:lnTo>
                <a:lnTo>
                  <a:pt x="36" y="216"/>
                </a:lnTo>
                <a:lnTo>
                  <a:pt x="29" y="206"/>
                </a:lnTo>
                <a:lnTo>
                  <a:pt x="22" y="196"/>
                </a:lnTo>
                <a:lnTo>
                  <a:pt x="14" y="185"/>
                </a:lnTo>
                <a:lnTo>
                  <a:pt x="9" y="174"/>
                </a:lnTo>
                <a:lnTo>
                  <a:pt x="6" y="164"/>
                </a:lnTo>
                <a:lnTo>
                  <a:pt x="2" y="151"/>
                </a:lnTo>
                <a:lnTo>
                  <a:pt x="1" y="139"/>
                </a:lnTo>
                <a:lnTo>
                  <a:pt x="0" y="127"/>
                </a:lnTo>
                <a:lnTo>
                  <a:pt x="1" y="115"/>
                </a:lnTo>
                <a:lnTo>
                  <a:pt x="2" y="102"/>
                </a:lnTo>
                <a:lnTo>
                  <a:pt x="6" y="90"/>
                </a:lnTo>
                <a:lnTo>
                  <a:pt x="9" y="77"/>
                </a:lnTo>
                <a:lnTo>
                  <a:pt x="9" y="77"/>
                </a:lnTo>
                <a:lnTo>
                  <a:pt x="14" y="69"/>
                </a:lnTo>
                <a:lnTo>
                  <a:pt x="18" y="60"/>
                </a:lnTo>
                <a:lnTo>
                  <a:pt x="30" y="45"/>
                </a:lnTo>
                <a:lnTo>
                  <a:pt x="42" y="31"/>
                </a:lnTo>
                <a:lnTo>
                  <a:pt x="57" y="20"/>
                </a:lnTo>
                <a:lnTo>
                  <a:pt x="74" y="11"/>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9" name="Freeform 74"/>
          <p:cNvSpPr>
            <a:spLocks/>
          </p:cNvSpPr>
          <p:nvPr/>
        </p:nvSpPr>
        <p:spPr bwMode="auto">
          <a:xfrm>
            <a:off x="2874738" y="3292952"/>
            <a:ext cx="119982" cy="784321"/>
          </a:xfrm>
          <a:custGeom>
            <a:avLst/>
            <a:gdLst>
              <a:gd name="T0" fmla="*/ 22 w 45"/>
              <a:gd name="T1" fmla="*/ 0 h 276"/>
              <a:gd name="T2" fmla="*/ 22 w 45"/>
              <a:gd name="T3" fmla="*/ 0 h 276"/>
              <a:gd name="T4" fmla="*/ 13 w 45"/>
              <a:gd name="T5" fmla="*/ 33 h 276"/>
              <a:gd name="T6" fmla="*/ 6 w 45"/>
              <a:gd name="T7" fmla="*/ 68 h 276"/>
              <a:gd name="T8" fmla="*/ 1 w 45"/>
              <a:gd name="T9" fmla="*/ 102 h 276"/>
              <a:gd name="T10" fmla="*/ 0 w 45"/>
              <a:gd name="T11" fmla="*/ 138 h 276"/>
              <a:gd name="T12" fmla="*/ 0 w 45"/>
              <a:gd name="T13" fmla="*/ 138 h 276"/>
              <a:gd name="T14" fmla="*/ 1 w 45"/>
              <a:gd name="T15" fmla="*/ 175 h 276"/>
              <a:gd name="T16" fmla="*/ 6 w 45"/>
              <a:gd name="T17" fmla="*/ 210 h 276"/>
              <a:gd name="T18" fmla="*/ 13 w 45"/>
              <a:gd name="T19" fmla="*/ 244 h 276"/>
              <a:gd name="T20" fmla="*/ 22 w 45"/>
              <a:gd name="T21" fmla="*/ 276 h 276"/>
              <a:gd name="T22" fmla="*/ 22 w 45"/>
              <a:gd name="T23" fmla="*/ 276 h 276"/>
              <a:gd name="T24" fmla="*/ 32 w 45"/>
              <a:gd name="T25" fmla="*/ 244 h 276"/>
              <a:gd name="T26" fmla="*/ 39 w 45"/>
              <a:gd name="T27" fmla="*/ 210 h 276"/>
              <a:gd name="T28" fmla="*/ 44 w 45"/>
              <a:gd name="T29" fmla="*/ 175 h 276"/>
              <a:gd name="T30" fmla="*/ 45 w 45"/>
              <a:gd name="T31" fmla="*/ 138 h 276"/>
              <a:gd name="T32" fmla="*/ 45 w 45"/>
              <a:gd name="T33" fmla="*/ 138 h 276"/>
              <a:gd name="T34" fmla="*/ 44 w 45"/>
              <a:gd name="T35" fmla="*/ 102 h 276"/>
              <a:gd name="T36" fmla="*/ 39 w 45"/>
              <a:gd name="T37" fmla="*/ 68 h 276"/>
              <a:gd name="T38" fmla="*/ 32 w 45"/>
              <a:gd name="T39" fmla="*/ 33 h 276"/>
              <a:gd name="T40" fmla="*/ 22 w 45"/>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276">
                <a:moveTo>
                  <a:pt x="22" y="0"/>
                </a:moveTo>
                <a:lnTo>
                  <a:pt x="22" y="0"/>
                </a:lnTo>
                <a:lnTo>
                  <a:pt x="13" y="33"/>
                </a:lnTo>
                <a:lnTo>
                  <a:pt x="6" y="68"/>
                </a:lnTo>
                <a:lnTo>
                  <a:pt x="1" y="102"/>
                </a:lnTo>
                <a:lnTo>
                  <a:pt x="0" y="138"/>
                </a:lnTo>
                <a:lnTo>
                  <a:pt x="0" y="138"/>
                </a:lnTo>
                <a:lnTo>
                  <a:pt x="1" y="175"/>
                </a:lnTo>
                <a:lnTo>
                  <a:pt x="6" y="210"/>
                </a:lnTo>
                <a:lnTo>
                  <a:pt x="13" y="244"/>
                </a:lnTo>
                <a:lnTo>
                  <a:pt x="22" y="276"/>
                </a:lnTo>
                <a:lnTo>
                  <a:pt x="22" y="276"/>
                </a:lnTo>
                <a:lnTo>
                  <a:pt x="32" y="244"/>
                </a:lnTo>
                <a:lnTo>
                  <a:pt x="39" y="210"/>
                </a:lnTo>
                <a:lnTo>
                  <a:pt x="44" y="175"/>
                </a:lnTo>
                <a:lnTo>
                  <a:pt x="45" y="138"/>
                </a:lnTo>
                <a:lnTo>
                  <a:pt x="45" y="138"/>
                </a:lnTo>
                <a:lnTo>
                  <a:pt x="44" y="102"/>
                </a:lnTo>
                <a:lnTo>
                  <a:pt x="39" y="68"/>
                </a:lnTo>
                <a:lnTo>
                  <a:pt x="32" y="33"/>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8" name="Freeform 84"/>
          <p:cNvSpPr>
            <a:spLocks/>
          </p:cNvSpPr>
          <p:nvPr/>
        </p:nvSpPr>
        <p:spPr bwMode="auto">
          <a:xfrm>
            <a:off x="1318353" y="4823472"/>
            <a:ext cx="763518" cy="130722"/>
          </a:xfrm>
          <a:custGeom>
            <a:avLst/>
            <a:gdLst>
              <a:gd name="T0" fmla="*/ 140 w 280"/>
              <a:gd name="T1" fmla="*/ 0 h 45"/>
              <a:gd name="T2" fmla="*/ 140 w 280"/>
              <a:gd name="T3" fmla="*/ 0 h 45"/>
              <a:gd name="T4" fmla="*/ 122 w 280"/>
              <a:gd name="T5" fmla="*/ 0 h 45"/>
              <a:gd name="T6" fmla="*/ 103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3 w 280"/>
              <a:gd name="T25" fmla="*/ 44 h 45"/>
              <a:gd name="T26" fmla="*/ 122 w 280"/>
              <a:gd name="T27" fmla="*/ 45 h 45"/>
              <a:gd name="T28" fmla="*/ 140 w 280"/>
              <a:gd name="T29" fmla="*/ 45 h 45"/>
              <a:gd name="T30" fmla="*/ 140 w 280"/>
              <a:gd name="T31" fmla="*/ 45 h 45"/>
              <a:gd name="T32" fmla="*/ 158 w 280"/>
              <a:gd name="T33" fmla="*/ 45 h 45"/>
              <a:gd name="T34" fmla="*/ 176 w 280"/>
              <a:gd name="T35" fmla="*/ 44 h 45"/>
              <a:gd name="T36" fmla="*/ 194 w 280"/>
              <a:gd name="T37" fmla="*/ 43 h 45"/>
              <a:gd name="T38" fmla="*/ 211 w 280"/>
              <a:gd name="T39" fmla="*/ 40 h 45"/>
              <a:gd name="T40" fmla="*/ 246 w 280"/>
              <a:gd name="T41" fmla="*/ 33 h 45"/>
              <a:gd name="T42" fmla="*/ 280 w 280"/>
              <a:gd name="T43" fmla="*/ 23 h 45"/>
              <a:gd name="T44" fmla="*/ 280 w 280"/>
              <a:gd name="T45" fmla="*/ 23 h 45"/>
              <a:gd name="T46" fmla="*/ 246 w 280"/>
              <a:gd name="T47" fmla="*/ 14 h 45"/>
              <a:gd name="T48" fmla="*/ 211 w 280"/>
              <a:gd name="T49" fmla="*/ 6 h 45"/>
              <a:gd name="T50" fmla="*/ 194 w 280"/>
              <a:gd name="T51" fmla="*/ 4 h 45"/>
              <a:gd name="T52" fmla="*/ 176 w 280"/>
              <a:gd name="T53" fmla="*/ 2 h 45"/>
              <a:gd name="T54" fmla="*/ 158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3" y="2"/>
                </a:lnTo>
                <a:lnTo>
                  <a:pt x="86" y="4"/>
                </a:lnTo>
                <a:lnTo>
                  <a:pt x="68" y="6"/>
                </a:lnTo>
                <a:lnTo>
                  <a:pt x="34" y="14"/>
                </a:lnTo>
                <a:lnTo>
                  <a:pt x="0" y="23"/>
                </a:lnTo>
                <a:lnTo>
                  <a:pt x="0" y="23"/>
                </a:lnTo>
                <a:lnTo>
                  <a:pt x="34" y="33"/>
                </a:lnTo>
                <a:lnTo>
                  <a:pt x="68" y="40"/>
                </a:lnTo>
                <a:lnTo>
                  <a:pt x="86" y="43"/>
                </a:lnTo>
                <a:lnTo>
                  <a:pt x="103" y="44"/>
                </a:lnTo>
                <a:lnTo>
                  <a:pt x="122" y="45"/>
                </a:lnTo>
                <a:lnTo>
                  <a:pt x="140" y="45"/>
                </a:lnTo>
                <a:lnTo>
                  <a:pt x="140" y="45"/>
                </a:lnTo>
                <a:lnTo>
                  <a:pt x="158" y="45"/>
                </a:lnTo>
                <a:lnTo>
                  <a:pt x="176" y="44"/>
                </a:lnTo>
                <a:lnTo>
                  <a:pt x="194" y="43"/>
                </a:lnTo>
                <a:lnTo>
                  <a:pt x="211" y="40"/>
                </a:lnTo>
                <a:lnTo>
                  <a:pt x="246" y="33"/>
                </a:lnTo>
                <a:lnTo>
                  <a:pt x="280" y="23"/>
                </a:lnTo>
                <a:lnTo>
                  <a:pt x="280" y="23"/>
                </a:lnTo>
                <a:lnTo>
                  <a:pt x="246" y="14"/>
                </a:lnTo>
                <a:lnTo>
                  <a:pt x="211" y="6"/>
                </a:lnTo>
                <a:lnTo>
                  <a:pt x="194" y="4"/>
                </a:lnTo>
                <a:lnTo>
                  <a:pt x="176" y="2"/>
                </a:lnTo>
                <a:lnTo>
                  <a:pt x="158" y="0"/>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1" name="Freeform 87"/>
          <p:cNvSpPr>
            <a:spLocks/>
          </p:cNvSpPr>
          <p:nvPr/>
        </p:nvSpPr>
        <p:spPr bwMode="auto">
          <a:xfrm>
            <a:off x="471321" y="4811426"/>
            <a:ext cx="743347" cy="760772"/>
          </a:xfrm>
          <a:custGeom>
            <a:avLst/>
            <a:gdLst>
              <a:gd name="T0" fmla="*/ 127 w 255"/>
              <a:gd name="T1" fmla="*/ 0 h 261"/>
              <a:gd name="T2" fmla="*/ 151 w 255"/>
              <a:gd name="T3" fmla="*/ 2 h 261"/>
              <a:gd name="T4" fmla="*/ 176 w 255"/>
              <a:gd name="T5" fmla="*/ 10 h 261"/>
              <a:gd name="T6" fmla="*/ 188 w 255"/>
              <a:gd name="T7" fmla="*/ 16 h 261"/>
              <a:gd name="T8" fmla="*/ 208 w 255"/>
              <a:gd name="T9" fmla="*/ 29 h 261"/>
              <a:gd name="T10" fmla="*/ 225 w 255"/>
              <a:gd name="T11" fmla="*/ 47 h 261"/>
              <a:gd name="T12" fmla="*/ 239 w 255"/>
              <a:gd name="T13" fmla="*/ 68 h 261"/>
              <a:gd name="T14" fmla="*/ 248 w 255"/>
              <a:gd name="T15" fmla="*/ 90 h 261"/>
              <a:gd name="T16" fmla="*/ 253 w 255"/>
              <a:gd name="T17" fmla="*/ 114 h 261"/>
              <a:gd name="T18" fmla="*/ 253 w 255"/>
              <a:gd name="T19" fmla="*/ 138 h 261"/>
              <a:gd name="T20" fmla="*/ 248 w 255"/>
              <a:gd name="T21" fmla="*/ 164 h 261"/>
              <a:gd name="T22" fmla="*/ 245 w 255"/>
              <a:gd name="T23" fmla="*/ 176 h 261"/>
              <a:gd name="T24" fmla="*/ 231 w 255"/>
              <a:gd name="T25" fmla="*/ 198 h 261"/>
              <a:gd name="T26" fmla="*/ 216 w 255"/>
              <a:gd name="T27" fmla="*/ 217 h 261"/>
              <a:gd name="T28" fmla="*/ 223 w 255"/>
              <a:gd name="T29" fmla="*/ 222 h 261"/>
              <a:gd name="T30" fmla="*/ 239 w 255"/>
              <a:gd name="T31" fmla="*/ 230 h 261"/>
              <a:gd name="T32" fmla="*/ 248 w 255"/>
              <a:gd name="T33" fmla="*/ 234 h 261"/>
              <a:gd name="T34" fmla="*/ 233 w 255"/>
              <a:gd name="T35" fmla="*/ 243 h 261"/>
              <a:gd name="T36" fmla="*/ 206 w 255"/>
              <a:gd name="T37" fmla="*/ 252 h 261"/>
              <a:gd name="T38" fmla="*/ 171 w 255"/>
              <a:gd name="T39" fmla="*/ 260 h 261"/>
              <a:gd name="T40" fmla="*/ 150 w 255"/>
              <a:gd name="T41" fmla="*/ 261 h 261"/>
              <a:gd name="T42" fmla="*/ 119 w 255"/>
              <a:gd name="T43" fmla="*/ 257 h 261"/>
              <a:gd name="T44" fmla="*/ 86 w 255"/>
              <a:gd name="T45" fmla="*/ 247 h 261"/>
              <a:gd name="T46" fmla="*/ 79 w 255"/>
              <a:gd name="T47" fmla="*/ 244 h 261"/>
              <a:gd name="T48" fmla="*/ 67 w 255"/>
              <a:gd name="T49" fmla="*/ 239 h 261"/>
              <a:gd name="T50" fmla="*/ 46 w 255"/>
              <a:gd name="T51" fmla="*/ 224 h 261"/>
              <a:gd name="T52" fmla="*/ 29 w 255"/>
              <a:gd name="T53" fmla="*/ 207 h 261"/>
              <a:gd name="T54" fmla="*/ 14 w 255"/>
              <a:gd name="T55" fmla="*/ 187 h 261"/>
              <a:gd name="T56" fmla="*/ 6 w 255"/>
              <a:gd name="T57" fmla="*/ 164 h 261"/>
              <a:gd name="T58" fmla="*/ 1 w 255"/>
              <a:gd name="T59" fmla="*/ 141 h 261"/>
              <a:gd name="T60" fmla="*/ 1 w 255"/>
              <a:gd name="T61" fmla="*/ 115 h 261"/>
              <a:gd name="T62" fmla="*/ 6 w 255"/>
              <a:gd name="T63" fmla="*/ 91 h 261"/>
              <a:gd name="T64" fmla="*/ 9 w 255"/>
              <a:gd name="T65" fmla="*/ 79 h 261"/>
              <a:gd name="T66" fmla="*/ 18 w 255"/>
              <a:gd name="T67" fmla="*/ 61 h 261"/>
              <a:gd name="T68" fmla="*/ 42 w 255"/>
              <a:gd name="T69" fmla="*/ 32 h 261"/>
              <a:gd name="T70" fmla="*/ 74 w 255"/>
              <a:gd name="T71" fmla="*/ 12 h 261"/>
              <a:gd name="T72" fmla="*/ 109 w 255"/>
              <a:gd name="T73" fmla="*/ 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61">
                <a:moveTo>
                  <a:pt x="127" y="0"/>
                </a:moveTo>
                <a:lnTo>
                  <a:pt x="127" y="0"/>
                </a:lnTo>
                <a:lnTo>
                  <a:pt x="139" y="0"/>
                </a:lnTo>
                <a:lnTo>
                  <a:pt x="151" y="2"/>
                </a:lnTo>
                <a:lnTo>
                  <a:pt x="164" y="5"/>
                </a:lnTo>
                <a:lnTo>
                  <a:pt x="176" y="10"/>
                </a:lnTo>
                <a:lnTo>
                  <a:pt x="176" y="10"/>
                </a:lnTo>
                <a:lnTo>
                  <a:pt x="188" y="16"/>
                </a:lnTo>
                <a:lnTo>
                  <a:pt x="199" y="22"/>
                </a:lnTo>
                <a:lnTo>
                  <a:pt x="208" y="29"/>
                </a:lnTo>
                <a:lnTo>
                  <a:pt x="217" y="38"/>
                </a:lnTo>
                <a:lnTo>
                  <a:pt x="225" y="47"/>
                </a:lnTo>
                <a:lnTo>
                  <a:pt x="233" y="57"/>
                </a:lnTo>
                <a:lnTo>
                  <a:pt x="239" y="68"/>
                </a:lnTo>
                <a:lnTo>
                  <a:pt x="245" y="79"/>
                </a:lnTo>
                <a:lnTo>
                  <a:pt x="248" y="90"/>
                </a:lnTo>
                <a:lnTo>
                  <a:pt x="251" y="102"/>
                </a:lnTo>
                <a:lnTo>
                  <a:pt x="253" y="114"/>
                </a:lnTo>
                <a:lnTo>
                  <a:pt x="255" y="126"/>
                </a:lnTo>
                <a:lnTo>
                  <a:pt x="253" y="138"/>
                </a:lnTo>
                <a:lnTo>
                  <a:pt x="252" y="150"/>
                </a:lnTo>
                <a:lnTo>
                  <a:pt x="248" y="164"/>
                </a:lnTo>
                <a:lnTo>
                  <a:pt x="245" y="176"/>
                </a:lnTo>
                <a:lnTo>
                  <a:pt x="245" y="176"/>
                </a:lnTo>
                <a:lnTo>
                  <a:pt x="239" y="187"/>
                </a:lnTo>
                <a:lnTo>
                  <a:pt x="231" y="198"/>
                </a:lnTo>
                <a:lnTo>
                  <a:pt x="224" y="209"/>
                </a:lnTo>
                <a:lnTo>
                  <a:pt x="216" y="217"/>
                </a:lnTo>
                <a:lnTo>
                  <a:pt x="216" y="217"/>
                </a:lnTo>
                <a:lnTo>
                  <a:pt x="223" y="222"/>
                </a:lnTo>
                <a:lnTo>
                  <a:pt x="230" y="227"/>
                </a:lnTo>
                <a:lnTo>
                  <a:pt x="239" y="230"/>
                </a:lnTo>
                <a:lnTo>
                  <a:pt x="248" y="234"/>
                </a:lnTo>
                <a:lnTo>
                  <a:pt x="248" y="234"/>
                </a:lnTo>
                <a:lnTo>
                  <a:pt x="241" y="239"/>
                </a:lnTo>
                <a:lnTo>
                  <a:pt x="233" y="243"/>
                </a:lnTo>
                <a:lnTo>
                  <a:pt x="221" y="247"/>
                </a:lnTo>
                <a:lnTo>
                  <a:pt x="206" y="252"/>
                </a:lnTo>
                <a:lnTo>
                  <a:pt x="189" y="257"/>
                </a:lnTo>
                <a:lnTo>
                  <a:pt x="171" y="260"/>
                </a:lnTo>
                <a:lnTo>
                  <a:pt x="150" y="261"/>
                </a:lnTo>
                <a:lnTo>
                  <a:pt x="150" y="261"/>
                </a:lnTo>
                <a:lnTo>
                  <a:pt x="134" y="260"/>
                </a:lnTo>
                <a:lnTo>
                  <a:pt x="119" y="257"/>
                </a:lnTo>
                <a:lnTo>
                  <a:pt x="102" y="253"/>
                </a:lnTo>
                <a:lnTo>
                  <a:pt x="86" y="247"/>
                </a:lnTo>
                <a:lnTo>
                  <a:pt x="86" y="247"/>
                </a:lnTo>
                <a:lnTo>
                  <a:pt x="79" y="244"/>
                </a:lnTo>
                <a:lnTo>
                  <a:pt x="79" y="244"/>
                </a:lnTo>
                <a:lnTo>
                  <a:pt x="67" y="239"/>
                </a:lnTo>
                <a:lnTo>
                  <a:pt x="56" y="232"/>
                </a:lnTo>
                <a:lnTo>
                  <a:pt x="46" y="224"/>
                </a:lnTo>
                <a:lnTo>
                  <a:pt x="36" y="216"/>
                </a:lnTo>
                <a:lnTo>
                  <a:pt x="29" y="207"/>
                </a:lnTo>
                <a:lnTo>
                  <a:pt x="22" y="196"/>
                </a:lnTo>
                <a:lnTo>
                  <a:pt x="14" y="187"/>
                </a:lnTo>
                <a:lnTo>
                  <a:pt x="9" y="176"/>
                </a:lnTo>
                <a:lnTo>
                  <a:pt x="6" y="164"/>
                </a:lnTo>
                <a:lnTo>
                  <a:pt x="2" y="152"/>
                </a:lnTo>
                <a:lnTo>
                  <a:pt x="1" y="141"/>
                </a:lnTo>
                <a:lnTo>
                  <a:pt x="0" y="127"/>
                </a:lnTo>
                <a:lnTo>
                  <a:pt x="1" y="115"/>
                </a:lnTo>
                <a:lnTo>
                  <a:pt x="2" y="103"/>
                </a:lnTo>
                <a:lnTo>
                  <a:pt x="6" y="91"/>
                </a:lnTo>
                <a:lnTo>
                  <a:pt x="9" y="79"/>
                </a:lnTo>
                <a:lnTo>
                  <a:pt x="9" y="79"/>
                </a:lnTo>
                <a:lnTo>
                  <a:pt x="14" y="69"/>
                </a:lnTo>
                <a:lnTo>
                  <a:pt x="18" y="61"/>
                </a:lnTo>
                <a:lnTo>
                  <a:pt x="30" y="45"/>
                </a:lnTo>
                <a:lnTo>
                  <a:pt x="42" y="32"/>
                </a:lnTo>
                <a:lnTo>
                  <a:pt x="57" y="21"/>
                </a:lnTo>
                <a:lnTo>
                  <a:pt x="74" y="12"/>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3" name="Freeform 90"/>
          <p:cNvSpPr>
            <a:spLocks/>
          </p:cNvSpPr>
          <p:nvPr/>
        </p:nvSpPr>
        <p:spPr bwMode="auto">
          <a:xfrm>
            <a:off x="4736128" y="4429381"/>
            <a:ext cx="2491377" cy="2485569"/>
          </a:xfrm>
          <a:custGeom>
            <a:avLst/>
            <a:gdLst>
              <a:gd name="T0" fmla="*/ 558 w 858"/>
              <a:gd name="T1" fmla="*/ 0 h 857"/>
              <a:gd name="T2" fmla="*/ 490 w 858"/>
              <a:gd name="T3" fmla="*/ 17 h 857"/>
              <a:gd name="T4" fmla="*/ 455 w 858"/>
              <a:gd name="T5" fmla="*/ 21 h 857"/>
              <a:gd name="T6" fmla="*/ 418 w 858"/>
              <a:gd name="T7" fmla="*/ 22 h 857"/>
              <a:gd name="T8" fmla="*/ 400 w 858"/>
              <a:gd name="T9" fmla="*/ 22 h 857"/>
              <a:gd name="T10" fmla="*/ 364 w 858"/>
              <a:gd name="T11" fmla="*/ 20 h 857"/>
              <a:gd name="T12" fmla="*/ 312 w 858"/>
              <a:gd name="T13" fmla="*/ 10 h 857"/>
              <a:gd name="T14" fmla="*/ 278 w 858"/>
              <a:gd name="T15" fmla="*/ 0 h 857"/>
              <a:gd name="T16" fmla="*/ 230 w 858"/>
              <a:gd name="T17" fmla="*/ 20 h 857"/>
              <a:gd name="T18" fmla="*/ 186 w 858"/>
              <a:gd name="T19" fmla="*/ 44 h 857"/>
              <a:gd name="T20" fmla="*/ 144 w 858"/>
              <a:gd name="T21" fmla="*/ 73 h 857"/>
              <a:gd name="T22" fmla="*/ 107 w 858"/>
              <a:gd name="T23" fmla="*/ 107 h 857"/>
              <a:gd name="T24" fmla="*/ 73 w 858"/>
              <a:gd name="T25" fmla="*/ 145 h 857"/>
              <a:gd name="T26" fmla="*/ 44 w 858"/>
              <a:gd name="T27" fmla="*/ 186 h 857"/>
              <a:gd name="T28" fmla="*/ 19 w 858"/>
              <a:gd name="T29" fmla="*/ 231 h 857"/>
              <a:gd name="T30" fmla="*/ 0 w 858"/>
              <a:gd name="T31" fmla="*/ 278 h 857"/>
              <a:gd name="T32" fmla="*/ 10 w 858"/>
              <a:gd name="T33" fmla="*/ 312 h 857"/>
              <a:gd name="T34" fmla="*/ 22 w 858"/>
              <a:gd name="T35" fmla="*/ 381 h 857"/>
              <a:gd name="T36" fmla="*/ 23 w 858"/>
              <a:gd name="T37" fmla="*/ 416 h 857"/>
              <a:gd name="T38" fmla="*/ 17 w 858"/>
              <a:gd name="T39" fmla="*/ 488 h 857"/>
              <a:gd name="T40" fmla="*/ 0 w 858"/>
              <a:gd name="T41" fmla="*/ 555 h 857"/>
              <a:gd name="T42" fmla="*/ 12 w 858"/>
              <a:gd name="T43" fmla="*/ 587 h 857"/>
              <a:gd name="T44" fmla="*/ 44 w 858"/>
              <a:gd name="T45" fmla="*/ 648 h 857"/>
              <a:gd name="T46" fmla="*/ 84 w 858"/>
              <a:gd name="T47" fmla="*/ 703 h 857"/>
              <a:gd name="T48" fmla="*/ 131 w 858"/>
              <a:gd name="T49" fmla="*/ 750 h 857"/>
              <a:gd name="T50" fmla="*/ 186 w 858"/>
              <a:gd name="T51" fmla="*/ 791 h 857"/>
              <a:gd name="T52" fmla="*/ 246 w 858"/>
              <a:gd name="T53" fmla="*/ 822 h 857"/>
              <a:gd name="T54" fmla="*/ 312 w 858"/>
              <a:gd name="T55" fmla="*/ 843 h 857"/>
              <a:gd name="T56" fmla="*/ 382 w 858"/>
              <a:gd name="T57" fmla="*/ 855 h 857"/>
              <a:gd name="T58" fmla="*/ 418 w 858"/>
              <a:gd name="T59" fmla="*/ 857 h 857"/>
              <a:gd name="T60" fmla="*/ 440 w 858"/>
              <a:gd name="T61" fmla="*/ 855 h 857"/>
              <a:gd name="T62" fmla="*/ 485 w 858"/>
              <a:gd name="T63" fmla="*/ 852 h 857"/>
              <a:gd name="T64" fmla="*/ 528 w 858"/>
              <a:gd name="T65" fmla="*/ 843 h 857"/>
              <a:gd name="T66" fmla="*/ 569 w 858"/>
              <a:gd name="T67" fmla="*/ 830 h 857"/>
              <a:gd name="T68" fmla="*/ 609 w 858"/>
              <a:gd name="T69" fmla="*/ 813 h 857"/>
              <a:gd name="T70" fmla="*/ 646 w 858"/>
              <a:gd name="T71" fmla="*/ 792 h 857"/>
              <a:gd name="T72" fmla="*/ 680 w 858"/>
              <a:gd name="T73" fmla="*/ 769 h 857"/>
              <a:gd name="T74" fmla="*/ 713 w 858"/>
              <a:gd name="T75" fmla="*/ 743 h 857"/>
              <a:gd name="T76" fmla="*/ 744 w 858"/>
              <a:gd name="T77" fmla="*/ 712 h 857"/>
              <a:gd name="T78" fmla="*/ 770 w 858"/>
              <a:gd name="T79" fmla="*/ 680 h 857"/>
              <a:gd name="T80" fmla="*/ 794 w 858"/>
              <a:gd name="T81" fmla="*/ 644 h 857"/>
              <a:gd name="T82" fmla="*/ 814 w 858"/>
              <a:gd name="T83" fmla="*/ 608 h 857"/>
              <a:gd name="T84" fmla="*/ 831 w 858"/>
              <a:gd name="T85" fmla="*/ 568 h 857"/>
              <a:gd name="T86" fmla="*/ 844 w 858"/>
              <a:gd name="T87" fmla="*/ 527 h 857"/>
              <a:gd name="T88" fmla="*/ 853 w 858"/>
              <a:gd name="T89" fmla="*/ 484 h 857"/>
              <a:gd name="T90" fmla="*/ 858 w 858"/>
              <a:gd name="T91" fmla="*/ 439 h 857"/>
              <a:gd name="T92" fmla="*/ 858 w 858"/>
              <a:gd name="T93" fmla="*/ 416 h 857"/>
              <a:gd name="T94" fmla="*/ 856 w 858"/>
              <a:gd name="T95" fmla="*/ 381 h 857"/>
              <a:gd name="T96" fmla="*/ 845 w 858"/>
              <a:gd name="T97" fmla="*/ 312 h 857"/>
              <a:gd name="T98" fmla="*/ 824 w 858"/>
              <a:gd name="T99" fmla="*/ 247 h 857"/>
              <a:gd name="T100" fmla="*/ 792 w 858"/>
              <a:gd name="T101" fmla="*/ 186 h 857"/>
              <a:gd name="T102" fmla="*/ 752 w 858"/>
              <a:gd name="T103" fmla="*/ 131 h 857"/>
              <a:gd name="T104" fmla="*/ 705 w 858"/>
              <a:gd name="T105" fmla="*/ 84 h 857"/>
              <a:gd name="T106" fmla="*/ 650 w 858"/>
              <a:gd name="T107" fmla="*/ 44 h 857"/>
              <a:gd name="T108" fmla="*/ 589 w 858"/>
              <a:gd name="T109" fmla="*/ 13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8" h="857">
                <a:moveTo>
                  <a:pt x="558" y="0"/>
                </a:moveTo>
                <a:lnTo>
                  <a:pt x="558" y="0"/>
                </a:lnTo>
                <a:lnTo>
                  <a:pt x="524" y="10"/>
                </a:lnTo>
                <a:lnTo>
                  <a:pt x="490" y="17"/>
                </a:lnTo>
                <a:lnTo>
                  <a:pt x="472" y="20"/>
                </a:lnTo>
                <a:lnTo>
                  <a:pt x="455" y="21"/>
                </a:lnTo>
                <a:lnTo>
                  <a:pt x="437" y="22"/>
                </a:lnTo>
                <a:lnTo>
                  <a:pt x="418" y="22"/>
                </a:lnTo>
                <a:lnTo>
                  <a:pt x="418" y="22"/>
                </a:lnTo>
                <a:lnTo>
                  <a:pt x="400" y="22"/>
                </a:lnTo>
                <a:lnTo>
                  <a:pt x="382" y="21"/>
                </a:lnTo>
                <a:lnTo>
                  <a:pt x="364" y="20"/>
                </a:lnTo>
                <a:lnTo>
                  <a:pt x="346" y="17"/>
                </a:lnTo>
                <a:lnTo>
                  <a:pt x="312" y="10"/>
                </a:lnTo>
                <a:lnTo>
                  <a:pt x="278" y="0"/>
                </a:lnTo>
                <a:lnTo>
                  <a:pt x="278" y="0"/>
                </a:lnTo>
                <a:lnTo>
                  <a:pt x="253" y="9"/>
                </a:lnTo>
                <a:lnTo>
                  <a:pt x="230" y="20"/>
                </a:lnTo>
                <a:lnTo>
                  <a:pt x="207" y="31"/>
                </a:lnTo>
                <a:lnTo>
                  <a:pt x="186" y="44"/>
                </a:lnTo>
                <a:lnTo>
                  <a:pt x="165" y="57"/>
                </a:lnTo>
                <a:lnTo>
                  <a:pt x="144" y="73"/>
                </a:lnTo>
                <a:lnTo>
                  <a:pt x="125" y="89"/>
                </a:lnTo>
                <a:lnTo>
                  <a:pt x="107" y="107"/>
                </a:lnTo>
                <a:lnTo>
                  <a:pt x="90" y="125"/>
                </a:lnTo>
                <a:lnTo>
                  <a:pt x="73" y="145"/>
                </a:lnTo>
                <a:lnTo>
                  <a:pt x="58" y="165"/>
                </a:lnTo>
                <a:lnTo>
                  <a:pt x="44" y="186"/>
                </a:lnTo>
                <a:lnTo>
                  <a:pt x="32" y="208"/>
                </a:lnTo>
                <a:lnTo>
                  <a:pt x="19" y="231"/>
                </a:lnTo>
                <a:lnTo>
                  <a:pt x="10" y="254"/>
                </a:lnTo>
                <a:lnTo>
                  <a:pt x="0" y="278"/>
                </a:lnTo>
                <a:lnTo>
                  <a:pt x="0" y="278"/>
                </a:lnTo>
                <a:lnTo>
                  <a:pt x="10" y="312"/>
                </a:lnTo>
                <a:lnTo>
                  <a:pt x="17" y="346"/>
                </a:lnTo>
                <a:lnTo>
                  <a:pt x="22" y="381"/>
                </a:lnTo>
                <a:lnTo>
                  <a:pt x="23" y="416"/>
                </a:lnTo>
                <a:lnTo>
                  <a:pt x="23" y="416"/>
                </a:lnTo>
                <a:lnTo>
                  <a:pt x="22" y="453"/>
                </a:lnTo>
                <a:lnTo>
                  <a:pt x="17" y="488"/>
                </a:lnTo>
                <a:lnTo>
                  <a:pt x="10" y="522"/>
                </a:lnTo>
                <a:lnTo>
                  <a:pt x="0" y="555"/>
                </a:lnTo>
                <a:lnTo>
                  <a:pt x="0" y="555"/>
                </a:lnTo>
                <a:lnTo>
                  <a:pt x="12" y="587"/>
                </a:lnTo>
                <a:lnTo>
                  <a:pt x="27" y="619"/>
                </a:lnTo>
                <a:lnTo>
                  <a:pt x="44" y="648"/>
                </a:lnTo>
                <a:lnTo>
                  <a:pt x="63" y="676"/>
                </a:lnTo>
                <a:lnTo>
                  <a:pt x="84" y="703"/>
                </a:lnTo>
                <a:lnTo>
                  <a:pt x="107" y="728"/>
                </a:lnTo>
                <a:lnTo>
                  <a:pt x="131" y="750"/>
                </a:lnTo>
                <a:lnTo>
                  <a:pt x="158" y="772"/>
                </a:lnTo>
                <a:lnTo>
                  <a:pt x="186" y="791"/>
                </a:lnTo>
                <a:lnTo>
                  <a:pt x="216" y="807"/>
                </a:lnTo>
                <a:lnTo>
                  <a:pt x="246" y="822"/>
                </a:lnTo>
                <a:lnTo>
                  <a:pt x="279" y="834"/>
                </a:lnTo>
                <a:lnTo>
                  <a:pt x="312" y="843"/>
                </a:lnTo>
                <a:lnTo>
                  <a:pt x="347" y="851"/>
                </a:lnTo>
                <a:lnTo>
                  <a:pt x="382" y="855"/>
                </a:lnTo>
                <a:lnTo>
                  <a:pt x="400" y="857"/>
                </a:lnTo>
                <a:lnTo>
                  <a:pt x="418" y="857"/>
                </a:lnTo>
                <a:lnTo>
                  <a:pt x="418" y="857"/>
                </a:lnTo>
                <a:lnTo>
                  <a:pt x="440" y="855"/>
                </a:lnTo>
                <a:lnTo>
                  <a:pt x="463" y="854"/>
                </a:lnTo>
                <a:lnTo>
                  <a:pt x="485" y="852"/>
                </a:lnTo>
                <a:lnTo>
                  <a:pt x="507" y="848"/>
                </a:lnTo>
                <a:lnTo>
                  <a:pt x="528" y="843"/>
                </a:lnTo>
                <a:lnTo>
                  <a:pt x="548" y="837"/>
                </a:lnTo>
                <a:lnTo>
                  <a:pt x="569" y="830"/>
                </a:lnTo>
                <a:lnTo>
                  <a:pt x="589" y="822"/>
                </a:lnTo>
                <a:lnTo>
                  <a:pt x="609" y="813"/>
                </a:lnTo>
                <a:lnTo>
                  <a:pt x="627" y="803"/>
                </a:lnTo>
                <a:lnTo>
                  <a:pt x="646" y="792"/>
                </a:lnTo>
                <a:lnTo>
                  <a:pt x="663" y="781"/>
                </a:lnTo>
                <a:lnTo>
                  <a:pt x="680" y="769"/>
                </a:lnTo>
                <a:lnTo>
                  <a:pt x="697" y="756"/>
                </a:lnTo>
                <a:lnTo>
                  <a:pt x="713" y="743"/>
                </a:lnTo>
                <a:lnTo>
                  <a:pt x="729" y="728"/>
                </a:lnTo>
                <a:lnTo>
                  <a:pt x="744" y="712"/>
                </a:lnTo>
                <a:lnTo>
                  <a:pt x="757" y="697"/>
                </a:lnTo>
                <a:lnTo>
                  <a:pt x="770" y="680"/>
                </a:lnTo>
                <a:lnTo>
                  <a:pt x="782" y="663"/>
                </a:lnTo>
                <a:lnTo>
                  <a:pt x="794" y="644"/>
                </a:lnTo>
                <a:lnTo>
                  <a:pt x="804" y="626"/>
                </a:lnTo>
                <a:lnTo>
                  <a:pt x="814" y="608"/>
                </a:lnTo>
                <a:lnTo>
                  <a:pt x="824" y="589"/>
                </a:lnTo>
                <a:lnTo>
                  <a:pt x="831" y="568"/>
                </a:lnTo>
                <a:lnTo>
                  <a:pt x="838" y="547"/>
                </a:lnTo>
                <a:lnTo>
                  <a:pt x="844" y="527"/>
                </a:lnTo>
                <a:lnTo>
                  <a:pt x="849" y="506"/>
                </a:lnTo>
                <a:lnTo>
                  <a:pt x="853" y="484"/>
                </a:lnTo>
                <a:lnTo>
                  <a:pt x="855" y="463"/>
                </a:lnTo>
                <a:lnTo>
                  <a:pt x="858" y="439"/>
                </a:lnTo>
                <a:lnTo>
                  <a:pt x="858" y="416"/>
                </a:lnTo>
                <a:lnTo>
                  <a:pt x="858" y="416"/>
                </a:lnTo>
                <a:lnTo>
                  <a:pt x="858" y="399"/>
                </a:lnTo>
                <a:lnTo>
                  <a:pt x="856" y="381"/>
                </a:lnTo>
                <a:lnTo>
                  <a:pt x="851" y="346"/>
                </a:lnTo>
                <a:lnTo>
                  <a:pt x="845" y="312"/>
                </a:lnTo>
                <a:lnTo>
                  <a:pt x="836" y="278"/>
                </a:lnTo>
                <a:lnTo>
                  <a:pt x="824" y="247"/>
                </a:lnTo>
                <a:lnTo>
                  <a:pt x="809" y="215"/>
                </a:lnTo>
                <a:lnTo>
                  <a:pt x="792" y="186"/>
                </a:lnTo>
                <a:lnTo>
                  <a:pt x="773" y="158"/>
                </a:lnTo>
                <a:lnTo>
                  <a:pt x="752" y="131"/>
                </a:lnTo>
                <a:lnTo>
                  <a:pt x="729" y="107"/>
                </a:lnTo>
                <a:lnTo>
                  <a:pt x="705" y="84"/>
                </a:lnTo>
                <a:lnTo>
                  <a:pt x="678" y="62"/>
                </a:lnTo>
                <a:lnTo>
                  <a:pt x="650" y="44"/>
                </a:lnTo>
                <a:lnTo>
                  <a:pt x="621" y="27"/>
                </a:lnTo>
                <a:lnTo>
                  <a:pt x="589" y="13"/>
                </a:lnTo>
                <a:lnTo>
                  <a:pt x="5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3" name="Freeform 187"/>
          <p:cNvSpPr>
            <a:spLocks/>
          </p:cNvSpPr>
          <p:nvPr/>
        </p:nvSpPr>
        <p:spPr bwMode="auto">
          <a:xfrm>
            <a:off x="2764394" y="2893075"/>
            <a:ext cx="158159" cy="289859"/>
          </a:xfrm>
          <a:custGeom>
            <a:avLst/>
            <a:gdLst>
              <a:gd name="T0" fmla="*/ 0 w 58"/>
              <a:gd name="T1" fmla="*/ 0 h 102"/>
              <a:gd name="T2" fmla="*/ 0 w 58"/>
              <a:gd name="T3" fmla="*/ 0 h 102"/>
              <a:gd name="T4" fmla="*/ 0 w 58"/>
              <a:gd name="T5" fmla="*/ 2 h 102"/>
              <a:gd name="T6" fmla="*/ 0 w 58"/>
              <a:gd name="T7" fmla="*/ 2 h 102"/>
              <a:gd name="T8" fmla="*/ 17 w 58"/>
              <a:gd name="T9" fmla="*/ 25 h 102"/>
              <a:gd name="T10" fmla="*/ 31 w 58"/>
              <a:gd name="T11" fmla="*/ 50 h 102"/>
              <a:gd name="T12" fmla="*/ 45 w 58"/>
              <a:gd name="T13" fmla="*/ 76 h 102"/>
              <a:gd name="T14" fmla="*/ 57 w 58"/>
              <a:gd name="T15" fmla="*/ 102 h 102"/>
              <a:gd name="T16" fmla="*/ 57 w 58"/>
              <a:gd name="T17" fmla="*/ 102 h 102"/>
              <a:gd name="T18" fmla="*/ 58 w 58"/>
              <a:gd name="T19" fmla="*/ 101 h 102"/>
              <a:gd name="T20" fmla="*/ 58 w 58"/>
              <a:gd name="T21" fmla="*/ 101 h 102"/>
              <a:gd name="T22" fmla="*/ 46 w 58"/>
              <a:gd name="T23" fmla="*/ 74 h 102"/>
              <a:gd name="T24" fmla="*/ 31 w 58"/>
              <a:gd name="T25" fmla="*/ 49 h 102"/>
              <a:gd name="T26" fmla="*/ 17 w 58"/>
              <a:gd name="T27" fmla="*/ 25 h 102"/>
              <a:gd name="T28" fmla="*/ 0 w 58"/>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102">
                <a:moveTo>
                  <a:pt x="0" y="0"/>
                </a:moveTo>
                <a:lnTo>
                  <a:pt x="0" y="0"/>
                </a:lnTo>
                <a:lnTo>
                  <a:pt x="0" y="2"/>
                </a:lnTo>
                <a:lnTo>
                  <a:pt x="0" y="2"/>
                </a:lnTo>
                <a:lnTo>
                  <a:pt x="17" y="25"/>
                </a:lnTo>
                <a:lnTo>
                  <a:pt x="31" y="50"/>
                </a:lnTo>
                <a:lnTo>
                  <a:pt x="45" y="76"/>
                </a:lnTo>
                <a:lnTo>
                  <a:pt x="57" y="102"/>
                </a:lnTo>
                <a:lnTo>
                  <a:pt x="57" y="102"/>
                </a:lnTo>
                <a:lnTo>
                  <a:pt x="58" y="101"/>
                </a:lnTo>
                <a:lnTo>
                  <a:pt x="58" y="101"/>
                </a:lnTo>
                <a:lnTo>
                  <a:pt x="46" y="74"/>
                </a:lnTo>
                <a:lnTo>
                  <a:pt x="31" y="49"/>
                </a:lnTo>
                <a:lnTo>
                  <a:pt x="17" y="2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6" name="Freeform 190"/>
          <p:cNvSpPr>
            <a:spLocks/>
          </p:cNvSpPr>
          <p:nvPr/>
        </p:nvSpPr>
        <p:spPr bwMode="auto">
          <a:xfrm>
            <a:off x="2932811" y="2893075"/>
            <a:ext cx="158159" cy="289859"/>
          </a:xfrm>
          <a:custGeom>
            <a:avLst/>
            <a:gdLst>
              <a:gd name="T0" fmla="*/ 57 w 57"/>
              <a:gd name="T1" fmla="*/ 0 h 102"/>
              <a:gd name="T2" fmla="*/ 57 w 57"/>
              <a:gd name="T3" fmla="*/ 0 h 102"/>
              <a:gd name="T4" fmla="*/ 40 w 57"/>
              <a:gd name="T5" fmla="*/ 25 h 102"/>
              <a:gd name="T6" fmla="*/ 25 w 57"/>
              <a:gd name="T7" fmla="*/ 49 h 102"/>
              <a:gd name="T8" fmla="*/ 11 w 57"/>
              <a:gd name="T9" fmla="*/ 74 h 102"/>
              <a:gd name="T10" fmla="*/ 0 w 57"/>
              <a:gd name="T11" fmla="*/ 101 h 102"/>
              <a:gd name="T12" fmla="*/ 0 w 57"/>
              <a:gd name="T13" fmla="*/ 101 h 102"/>
              <a:gd name="T14" fmla="*/ 0 w 57"/>
              <a:gd name="T15" fmla="*/ 102 h 102"/>
              <a:gd name="T16" fmla="*/ 0 w 57"/>
              <a:gd name="T17" fmla="*/ 102 h 102"/>
              <a:gd name="T18" fmla="*/ 12 w 57"/>
              <a:gd name="T19" fmla="*/ 76 h 102"/>
              <a:gd name="T20" fmla="*/ 25 w 57"/>
              <a:gd name="T21" fmla="*/ 50 h 102"/>
              <a:gd name="T22" fmla="*/ 40 w 57"/>
              <a:gd name="T23" fmla="*/ 25 h 102"/>
              <a:gd name="T24" fmla="*/ 57 w 57"/>
              <a:gd name="T25" fmla="*/ 2 h 102"/>
              <a:gd name="T26" fmla="*/ 57 w 57"/>
              <a:gd name="T27" fmla="*/ 2 h 102"/>
              <a:gd name="T28" fmla="*/ 57 w 57"/>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2">
                <a:moveTo>
                  <a:pt x="57" y="0"/>
                </a:moveTo>
                <a:lnTo>
                  <a:pt x="57" y="0"/>
                </a:lnTo>
                <a:lnTo>
                  <a:pt x="40" y="25"/>
                </a:lnTo>
                <a:lnTo>
                  <a:pt x="25" y="49"/>
                </a:lnTo>
                <a:lnTo>
                  <a:pt x="11" y="74"/>
                </a:lnTo>
                <a:lnTo>
                  <a:pt x="0" y="101"/>
                </a:lnTo>
                <a:lnTo>
                  <a:pt x="0" y="101"/>
                </a:lnTo>
                <a:lnTo>
                  <a:pt x="0" y="102"/>
                </a:lnTo>
                <a:lnTo>
                  <a:pt x="0" y="102"/>
                </a:lnTo>
                <a:lnTo>
                  <a:pt x="12" y="76"/>
                </a:lnTo>
                <a:lnTo>
                  <a:pt x="25" y="50"/>
                </a:lnTo>
                <a:lnTo>
                  <a:pt x="40" y="25"/>
                </a:lnTo>
                <a:lnTo>
                  <a:pt x="57" y="2"/>
                </a:lnTo>
                <a:lnTo>
                  <a:pt x="57" y="2"/>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7" name="Freeform 191"/>
          <p:cNvSpPr>
            <a:spLocks/>
          </p:cNvSpPr>
          <p:nvPr/>
        </p:nvSpPr>
        <p:spPr bwMode="auto">
          <a:xfrm>
            <a:off x="2628039" y="1624408"/>
            <a:ext cx="2108089" cy="801422"/>
          </a:xfrm>
          <a:custGeom>
            <a:avLst/>
            <a:gdLst>
              <a:gd name="T0" fmla="*/ 308 w 727"/>
              <a:gd name="T1" fmla="*/ 0 h 275"/>
              <a:gd name="T2" fmla="*/ 266 w 727"/>
              <a:gd name="T3" fmla="*/ 1 h 275"/>
              <a:gd name="T4" fmla="*/ 225 w 727"/>
              <a:gd name="T5" fmla="*/ 6 h 275"/>
              <a:gd name="T6" fmla="*/ 184 w 727"/>
              <a:gd name="T7" fmla="*/ 15 h 275"/>
              <a:gd name="T8" fmla="*/ 145 w 727"/>
              <a:gd name="T9" fmla="*/ 24 h 275"/>
              <a:gd name="T10" fmla="*/ 106 w 727"/>
              <a:gd name="T11" fmla="*/ 38 h 275"/>
              <a:gd name="T12" fmla="*/ 70 w 727"/>
              <a:gd name="T13" fmla="*/ 55 h 275"/>
              <a:gd name="T14" fmla="*/ 34 w 727"/>
              <a:gd name="T15" fmla="*/ 73 h 275"/>
              <a:gd name="T16" fmla="*/ 0 w 727"/>
              <a:gd name="T17" fmla="*/ 93 h 275"/>
              <a:gd name="T18" fmla="*/ 31 w 727"/>
              <a:gd name="T19" fmla="*/ 99 h 275"/>
              <a:gd name="T20" fmla="*/ 59 w 727"/>
              <a:gd name="T21" fmla="*/ 109 h 275"/>
              <a:gd name="T22" fmla="*/ 84 w 727"/>
              <a:gd name="T23" fmla="*/ 124 h 275"/>
              <a:gd name="T24" fmla="*/ 107 w 727"/>
              <a:gd name="T25" fmla="*/ 143 h 275"/>
              <a:gd name="T26" fmla="*/ 130 w 727"/>
              <a:gd name="T27" fmla="*/ 132 h 275"/>
              <a:gd name="T28" fmla="*/ 179 w 727"/>
              <a:gd name="T29" fmla="*/ 115 h 275"/>
              <a:gd name="T30" fmla="*/ 228 w 727"/>
              <a:gd name="T31" fmla="*/ 103 h 275"/>
              <a:gd name="T32" fmla="*/ 281 w 727"/>
              <a:gd name="T33" fmla="*/ 97 h 275"/>
              <a:gd name="T34" fmla="*/ 308 w 727"/>
              <a:gd name="T35" fmla="*/ 96 h 275"/>
              <a:gd name="T36" fmla="*/ 362 w 727"/>
              <a:gd name="T37" fmla="*/ 99 h 275"/>
              <a:gd name="T38" fmla="*/ 415 w 727"/>
              <a:gd name="T39" fmla="*/ 109 h 275"/>
              <a:gd name="T40" fmla="*/ 465 w 727"/>
              <a:gd name="T41" fmla="*/ 124 h 275"/>
              <a:gd name="T42" fmla="*/ 512 w 727"/>
              <a:gd name="T43" fmla="*/ 144 h 275"/>
              <a:gd name="T44" fmla="*/ 557 w 727"/>
              <a:gd name="T45" fmla="*/ 171 h 275"/>
              <a:gd name="T46" fmla="*/ 598 w 727"/>
              <a:gd name="T47" fmla="*/ 201 h 275"/>
              <a:gd name="T48" fmla="*/ 636 w 727"/>
              <a:gd name="T49" fmla="*/ 237 h 275"/>
              <a:gd name="T50" fmla="*/ 669 w 727"/>
              <a:gd name="T51" fmla="*/ 275 h 275"/>
              <a:gd name="T52" fmla="*/ 682 w 727"/>
              <a:gd name="T53" fmla="*/ 255 h 275"/>
              <a:gd name="T54" fmla="*/ 711 w 727"/>
              <a:gd name="T55" fmla="*/ 213 h 275"/>
              <a:gd name="T56" fmla="*/ 727 w 727"/>
              <a:gd name="T57" fmla="*/ 194 h 275"/>
              <a:gd name="T58" fmla="*/ 687 w 727"/>
              <a:gd name="T59" fmla="*/ 152 h 275"/>
              <a:gd name="T60" fmla="*/ 642 w 727"/>
              <a:gd name="T61" fmla="*/ 114 h 275"/>
              <a:gd name="T62" fmla="*/ 594 w 727"/>
              <a:gd name="T63" fmla="*/ 80 h 275"/>
              <a:gd name="T64" fmla="*/ 543 w 727"/>
              <a:gd name="T65" fmla="*/ 52 h 275"/>
              <a:gd name="T66" fmla="*/ 488 w 727"/>
              <a:gd name="T67" fmla="*/ 30 h 275"/>
              <a:gd name="T68" fmla="*/ 430 w 727"/>
              <a:gd name="T69" fmla="*/ 13 h 275"/>
              <a:gd name="T70" fmla="*/ 370 w 727"/>
              <a:gd name="T71" fmla="*/ 4 h 275"/>
              <a:gd name="T72" fmla="*/ 308 w 727"/>
              <a:gd name="T73"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7" h="275">
                <a:moveTo>
                  <a:pt x="308" y="0"/>
                </a:moveTo>
                <a:lnTo>
                  <a:pt x="308" y="0"/>
                </a:lnTo>
                <a:lnTo>
                  <a:pt x="287" y="0"/>
                </a:lnTo>
                <a:lnTo>
                  <a:pt x="266" y="1"/>
                </a:lnTo>
                <a:lnTo>
                  <a:pt x="245" y="4"/>
                </a:lnTo>
                <a:lnTo>
                  <a:pt x="225" y="6"/>
                </a:lnTo>
                <a:lnTo>
                  <a:pt x="204" y="10"/>
                </a:lnTo>
                <a:lnTo>
                  <a:pt x="184" y="15"/>
                </a:lnTo>
                <a:lnTo>
                  <a:pt x="164" y="19"/>
                </a:lnTo>
                <a:lnTo>
                  <a:pt x="145" y="24"/>
                </a:lnTo>
                <a:lnTo>
                  <a:pt x="125" y="32"/>
                </a:lnTo>
                <a:lnTo>
                  <a:pt x="106" y="38"/>
                </a:lnTo>
                <a:lnTo>
                  <a:pt x="88" y="46"/>
                </a:lnTo>
                <a:lnTo>
                  <a:pt x="70" y="55"/>
                </a:lnTo>
                <a:lnTo>
                  <a:pt x="53" y="63"/>
                </a:lnTo>
                <a:lnTo>
                  <a:pt x="34" y="73"/>
                </a:lnTo>
                <a:lnTo>
                  <a:pt x="0" y="93"/>
                </a:lnTo>
                <a:lnTo>
                  <a:pt x="0" y="93"/>
                </a:lnTo>
                <a:lnTo>
                  <a:pt x="16" y="96"/>
                </a:lnTo>
                <a:lnTo>
                  <a:pt x="31" y="99"/>
                </a:lnTo>
                <a:lnTo>
                  <a:pt x="45" y="103"/>
                </a:lnTo>
                <a:lnTo>
                  <a:pt x="59" y="109"/>
                </a:lnTo>
                <a:lnTo>
                  <a:pt x="72" y="116"/>
                </a:lnTo>
                <a:lnTo>
                  <a:pt x="84" y="124"/>
                </a:lnTo>
                <a:lnTo>
                  <a:pt x="96" y="133"/>
                </a:lnTo>
                <a:lnTo>
                  <a:pt x="107" y="143"/>
                </a:lnTo>
                <a:lnTo>
                  <a:pt x="107" y="143"/>
                </a:lnTo>
                <a:lnTo>
                  <a:pt x="130" y="132"/>
                </a:lnTo>
                <a:lnTo>
                  <a:pt x="153" y="122"/>
                </a:lnTo>
                <a:lnTo>
                  <a:pt x="179" y="115"/>
                </a:lnTo>
                <a:lnTo>
                  <a:pt x="203" y="108"/>
                </a:lnTo>
                <a:lnTo>
                  <a:pt x="228" y="103"/>
                </a:lnTo>
                <a:lnTo>
                  <a:pt x="255" y="99"/>
                </a:lnTo>
                <a:lnTo>
                  <a:pt x="281" y="97"/>
                </a:lnTo>
                <a:lnTo>
                  <a:pt x="308" y="96"/>
                </a:lnTo>
                <a:lnTo>
                  <a:pt x="308" y="96"/>
                </a:lnTo>
                <a:lnTo>
                  <a:pt x="335" y="97"/>
                </a:lnTo>
                <a:lnTo>
                  <a:pt x="362" y="99"/>
                </a:lnTo>
                <a:lnTo>
                  <a:pt x="389" y="103"/>
                </a:lnTo>
                <a:lnTo>
                  <a:pt x="415" y="109"/>
                </a:lnTo>
                <a:lnTo>
                  <a:pt x="441" y="115"/>
                </a:lnTo>
                <a:lnTo>
                  <a:pt x="465" y="124"/>
                </a:lnTo>
                <a:lnTo>
                  <a:pt x="489" y="133"/>
                </a:lnTo>
                <a:lnTo>
                  <a:pt x="512" y="144"/>
                </a:lnTo>
                <a:lnTo>
                  <a:pt x="535" y="158"/>
                </a:lnTo>
                <a:lnTo>
                  <a:pt x="557" y="171"/>
                </a:lnTo>
                <a:lnTo>
                  <a:pt x="579" y="186"/>
                </a:lnTo>
                <a:lnTo>
                  <a:pt x="598" y="201"/>
                </a:lnTo>
                <a:lnTo>
                  <a:pt x="618" y="218"/>
                </a:lnTo>
                <a:lnTo>
                  <a:pt x="636" y="237"/>
                </a:lnTo>
                <a:lnTo>
                  <a:pt x="653" y="256"/>
                </a:lnTo>
                <a:lnTo>
                  <a:pt x="669" y="275"/>
                </a:lnTo>
                <a:lnTo>
                  <a:pt x="669" y="275"/>
                </a:lnTo>
                <a:lnTo>
                  <a:pt x="682" y="255"/>
                </a:lnTo>
                <a:lnTo>
                  <a:pt x="695" y="233"/>
                </a:lnTo>
                <a:lnTo>
                  <a:pt x="711" y="213"/>
                </a:lnTo>
                <a:lnTo>
                  <a:pt x="727" y="194"/>
                </a:lnTo>
                <a:lnTo>
                  <a:pt x="727" y="194"/>
                </a:lnTo>
                <a:lnTo>
                  <a:pt x="708" y="172"/>
                </a:lnTo>
                <a:lnTo>
                  <a:pt x="687" y="152"/>
                </a:lnTo>
                <a:lnTo>
                  <a:pt x="665" y="132"/>
                </a:lnTo>
                <a:lnTo>
                  <a:pt x="642" y="114"/>
                </a:lnTo>
                <a:lnTo>
                  <a:pt x="619" y="96"/>
                </a:lnTo>
                <a:lnTo>
                  <a:pt x="594" y="80"/>
                </a:lnTo>
                <a:lnTo>
                  <a:pt x="568" y="65"/>
                </a:lnTo>
                <a:lnTo>
                  <a:pt x="543" y="52"/>
                </a:lnTo>
                <a:lnTo>
                  <a:pt x="516" y="40"/>
                </a:lnTo>
                <a:lnTo>
                  <a:pt x="488" y="30"/>
                </a:lnTo>
                <a:lnTo>
                  <a:pt x="459" y="21"/>
                </a:lnTo>
                <a:lnTo>
                  <a:pt x="430" y="13"/>
                </a:lnTo>
                <a:lnTo>
                  <a:pt x="401" y="7"/>
                </a:lnTo>
                <a:lnTo>
                  <a:pt x="370" y="4"/>
                </a:lnTo>
                <a:lnTo>
                  <a:pt x="339" y="1"/>
                </a:lnTo>
                <a:lnTo>
                  <a:pt x="3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9" name="Freeform 193"/>
          <p:cNvSpPr>
            <a:spLocks/>
          </p:cNvSpPr>
          <p:nvPr/>
        </p:nvSpPr>
        <p:spPr bwMode="auto">
          <a:xfrm>
            <a:off x="2764395" y="2659933"/>
            <a:ext cx="316314" cy="517199"/>
          </a:xfrm>
          <a:custGeom>
            <a:avLst/>
            <a:gdLst>
              <a:gd name="T0" fmla="*/ 58 w 115"/>
              <a:gd name="T1" fmla="*/ 0 h 182"/>
              <a:gd name="T2" fmla="*/ 58 w 115"/>
              <a:gd name="T3" fmla="*/ 0 h 182"/>
              <a:gd name="T4" fmla="*/ 42 w 115"/>
              <a:gd name="T5" fmla="*/ 19 h 182"/>
              <a:gd name="T6" fmla="*/ 26 w 115"/>
              <a:gd name="T7" fmla="*/ 39 h 182"/>
              <a:gd name="T8" fmla="*/ 13 w 115"/>
              <a:gd name="T9" fmla="*/ 61 h 182"/>
              <a:gd name="T10" fmla="*/ 0 w 115"/>
              <a:gd name="T11" fmla="*/ 81 h 182"/>
              <a:gd name="T12" fmla="*/ 0 w 115"/>
              <a:gd name="T13" fmla="*/ 81 h 182"/>
              <a:gd name="T14" fmla="*/ 17 w 115"/>
              <a:gd name="T15" fmla="*/ 106 h 182"/>
              <a:gd name="T16" fmla="*/ 31 w 115"/>
              <a:gd name="T17" fmla="*/ 130 h 182"/>
              <a:gd name="T18" fmla="*/ 46 w 115"/>
              <a:gd name="T19" fmla="*/ 155 h 182"/>
              <a:gd name="T20" fmla="*/ 58 w 115"/>
              <a:gd name="T21" fmla="*/ 182 h 182"/>
              <a:gd name="T22" fmla="*/ 58 w 115"/>
              <a:gd name="T23" fmla="*/ 182 h 182"/>
              <a:gd name="T24" fmla="*/ 69 w 115"/>
              <a:gd name="T25" fmla="*/ 155 h 182"/>
              <a:gd name="T26" fmla="*/ 83 w 115"/>
              <a:gd name="T27" fmla="*/ 130 h 182"/>
              <a:gd name="T28" fmla="*/ 98 w 115"/>
              <a:gd name="T29" fmla="*/ 106 h 182"/>
              <a:gd name="T30" fmla="*/ 115 w 115"/>
              <a:gd name="T31" fmla="*/ 81 h 182"/>
              <a:gd name="T32" fmla="*/ 115 w 115"/>
              <a:gd name="T33" fmla="*/ 81 h 182"/>
              <a:gd name="T34" fmla="*/ 102 w 115"/>
              <a:gd name="T35" fmla="*/ 61 h 182"/>
              <a:gd name="T36" fmla="*/ 88 w 115"/>
              <a:gd name="T37" fmla="*/ 39 h 182"/>
              <a:gd name="T38" fmla="*/ 74 w 115"/>
              <a:gd name="T39" fmla="*/ 19 h 182"/>
              <a:gd name="T40" fmla="*/ 58 w 115"/>
              <a:gd name="T4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182">
                <a:moveTo>
                  <a:pt x="58" y="0"/>
                </a:moveTo>
                <a:lnTo>
                  <a:pt x="58" y="0"/>
                </a:lnTo>
                <a:lnTo>
                  <a:pt x="42" y="19"/>
                </a:lnTo>
                <a:lnTo>
                  <a:pt x="26" y="39"/>
                </a:lnTo>
                <a:lnTo>
                  <a:pt x="13" y="61"/>
                </a:lnTo>
                <a:lnTo>
                  <a:pt x="0" y="81"/>
                </a:lnTo>
                <a:lnTo>
                  <a:pt x="0" y="81"/>
                </a:lnTo>
                <a:lnTo>
                  <a:pt x="17" y="106"/>
                </a:lnTo>
                <a:lnTo>
                  <a:pt x="31" y="130"/>
                </a:lnTo>
                <a:lnTo>
                  <a:pt x="46" y="155"/>
                </a:lnTo>
                <a:lnTo>
                  <a:pt x="58" y="182"/>
                </a:lnTo>
                <a:lnTo>
                  <a:pt x="58" y="182"/>
                </a:lnTo>
                <a:lnTo>
                  <a:pt x="69" y="155"/>
                </a:lnTo>
                <a:lnTo>
                  <a:pt x="83" y="130"/>
                </a:lnTo>
                <a:lnTo>
                  <a:pt x="98" y="106"/>
                </a:lnTo>
                <a:lnTo>
                  <a:pt x="115" y="81"/>
                </a:lnTo>
                <a:lnTo>
                  <a:pt x="115" y="81"/>
                </a:lnTo>
                <a:lnTo>
                  <a:pt x="102" y="61"/>
                </a:lnTo>
                <a:lnTo>
                  <a:pt x="88" y="39"/>
                </a:lnTo>
                <a:lnTo>
                  <a:pt x="74" y="19"/>
                </a:lnTo>
                <a:lnTo>
                  <a:pt x="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4" name="Freeform 92"/>
          <p:cNvSpPr>
            <a:spLocks/>
          </p:cNvSpPr>
          <p:nvPr/>
        </p:nvSpPr>
        <p:spPr bwMode="auto">
          <a:xfrm>
            <a:off x="3214583" y="4778396"/>
            <a:ext cx="763518" cy="130722"/>
          </a:xfrm>
          <a:custGeom>
            <a:avLst/>
            <a:gdLst>
              <a:gd name="T0" fmla="*/ 140 w 280"/>
              <a:gd name="T1" fmla="*/ 0 h 45"/>
              <a:gd name="T2" fmla="*/ 140 w 280"/>
              <a:gd name="T3" fmla="*/ 0 h 45"/>
              <a:gd name="T4" fmla="*/ 122 w 280"/>
              <a:gd name="T5" fmla="*/ 0 h 45"/>
              <a:gd name="T6" fmla="*/ 104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4 w 280"/>
              <a:gd name="T25" fmla="*/ 44 h 45"/>
              <a:gd name="T26" fmla="*/ 122 w 280"/>
              <a:gd name="T27" fmla="*/ 45 h 45"/>
              <a:gd name="T28" fmla="*/ 140 w 280"/>
              <a:gd name="T29" fmla="*/ 45 h 45"/>
              <a:gd name="T30" fmla="*/ 140 w 280"/>
              <a:gd name="T31" fmla="*/ 45 h 45"/>
              <a:gd name="T32" fmla="*/ 159 w 280"/>
              <a:gd name="T33" fmla="*/ 45 h 45"/>
              <a:gd name="T34" fmla="*/ 177 w 280"/>
              <a:gd name="T35" fmla="*/ 44 h 45"/>
              <a:gd name="T36" fmla="*/ 194 w 280"/>
              <a:gd name="T37" fmla="*/ 43 h 45"/>
              <a:gd name="T38" fmla="*/ 212 w 280"/>
              <a:gd name="T39" fmla="*/ 40 h 45"/>
              <a:gd name="T40" fmla="*/ 246 w 280"/>
              <a:gd name="T41" fmla="*/ 33 h 45"/>
              <a:gd name="T42" fmla="*/ 280 w 280"/>
              <a:gd name="T43" fmla="*/ 23 h 45"/>
              <a:gd name="T44" fmla="*/ 280 w 280"/>
              <a:gd name="T45" fmla="*/ 23 h 45"/>
              <a:gd name="T46" fmla="*/ 246 w 280"/>
              <a:gd name="T47" fmla="*/ 14 h 45"/>
              <a:gd name="T48" fmla="*/ 212 w 280"/>
              <a:gd name="T49" fmla="*/ 6 h 45"/>
              <a:gd name="T50" fmla="*/ 194 w 280"/>
              <a:gd name="T51" fmla="*/ 4 h 45"/>
              <a:gd name="T52" fmla="*/ 177 w 280"/>
              <a:gd name="T53" fmla="*/ 2 h 45"/>
              <a:gd name="T54" fmla="*/ 159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4" y="2"/>
                </a:lnTo>
                <a:lnTo>
                  <a:pt x="86" y="4"/>
                </a:lnTo>
                <a:lnTo>
                  <a:pt x="68" y="6"/>
                </a:lnTo>
                <a:lnTo>
                  <a:pt x="34" y="14"/>
                </a:lnTo>
                <a:lnTo>
                  <a:pt x="0" y="23"/>
                </a:lnTo>
                <a:lnTo>
                  <a:pt x="0" y="23"/>
                </a:lnTo>
                <a:lnTo>
                  <a:pt x="34" y="33"/>
                </a:lnTo>
                <a:lnTo>
                  <a:pt x="68" y="40"/>
                </a:lnTo>
                <a:lnTo>
                  <a:pt x="86" y="43"/>
                </a:lnTo>
                <a:lnTo>
                  <a:pt x="104" y="44"/>
                </a:lnTo>
                <a:lnTo>
                  <a:pt x="122" y="45"/>
                </a:lnTo>
                <a:lnTo>
                  <a:pt x="140" y="45"/>
                </a:lnTo>
                <a:lnTo>
                  <a:pt x="140" y="45"/>
                </a:lnTo>
                <a:lnTo>
                  <a:pt x="159" y="45"/>
                </a:lnTo>
                <a:lnTo>
                  <a:pt x="177" y="44"/>
                </a:lnTo>
                <a:lnTo>
                  <a:pt x="194" y="43"/>
                </a:lnTo>
                <a:lnTo>
                  <a:pt x="212" y="40"/>
                </a:lnTo>
                <a:lnTo>
                  <a:pt x="246" y="33"/>
                </a:lnTo>
                <a:lnTo>
                  <a:pt x="280" y="23"/>
                </a:lnTo>
                <a:lnTo>
                  <a:pt x="280" y="23"/>
                </a:lnTo>
                <a:lnTo>
                  <a:pt x="246" y="14"/>
                </a:lnTo>
                <a:lnTo>
                  <a:pt x="212" y="6"/>
                </a:lnTo>
                <a:lnTo>
                  <a:pt x="194" y="4"/>
                </a:lnTo>
                <a:lnTo>
                  <a:pt x="177" y="2"/>
                </a:lnTo>
                <a:lnTo>
                  <a:pt x="159" y="0"/>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5" name="Freeform 66"/>
          <p:cNvSpPr>
            <a:spLocks/>
          </p:cNvSpPr>
          <p:nvPr/>
        </p:nvSpPr>
        <p:spPr bwMode="auto">
          <a:xfrm>
            <a:off x="2681227" y="2418610"/>
            <a:ext cx="2334183" cy="2432532"/>
          </a:xfrm>
          <a:custGeom>
            <a:avLst/>
            <a:gdLst>
              <a:gd name="T0" fmla="*/ 413 w 856"/>
              <a:gd name="T1" fmla="*/ 0 h 856"/>
              <a:gd name="T2" fmla="*/ 337 w 856"/>
              <a:gd name="T3" fmla="*/ 11 h 856"/>
              <a:gd name="T4" fmla="*/ 266 w 856"/>
              <a:gd name="T5" fmla="*/ 35 h 856"/>
              <a:gd name="T6" fmla="*/ 251 w 856"/>
              <a:gd name="T7" fmla="*/ 52 h 856"/>
              <a:gd name="T8" fmla="*/ 269 w 856"/>
              <a:gd name="T9" fmla="*/ 79 h 856"/>
              <a:gd name="T10" fmla="*/ 281 w 856"/>
              <a:gd name="T11" fmla="*/ 107 h 856"/>
              <a:gd name="T12" fmla="*/ 287 w 856"/>
              <a:gd name="T13" fmla="*/ 138 h 856"/>
              <a:gd name="T14" fmla="*/ 285 w 856"/>
              <a:gd name="T15" fmla="*/ 170 h 856"/>
              <a:gd name="T16" fmla="*/ 276 w 856"/>
              <a:gd name="T17" fmla="*/ 201 h 856"/>
              <a:gd name="T18" fmla="*/ 257 w 856"/>
              <a:gd name="T19" fmla="*/ 234 h 856"/>
              <a:gd name="T20" fmla="*/ 303 w 856"/>
              <a:gd name="T21" fmla="*/ 250 h 856"/>
              <a:gd name="T22" fmla="*/ 265 w 856"/>
              <a:gd name="T23" fmla="*/ 272 h 856"/>
              <a:gd name="T24" fmla="*/ 228 w 856"/>
              <a:gd name="T25" fmla="*/ 288 h 856"/>
              <a:gd name="T26" fmla="*/ 168 w 856"/>
              <a:gd name="T27" fmla="*/ 296 h 856"/>
              <a:gd name="T28" fmla="*/ 132 w 856"/>
              <a:gd name="T29" fmla="*/ 292 h 856"/>
              <a:gd name="T30" fmla="*/ 98 w 856"/>
              <a:gd name="T31" fmla="*/ 282 h 856"/>
              <a:gd name="T32" fmla="*/ 77 w 856"/>
              <a:gd name="T33" fmla="*/ 272 h 856"/>
              <a:gd name="T34" fmla="*/ 43 w 856"/>
              <a:gd name="T35" fmla="*/ 246 h 856"/>
              <a:gd name="T36" fmla="*/ 25 w 856"/>
              <a:gd name="T37" fmla="*/ 291 h 856"/>
              <a:gd name="T38" fmla="*/ 6 w 856"/>
              <a:gd name="T39" fmla="*/ 363 h 856"/>
              <a:gd name="T40" fmla="*/ 0 w 856"/>
              <a:gd name="T41" fmla="*/ 439 h 856"/>
              <a:gd name="T42" fmla="*/ 1 w 856"/>
              <a:gd name="T43" fmla="*/ 476 h 856"/>
              <a:gd name="T44" fmla="*/ 21 w 856"/>
              <a:gd name="T45" fmla="*/ 577 h 856"/>
              <a:gd name="T46" fmla="*/ 65 w 856"/>
              <a:gd name="T47" fmla="*/ 671 h 856"/>
              <a:gd name="T48" fmla="*/ 128 w 856"/>
              <a:gd name="T49" fmla="*/ 750 h 856"/>
              <a:gd name="T50" fmla="*/ 207 w 856"/>
              <a:gd name="T51" fmla="*/ 813 h 856"/>
              <a:gd name="T52" fmla="*/ 299 w 856"/>
              <a:gd name="T53" fmla="*/ 856 h 856"/>
              <a:gd name="T54" fmla="*/ 367 w 856"/>
              <a:gd name="T55" fmla="*/ 839 h 856"/>
              <a:gd name="T56" fmla="*/ 421 w 856"/>
              <a:gd name="T57" fmla="*/ 833 h 856"/>
              <a:gd name="T58" fmla="*/ 457 w 856"/>
              <a:gd name="T59" fmla="*/ 833 h 856"/>
              <a:gd name="T60" fmla="*/ 510 w 856"/>
              <a:gd name="T61" fmla="*/ 839 h 856"/>
              <a:gd name="T62" fmla="*/ 579 w 856"/>
              <a:gd name="T63" fmla="*/ 856 h 856"/>
              <a:gd name="T64" fmla="*/ 650 w 856"/>
              <a:gd name="T65" fmla="*/ 825 h 856"/>
              <a:gd name="T66" fmla="*/ 713 w 856"/>
              <a:gd name="T67" fmla="*/ 784 h 856"/>
              <a:gd name="T68" fmla="*/ 767 w 856"/>
              <a:gd name="T69" fmla="*/ 731 h 856"/>
              <a:gd name="T70" fmla="*/ 814 w 856"/>
              <a:gd name="T71" fmla="*/ 670 h 856"/>
              <a:gd name="T72" fmla="*/ 847 w 856"/>
              <a:gd name="T73" fmla="*/ 602 h 856"/>
              <a:gd name="T74" fmla="*/ 847 w 856"/>
              <a:gd name="T75" fmla="*/ 545 h 856"/>
              <a:gd name="T76" fmla="*/ 834 w 856"/>
              <a:gd name="T77" fmla="*/ 439 h 856"/>
              <a:gd name="T78" fmla="*/ 840 w 856"/>
              <a:gd name="T79" fmla="*/ 369 h 856"/>
              <a:gd name="T80" fmla="*/ 856 w 856"/>
              <a:gd name="T81" fmla="*/ 301 h 856"/>
              <a:gd name="T82" fmla="*/ 814 w 856"/>
              <a:gd name="T83" fmla="*/ 208 h 856"/>
              <a:gd name="T84" fmla="*/ 750 w 856"/>
              <a:gd name="T85" fmla="*/ 129 h 856"/>
              <a:gd name="T86" fmla="*/ 670 w 856"/>
              <a:gd name="T87" fmla="*/ 66 h 856"/>
              <a:gd name="T88" fmla="*/ 578 w 856"/>
              <a:gd name="T89" fmla="*/ 22 h 856"/>
              <a:gd name="T90" fmla="*/ 475 w 856"/>
              <a:gd name="T91" fmla="*/ 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6" h="856">
                <a:moveTo>
                  <a:pt x="439" y="0"/>
                </a:moveTo>
                <a:lnTo>
                  <a:pt x="439" y="0"/>
                </a:lnTo>
                <a:lnTo>
                  <a:pt x="413" y="0"/>
                </a:lnTo>
                <a:lnTo>
                  <a:pt x="388" y="3"/>
                </a:lnTo>
                <a:lnTo>
                  <a:pt x="362" y="6"/>
                </a:lnTo>
                <a:lnTo>
                  <a:pt x="337" y="11"/>
                </a:lnTo>
                <a:lnTo>
                  <a:pt x="313" y="18"/>
                </a:lnTo>
                <a:lnTo>
                  <a:pt x="290" y="26"/>
                </a:lnTo>
                <a:lnTo>
                  <a:pt x="266" y="35"/>
                </a:lnTo>
                <a:lnTo>
                  <a:pt x="243" y="45"/>
                </a:lnTo>
                <a:lnTo>
                  <a:pt x="243" y="45"/>
                </a:lnTo>
                <a:lnTo>
                  <a:pt x="251" y="52"/>
                </a:lnTo>
                <a:lnTo>
                  <a:pt x="258" y="61"/>
                </a:lnTo>
                <a:lnTo>
                  <a:pt x="264" y="69"/>
                </a:lnTo>
                <a:lnTo>
                  <a:pt x="269" y="79"/>
                </a:lnTo>
                <a:lnTo>
                  <a:pt x="274" y="87"/>
                </a:lnTo>
                <a:lnTo>
                  <a:pt x="277" y="97"/>
                </a:lnTo>
                <a:lnTo>
                  <a:pt x="281" y="107"/>
                </a:lnTo>
                <a:lnTo>
                  <a:pt x="283" y="118"/>
                </a:lnTo>
                <a:lnTo>
                  <a:pt x="286" y="128"/>
                </a:lnTo>
                <a:lnTo>
                  <a:pt x="287" y="138"/>
                </a:lnTo>
                <a:lnTo>
                  <a:pt x="287" y="148"/>
                </a:lnTo>
                <a:lnTo>
                  <a:pt x="286" y="159"/>
                </a:lnTo>
                <a:lnTo>
                  <a:pt x="285" y="170"/>
                </a:lnTo>
                <a:lnTo>
                  <a:pt x="283" y="181"/>
                </a:lnTo>
                <a:lnTo>
                  <a:pt x="280" y="191"/>
                </a:lnTo>
                <a:lnTo>
                  <a:pt x="276" y="201"/>
                </a:lnTo>
                <a:lnTo>
                  <a:pt x="276" y="201"/>
                </a:lnTo>
                <a:lnTo>
                  <a:pt x="268" y="218"/>
                </a:lnTo>
                <a:lnTo>
                  <a:pt x="257" y="234"/>
                </a:lnTo>
                <a:lnTo>
                  <a:pt x="257" y="234"/>
                </a:lnTo>
                <a:lnTo>
                  <a:pt x="271" y="240"/>
                </a:lnTo>
                <a:lnTo>
                  <a:pt x="303" y="250"/>
                </a:lnTo>
                <a:lnTo>
                  <a:pt x="275" y="267"/>
                </a:lnTo>
                <a:lnTo>
                  <a:pt x="275" y="267"/>
                </a:lnTo>
                <a:lnTo>
                  <a:pt x="265" y="272"/>
                </a:lnTo>
                <a:lnTo>
                  <a:pt x="256" y="277"/>
                </a:lnTo>
                <a:lnTo>
                  <a:pt x="243" y="282"/>
                </a:lnTo>
                <a:lnTo>
                  <a:pt x="228" y="288"/>
                </a:lnTo>
                <a:lnTo>
                  <a:pt x="209" y="291"/>
                </a:lnTo>
                <a:lnTo>
                  <a:pt x="190" y="295"/>
                </a:lnTo>
                <a:lnTo>
                  <a:pt x="168" y="296"/>
                </a:lnTo>
                <a:lnTo>
                  <a:pt x="168" y="296"/>
                </a:lnTo>
                <a:lnTo>
                  <a:pt x="150" y="295"/>
                </a:lnTo>
                <a:lnTo>
                  <a:pt x="132" y="292"/>
                </a:lnTo>
                <a:lnTo>
                  <a:pt x="115" y="288"/>
                </a:lnTo>
                <a:lnTo>
                  <a:pt x="98" y="282"/>
                </a:lnTo>
                <a:lnTo>
                  <a:pt x="98" y="282"/>
                </a:lnTo>
                <a:lnTo>
                  <a:pt x="91" y="278"/>
                </a:lnTo>
                <a:lnTo>
                  <a:pt x="91" y="278"/>
                </a:lnTo>
                <a:lnTo>
                  <a:pt x="77" y="272"/>
                </a:lnTo>
                <a:lnTo>
                  <a:pt x="65" y="265"/>
                </a:lnTo>
                <a:lnTo>
                  <a:pt x="54" y="256"/>
                </a:lnTo>
                <a:lnTo>
                  <a:pt x="43" y="246"/>
                </a:lnTo>
                <a:lnTo>
                  <a:pt x="43" y="246"/>
                </a:lnTo>
                <a:lnTo>
                  <a:pt x="34" y="269"/>
                </a:lnTo>
                <a:lnTo>
                  <a:pt x="25" y="291"/>
                </a:lnTo>
                <a:lnTo>
                  <a:pt x="18" y="315"/>
                </a:lnTo>
                <a:lnTo>
                  <a:pt x="11" y="339"/>
                </a:lnTo>
                <a:lnTo>
                  <a:pt x="6" y="363"/>
                </a:lnTo>
                <a:lnTo>
                  <a:pt x="2" y="388"/>
                </a:lnTo>
                <a:lnTo>
                  <a:pt x="0" y="414"/>
                </a:lnTo>
                <a:lnTo>
                  <a:pt x="0" y="439"/>
                </a:lnTo>
                <a:lnTo>
                  <a:pt x="0" y="439"/>
                </a:lnTo>
                <a:lnTo>
                  <a:pt x="0" y="457"/>
                </a:lnTo>
                <a:lnTo>
                  <a:pt x="1" y="476"/>
                </a:lnTo>
                <a:lnTo>
                  <a:pt x="6" y="511"/>
                </a:lnTo>
                <a:lnTo>
                  <a:pt x="12" y="545"/>
                </a:lnTo>
                <a:lnTo>
                  <a:pt x="21" y="577"/>
                </a:lnTo>
                <a:lnTo>
                  <a:pt x="34" y="610"/>
                </a:lnTo>
                <a:lnTo>
                  <a:pt x="48" y="641"/>
                </a:lnTo>
                <a:lnTo>
                  <a:pt x="65" y="671"/>
                </a:lnTo>
                <a:lnTo>
                  <a:pt x="85" y="699"/>
                </a:lnTo>
                <a:lnTo>
                  <a:pt x="105" y="725"/>
                </a:lnTo>
                <a:lnTo>
                  <a:pt x="128" y="750"/>
                </a:lnTo>
                <a:lnTo>
                  <a:pt x="152" y="773"/>
                </a:lnTo>
                <a:lnTo>
                  <a:pt x="179" y="793"/>
                </a:lnTo>
                <a:lnTo>
                  <a:pt x="207" y="813"/>
                </a:lnTo>
                <a:lnTo>
                  <a:pt x="236" y="830"/>
                </a:lnTo>
                <a:lnTo>
                  <a:pt x="266" y="844"/>
                </a:lnTo>
                <a:lnTo>
                  <a:pt x="299" y="856"/>
                </a:lnTo>
                <a:lnTo>
                  <a:pt x="299" y="856"/>
                </a:lnTo>
                <a:lnTo>
                  <a:pt x="333" y="847"/>
                </a:lnTo>
                <a:lnTo>
                  <a:pt x="367" y="839"/>
                </a:lnTo>
                <a:lnTo>
                  <a:pt x="385" y="837"/>
                </a:lnTo>
                <a:lnTo>
                  <a:pt x="402" y="835"/>
                </a:lnTo>
                <a:lnTo>
                  <a:pt x="421" y="833"/>
                </a:lnTo>
                <a:lnTo>
                  <a:pt x="439" y="833"/>
                </a:lnTo>
                <a:lnTo>
                  <a:pt x="439" y="833"/>
                </a:lnTo>
                <a:lnTo>
                  <a:pt x="457" y="833"/>
                </a:lnTo>
                <a:lnTo>
                  <a:pt x="475" y="835"/>
                </a:lnTo>
                <a:lnTo>
                  <a:pt x="493" y="837"/>
                </a:lnTo>
                <a:lnTo>
                  <a:pt x="510" y="839"/>
                </a:lnTo>
                <a:lnTo>
                  <a:pt x="545" y="847"/>
                </a:lnTo>
                <a:lnTo>
                  <a:pt x="579" y="856"/>
                </a:lnTo>
                <a:lnTo>
                  <a:pt x="579" y="856"/>
                </a:lnTo>
                <a:lnTo>
                  <a:pt x="604" y="847"/>
                </a:lnTo>
                <a:lnTo>
                  <a:pt x="627" y="837"/>
                </a:lnTo>
                <a:lnTo>
                  <a:pt x="650" y="825"/>
                </a:lnTo>
                <a:lnTo>
                  <a:pt x="672" y="813"/>
                </a:lnTo>
                <a:lnTo>
                  <a:pt x="692" y="798"/>
                </a:lnTo>
                <a:lnTo>
                  <a:pt x="713" y="784"/>
                </a:lnTo>
                <a:lnTo>
                  <a:pt x="732" y="767"/>
                </a:lnTo>
                <a:lnTo>
                  <a:pt x="750" y="750"/>
                </a:lnTo>
                <a:lnTo>
                  <a:pt x="767" y="731"/>
                </a:lnTo>
                <a:lnTo>
                  <a:pt x="784" y="712"/>
                </a:lnTo>
                <a:lnTo>
                  <a:pt x="799" y="691"/>
                </a:lnTo>
                <a:lnTo>
                  <a:pt x="814" y="670"/>
                </a:lnTo>
                <a:lnTo>
                  <a:pt x="826" y="648"/>
                </a:lnTo>
                <a:lnTo>
                  <a:pt x="838" y="625"/>
                </a:lnTo>
                <a:lnTo>
                  <a:pt x="847" y="602"/>
                </a:lnTo>
                <a:lnTo>
                  <a:pt x="856" y="577"/>
                </a:lnTo>
                <a:lnTo>
                  <a:pt x="856" y="577"/>
                </a:lnTo>
                <a:lnTo>
                  <a:pt x="847" y="545"/>
                </a:lnTo>
                <a:lnTo>
                  <a:pt x="840" y="511"/>
                </a:lnTo>
                <a:lnTo>
                  <a:pt x="835" y="476"/>
                </a:lnTo>
                <a:lnTo>
                  <a:pt x="834" y="439"/>
                </a:lnTo>
                <a:lnTo>
                  <a:pt x="834" y="439"/>
                </a:lnTo>
                <a:lnTo>
                  <a:pt x="835" y="403"/>
                </a:lnTo>
                <a:lnTo>
                  <a:pt x="840" y="369"/>
                </a:lnTo>
                <a:lnTo>
                  <a:pt x="847" y="334"/>
                </a:lnTo>
                <a:lnTo>
                  <a:pt x="856" y="301"/>
                </a:lnTo>
                <a:lnTo>
                  <a:pt x="856" y="301"/>
                </a:lnTo>
                <a:lnTo>
                  <a:pt x="844" y="268"/>
                </a:lnTo>
                <a:lnTo>
                  <a:pt x="830" y="238"/>
                </a:lnTo>
                <a:lnTo>
                  <a:pt x="814" y="208"/>
                </a:lnTo>
                <a:lnTo>
                  <a:pt x="794" y="180"/>
                </a:lnTo>
                <a:lnTo>
                  <a:pt x="773" y="153"/>
                </a:lnTo>
                <a:lnTo>
                  <a:pt x="750" y="129"/>
                </a:lnTo>
                <a:lnTo>
                  <a:pt x="725" y="106"/>
                </a:lnTo>
                <a:lnTo>
                  <a:pt x="699" y="85"/>
                </a:lnTo>
                <a:lnTo>
                  <a:pt x="670" y="66"/>
                </a:lnTo>
                <a:lnTo>
                  <a:pt x="641" y="49"/>
                </a:lnTo>
                <a:lnTo>
                  <a:pt x="611" y="34"/>
                </a:lnTo>
                <a:lnTo>
                  <a:pt x="578" y="22"/>
                </a:lnTo>
                <a:lnTo>
                  <a:pt x="544" y="12"/>
                </a:lnTo>
                <a:lnTo>
                  <a:pt x="510" y="5"/>
                </a:lnTo>
                <a:lnTo>
                  <a:pt x="475" y="1"/>
                </a:lnTo>
                <a:lnTo>
                  <a:pt x="457" y="0"/>
                </a:lnTo>
                <a:lnTo>
                  <a:pt x="4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1" name="Freeform 84"/>
          <p:cNvSpPr>
            <a:spLocks/>
          </p:cNvSpPr>
          <p:nvPr/>
        </p:nvSpPr>
        <p:spPr bwMode="auto">
          <a:xfrm>
            <a:off x="3499282" y="4782940"/>
            <a:ext cx="763518" cy="130722"/>
          </a:xfrm>
          <a:custGeom>
            <a:avLst/>
            <a:gdLst>
              <a:gd name="T0" fmla="*/ 140 w 280"/>
              <a:gd name="T1" fmla="*/ 0 h 45"/>
              <a:gd name="T2" fmla="*/ 140 w 280"/>
              <a:gd name="T3" fmla="*/ 0 h 45"/>
              <a:gd name="T4" fmla="*/ 122 w 280"/>
              <a:gd name="T5" fmla="*/ 0 h 45"/>
              <a:gd name="T6" fmla="*/ 103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3 w 280"/>
              <a:gd name="T25" fmla="*/ 44 h 45"/>
              <a:gd name="T26" fmla="*/ 122 w 280"/>
              <a:gd name="T27" fmla="*/ 45 h 45"/>
              <a:gd name="T28" fmla="*/ 140 w 280"/>
              <a:gd name="T29" fmla="*/ 45 h 45"/>
              <a:gd name="T30" fmla="*/ 140 w 280"/>
              <a:gd name="T31" fmla="*/ 45 h 45"/>
              <a:gd name="T32" fmla="*/ 158 w 280"/>
              <a:gd name="T33" fmla="*/ 45 h 45"/>
              <a:gd name="T34" fmla="*/ 176 w 280"/>
              <a:gd name="T35" fmla="*/ 44 h 45"/>
              <a:gd name="T36" fmla="*/ 194 w 280"/>
              <a:gd name="T37" fmla="*/ 43 h 45"/>
              <a:gd name="T38" fmla="*/ 211 w 280"/>
              <a:gd name="T39" fmla="*/ 40 h 45"/>
              <a:gd name="T40" fmla="*/ 246 w 280"/>
              <a:gd name="T41" fmla="*/ 33 h 45"/>
              <a:gd name="T42" fmla="*/ 280 w 280"/>
              <a:gd name="T43" fmla="*/ 23 h 45"/>
              <a:gd name="T44" fmla="*/ 280 w 280"/>
              <a:gd name="T45" fmla="*/ 23 h 45"/>
              <a:gd name="T46" fmla="*/ 246 w 280"/>
              <a:gd name="T47" fmla="*/ 14 h 45"/>
              <a:gd name="T48" fmla="*/ 211 w 280"/>
              <a:gd name="T49" fmla="*/ 6 h 45"/>
              <a:gd name="T50" fmla="*/ 194 w 280"/>
              <a:gd name="T51" fmla="*/ 4 h 45"/>
              <a:gd name="T52" fmla="*/ 176 w 280"/>
              <a:gd name="T53" fmla="*/ 2 h 45"/>
              <a:gd name="T54" fmla="*/ 158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3" y="2"/>
                </a:lnTo>
                <a:lnTo>
                  <a:pt x="86" y="4"/>
                </a:lnTo>
                <a:lnTo>
                  <a:pt x="68" y="6"/>
                </a:lnTo>
                <a:lnTo>
                  <a:pt x="34" y="14"/>
                </a:lnTo>
                <a:lnTo>
                  <a:pt x="0" y="23"/>
                </a:lnTo>
                <a:lnTo>
                  <a:pt x="0" y="23"/>
                </a:lnTo>
                <a:lnTo>
                  <a:pt x="34" y="33"/>
                </a:lnTo>
                <a:lnTo>
                  <a:pt x="68" y="40"/>
                </a:lnTo>
                <a:lnTo>
                  <a:pt x="86" y="43"/>
                </a:lnTo>
                <a:lnTo>
                  <a:pt x="103" y="44"/>
                </a:lnTo>
                <a:lnTo>
                  <a:pt x="122" y="45"/>
                </a:lnTo>
                <a:lnTo>
                  <a:pt x="140" y="45"/>
                </a:lnTo>
                <a:lnTo>
                  <a:pt x="140" y="45"/>
                </a:lnTo>
                <a:lnTo>
                  <a:pt x="158" y="45"/>
                </a:lnTo>
                <a:lnTo>
                  <a:pt x="176" y="44"/>
                </a:lnTo>
                <a:lnTo>
                  <a:pt x="194" y="43"/>
                </a:lnTo>
                <a:lnTo>
                  <a:pt x="211" y="40"/>
                </a:lnTo>
                <a:lnTo>
                  <a:pt x="246" y="33"/>
                </a:lnTo>
                <a:lnTo>
                  <a:pt x="280" y="23"/>
                </a:lnTo>
                <a:lnTo>
                  <a:pt x="280" y="23"/>
                </a:lnTo>
                <a:lnTo>
                  <a:pt x="246" y="14"/>
                </a:lnTo>
                <a:lnTo>
                  <a:pt x="211" y="6"/>
                </a:lnTo>
                <a:lnTo>
                  <a:pt x="194" y="4"/>
                </a:lnTo>
                <a:lnTo>
                  <a:pt x="176" y="2"/>
                </a:lnTo>
                <a:lnTo>
                  <a:pt x="158" y="0"/>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2" name="Freeform 74"/>
          <p:cNvSpPr>
            <a:spLocks/>
          </p:cNvSpPr>
          <p:nvPr/>
        </p:nvSpPr>
        <p:spPr bwMode="auto">
          <a:xfrm>
            <a:off x="11702158" y="3296940"/>
            <a:ext cx="127763" cy="801422"/>
          </a:xfrm>
          <a:custGeom>
            <a:avLst/>
            <a:gdLst>
              <a:gd name="T0" fmla="*/ 22 w 45"/>
              <a:gd name="T1" fmla="*/ 0 h 276"/>
              <a:gd name="T2" fmla="*/ 22 w 45"/>
              <a:gd name="T3" fmla="*/ 0 h 276"/>
              <a:gd name="T4" fmla="*/ 13 w 45"/>
              <a:gd name="T5" fmla="*/ 33 h 276"/>
              <a:gd name="T6" fmla="*/ 6 w 45"/>
              <a:gd name="T7" fmla="*/ 68 h 276"/>
              <a:gd name="T8" fmla="*/ 1 w 45"/>
              <a:gd name="T9" fmla="*/ 102 h 276"/>
              <a:gd name="T10" fmla="*/ 0 w 45"/>
              <a:gd name="T11" fmla="*/ 138 h 276"/>
              <a:gd name="T12" fmla="*/ 0 w 45"/>
              <a:gd name="T13" fmla="*/ 138 h 276"/>
              <a:gd name="T14" fmla="*/ 1 w 45"/>
              <a:gd name="T15" fmla="*/ 175 h 276"/>
              <a:gd name="T16" fmla="*/ 6 w 45"/>
              <a:gd name="T17" fmla="*/ 210 h 276"/>
              <a:gd name="T18" fmla="*/ 13 w 45"/>
              <a:gd name="T19" fmla="*/ 244 h 276"/>
              <a:gd name="T20" fmla="*/ 22 w 45"/>
              <a:gd name="T21" fmla="*/ 276 h 276"/>
              <a:gd name="T22" fmla="*/ 22 w 45"/>
              <a:gd name="T23" fmla="*/ 276 h 276"/>
              <a:gd name="T24" fmla="*/ 32 w 45"/>
              <a:gd name="T25" fmla="*/ 244 h 276"/>
              <a:gd name="T26" fmla="*/ 39 w 45"/>
              <a:gd name="T27" fmla="*/ 210 h 276"/>
              <a:gd name="T28" fmla="*/ 44 w 45"/>
              <a:gd name="T29" fmla="*/ 175 h 276"/>
              <a:gd name="T30" fmla="*/ 45 w 45"/>
              <a:gd name="T31" fmla="*/ 138 h 276"/>
              <a:gd name="T32" fmla="*/ 45 w 45"/>
              <a:gd name="T33" fmla="*/ 138 h 276"/>
              <a:gd name="T34" fmla="*/ 44 w 45"/>
              <a:gd name="T35" fmla="*/ 102 h 276"/>
              <a:gd name="T36" fmla="*/ 39 w 45"/>
              <a:gd name="T37" fmla="*/ 68 h 276"/>
              <a:gd name="T38" fmla="*/ 32 w 45"/>
              <a:gd name="T39" fmla="*/ 33 h 276"/>
              <a:gd name="T40" fmla="*/ 22 w 45"/>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276">
                <a:moveTo>
                  <a:pt x="22" y="0"/>
                </a:moveTo>
                <a:lnTo>
                  <a:pt x="22" y="0"/>
                </a:lnTo>
                <a:lnTo>
                  <a:pt x="13" y="33"/>
                </a:lnTo>
                <a:lnTo>
                  <a:pt x="6" y="68"/>
                </a:lnTo>
                <a:lnTo>
                  <a:pt x="1" y="102"/>
                </a:lnTo>
                <a:lnTo>
                  <a:pt x="0" y="138"/>
                </a:lnTo>
                <a:lnTo>
                  <a:pt x="0" y="138"/>
                </a:lnTo>
                <a:lnTo>
                  <a:pt x="1" y="175"/>
                </a:lnTo>
                <a:lnTo>
                  <a:pt x="6" y="210"/>
                </a:lnTo>
                <a:lnTo>
                  <a:pt x="13" y="244"/>
                </a:lnTo>
                <a:lnTo>
                  <a:pt x="22" y="276"/>
                </a:lnTo>
                <a:lnTo>
                  <a:pt x="22" y="276"/>
                </a:lnTo>
                <a:lnTo>
                  <a:pt x="32" y="244"/>
                </a:lnTo>
                <a:lnTo>
                  <a:pt x="39" y="210"/>
                </a:lnTo>
                <a:lnTo>
                  <a:pt x="44" y="175"/>
                </a:lnTo>
                <a:lnTo>
                  <a:pt x="45" y="138"/>
                </a:lnTo>
                <a:lnTo>
                  <a:pt x="45" y="138"/>
                </a:lnTo>
                <a:lnTo>
                  <a:pt x="44" y="102"/>
                </a:lnTo>
                <a:lnTo>
                  <a:pt x="39" y="68"/>
                </a:lnTo>
                <a:lnTo>
                  <a:pt x="32" y="33"/>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5" name="Freeform 190"/>
          <p:cNvSpPr>
            <a:spLocks/>
          </p:cNvSpPr>
          <p:nvPr/>
        </p:nvSpPr>
        <p:spPr bwMode="auto">
          <a:xfrm>
            <a:off x="11760232" y="2907843"/>
            <a:ext cx="168416" cy="296179"/>
          </a:xfrm>
          <a:custGeom>
            <a:avLst/>
            <a:gdLst>
              <a:gd name="T0" fmla="*/ 57 w 57"/>
              <a:gd name="T1" fmla="*/ 0 h 102"/>
              <a:gd name="T2" fmla="*/ 57 w 57"/>
              <a:gd name="T3" fmla="*/ 0 h 102"/>
              <a:gd name="T4" fmla="*/ 40 w 57"/>
              <a:gd name="T5" fmla="*/ 25 h 102"/>
              <a:gd name="T6" fmla="*/ 25 w 57"/>
              <a:gd name="T7" fmla="*/ 49 h 102"/>
              <a:gd name="T8" fmla="*/ 11 w 57"/>
              <a:gd name="T9" fmla="*/ 74 h 102"/>
              <a:gd name="T10" fmla="*/ 0 w 57"/>
              <a:gd name="T11" fmla="*/ 101 h 102"/>
              <a:gd name="T12" fmla="*/ 0 w 57"/>
              <a:gd name="T13" fmla="*/ 101 h 102"/>
              <a:gd name="T14" fmla="*/ 0 w 57"/>
              <a:gd name="T15" fmla="*/ 102 h 102"/>
              <a:gd name="T16" fmla="*/ 0 w 57"/>
              <a:gd name="T17" fmla="*/ 102 h 102"/>
              <a:gd name="T18" fmla="*/ 12 w 57"/>
              <a:gd name="T19" fmla="*/ 76 h 102"/>
              <a:gd name="T20" fmla="*/ 25 w 57"/>
              <a:gd name="T21" fmla="*/ 50 h 102"/>
              <a:gd name="T22" fmla="*/ 40 w 57"/>
              <a:gd name="T23" fmla="*/ 25 h 102"/>
              <a:gd name="T24" fmla="*/ 57 w 57"/>
              <a:gd name="T25" fmla="*/ 2 h 102"/>
              <a:gd name="T26" fmla="*/ 57 w 57"/>
              <a:gd name="T27" fmla="*/ 2 h 102"/>
              <a:gd name="T28" fmla="*/ 57 w 57"/>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2">
                <a:moveTo>
                  <a:pt x="57" y="0"/>
                </a:moveTo>
                <a:lnTo>
                  <a:pt x="57" y="0"/>
                </a:lnTo>
                <a:lnTo>
                  <a:pt x="40" y="25"/>
                </a:lnTo>
                <a:lnTo>
                  <a:pt x="25" y="49"/>
                </a:lnTo>
                <a:lnTo>
                  <a:pt x="11" y="74"/>
                </a:lnTo>
                <a:lnTo>
                  <a:pt x="0" y="101"/>
                </a:lnTo>
                <a:lnTo>
                  <a:pt x="0" y="101"/>
                </a:lnTo>
                <a:lnTo>
                  <a:pt x="0" y="102"/>
                </a:lnTo>
                <a:lnTo>
                  <a:pt x="0" y="102"/>
                </a:lnTo>
                <a:lnTo>
                  <a:pt x="12" y="76"/>
                </a:lnTo>
                <a:lnTo>
                  <a:pt x="25" y="50"/>
                </a:lnTo>
                <a:lnTo>
                  <a:pt x="40" y="25"/>
                </a:lnTo>
                <a:lnTo>
                  <a:pt x="57" y="2"/>
                </a:lnTo>
                <a:lnTo>
                  <a:pt x="57" y="2"/>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6" name="Freeform 193"/>
          <p:cNvSpPr>
            <a:spLocks/>
          </p:cNvSpPr>
          <p:nvPr/>
        </p:nvSpPr>
        <p:spPr bwMode="auto">
          <a:xfrm>
            <a:off x="11591815" y="2669745"/>
            <a:ext cx="336829" cy="528476"/>
          </a:xfrm>
          <a:custGeom>
            <a:avLst/>
            <a:gdLst>
              <a:gd name="T0" fmla="*/ 58 w 115"/>
              <a:gd name="T1" fmla="*/ 0 h 182"/>
              <a:gd name="T2" fmla="*/ 58 w 115"/>
              <a:gd name="T3" fmla="*/ 0 h 182"/>
              <a:gd name="T4" fmla="*/ 42 w 115"/>
              <a:gd name="T5" fmla="*/ 19 h 182"/>
              <a:gd name="T6" fmla="*/ 26 w 115"/>
              <a:gd name="T7" fmla="*/ 39 h 182"/>
              <a:gd name="T8" fmla="*/ 13 w 115"/>
              <a:gd name="T9" fmla="*/ 61 h 182"/>
              <a:gd name="T10" fmla="*/ 0 w 115"/>
              <a:gd name="T11" fmla="*/ 81 h 182"/>
              <a:gd name="T12" fmla="*/ 0 w 115"/>
              <a:gd name="T13" fmla="*/ 81 h 182"/>
              <a:gd name="T14" fmla="*/ 17 w 115"/>
              <a:gd name="T15" fmla="*/ 106 h 182"/>
              <a:gd name="T16" fmla="*/ 31 w 115"/>
              <a:gd name="T17" fmla="*/ 130 h 182"/>
              <a:gd name="T18" fmla="*/ 46 w 115"/>
              <a:gd name="T19" fmla="*/ 155 h 182"/>
              <a:gd name="T20" fmla="*/ 58 w 115"/>
              <a:gd name="T21" fmla="*/ 182 h 182"/>
              <a:gd name="T22" fmla="*/ 58 w 115"/>
              <a:gd name="T23" fmla="*/ 182 h 182"/>
              <a:gd name="T24" fmla="*/ 69 w 115"/>
              <a:gd name="T25" fmla="*/ 155 h 182"/>
              <a:gd name="T26" fmla="*/ 83 w 115"/>
              <a:gd name="T27" fmla="*/ 130 h 182"/>
              <a:gd name="T28" fmla="*/ 98 w 115"/>
              <a:gd name="T29" fmla="*/ 106 h 182"/>
              <a:gd name="T30" fmla="*/ 115 w 115"/>
              <a:gd name="T31" fmla="*/ 81 h 182"/>
              <a:gd name="T32" fmla="*/ 115 w 115"/>
              <a:gd name="T33" fmla="*/ 81 h 182"/>
              <a:gd name="T34" fmla="*/ 102 w 115"/>
              <a:gd name="T35" fmla="*/ 61 h 182"/>
              <a:gd name="T36" fmla="*/ 88 w 115"/>
              <a:gd name="T37" fmla="*/ 39 h 182"/>
              <a:gd name="T38" fmla="*/ 74 w 115"/>
              <a:gd name="T39" fmla="*/ 19 h 182"/>
              <a:gd name="T40" fmla="*/ 58 w 115"/>
              <a:gd name="T4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182">
                <a:moveTo>
                  <a:pt x="58" y="0"/>
                </a:moveTo>
                <a:lnTo>
                  <a:pt x="58" y="0"/>
                </a:lnTo>
                <a:lnTo>
                  <a:pt x="42" y="19"/>
                </a:lnTo>
                <a:lnTo>
                  <a:pt x="26" y="39"/>
                </a:lnTo>
                <a:lnTo>
                  <a:pt x="13" y="61"/>
                </a:lnTo>
                <a:lnTo>
                  <a:pt x="0" y="81"/>
                </a:lnTo>
                <a:lnTo>
                  <a:pt x="0" y="81"/>
                </a:lnTo>
                <a:lnTo>
                  <a:pt x="17" y="106"/>
                </a:lnTo>
                <a:lnTo>
                  <a:pt x="31" y="130"/>
                </a:lnTo>
                <a:lnTo>
                  <a:pt x="46" y="155"/>
                </a:lnTo>
                <a:lnTo>
                  <a:pt x="58" y="182"/>
                </a:lnTo>
                <a:lnTo>
                  <a:pt x="58" y="182"/>
                </a:lnTo>
                <a:lnTo>
                  <a:pt x="69" y="155"/>
                </a:lnTo>
                <a:lnTo>
                  <a:pt x="83" y="130"/>
                </a:lnTo>
                <a:lnTo>
                  <a:pt x="98" y="106"/>
                </a:lnTo>
                <a:lnTo>
                  <a:pt x="115" y="81"/>
                </a:lnTo>
                <a:lnTo>
                  <a:pt x="115" y="81"/>
                </a:lnTo>
                <a:lnTo>
                  <a:pt x="102" y="61"/>
                </a:lnTo>
                <a:lnTo>
                  <a:pt x="88" y="39"/>
                </a:lnTo>
                <a:lnTo>
                  <a:pt x="74" y="19"/>
                </a:lnTo>
                <a:lnTo>
                  <a:pt x="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Dikdörtgen 40"/>
          <p:cNvSpPr/>
          <p:nvPr/>
        </p:nvSpPr>
        <p:spPr>
          <a:xfrm>
            <a:off x="10560496" y="5507546"/>
            <a:ext cx="1631504" cy="1350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7" name="Freeform 69"/>
          <p:cNvSpPr>
            <a:spLocks/>
          </p:cNvSpPr>
          <p:nvPr/>
        </p:nvSpPr>
        <p:spPr bwMode="auto">
          <a:xfrm>
            <a:off x="8880438" y="2533232"/>
            <a:ext cx="698073" cy="738853"/>
          </a:xfrm>
          <a:custGeom>
            <a:avLst/>
            <a:gdLst>
              <a:gd name="T0" fmla="*/ 127 w 255"/>
              <a:gd name="T1" fmla="*/ 0 h 261"/>
              <a:gd name="T2" fmla="*/ 151 w 255"/>
              <a:gd name="T3" fmla="*/ 1 h 261"/>
              <a:gd name="T4" fmla="*/ 176 w 255"/>
              <a:gd name="T5" fmla="*/ 9 h 261"/>
              <a:gd name="T6" fmla="*/ 188 w 255"/>
              <a:gd name="T7" fmla="*/ 14 h 261"/>
              <a:gd name="T8" fmla="*/ 208 w 255"/>
              <a:gd name="T9" fmla="*/ 29 h 261"/>
              <a:gd name="T10" fmla="*/ 225 w 255"/>
              <a:gd name="T11" fmla="*/ 46 h 261"/>
              <a:gd name="T12" fmla="*/ 239 w 255"/>
              <a:gd name="T13" fmla="*/ 66 h 261"/>
              <a:gd name="T14" fmla="*/ 248 w 255"/>
              <a:gd name="T15" fmla="*/ 90 h 261"/>
              <a:gd name="T16" fmla="*/ 253 w 255"/>
              <a:gd name="T17" fmla="*/ 113 h 261"/>
              <a:gd name="T18" fmla="*/ 253 w 255"/>
              <a:gd name="T19" fmla="*/ 138 h 261"/>
              <a:gd name="T20" fmla="*/ 248 w 255"/>
              <a:gd name="T21" fmla="*/ 162 h 261"/>
              <a:gd name="T22" fmla="*/ 245 w 255"/>
              <a:gd name="T23" fmla="*/ 174 h 261"/>
              <a:gd name="T24" fmla="*/ 231 w 255"/>
              <a:gd name="T25" fmla="*/ 197 h 261"/>
              <a:gd name="T26" fmla="*/ 216 w 255"/>
              <a:gd name="T27" fmla="*/ 217 h 261"/>
              <a:gd name="T28" fmla="*/ 223 w 255"/>
              <a:gd name="T29" fmla="*/ 222 h 261"/>
              <a:gd name="T30" fmla="*/ 239 w 255"/>
              <a:gd name="T31" fmla="*/ 230 h 261"/>
              <a:gd name="T32" fmla="*/ 248 w 255"/>
              <a:gd name="T33" fmla="*/ 234 h 261"/>
              <a:gd name="T34" fmla="*/ 233 w 255"/>
              <a:gd name="T35" fmla="*/ 242 h 261"/>
              <a:gd name="T36" fmla="*/ 206 w 255"/>
              <a:gd name="T37" fmla="*/ 252 h 261"/>
              <a:gd name="T38" fmla="*/ 171 w 255"/>
              <a:gd name="T39" fmla="*/ 259 h 261"/>
              <a:gd name="T40" fmla="*/ 150 w 255"/>
              <a:gd name="T41" fmla="*/ 261 h 261"/>
              <a:gd name="T42" fmla="*/ 119 w 255"/>
              <a:gd name="T43" fmla="*/ 257 h 261"/>
              <a:gd name="T44" fmla="*/ 86 w 255"/>
              <a:gd name="T45" fmla="*/ 246 h 261"/>
              <a:gd name="T46" fmla="*/ 79 w 255"/>
              <a:gd name="T47" fmla="*/ 244 h 261"/>
              <a:gd name="T48" fmla="*/ 67 w 255"/>
              <a:gd name="T49" fmla="*/ 237 h 261"/>
              <a:gd name="T50" fmla="*/ 46 w 255"/>
              <a:gd name="T51" fmla="*/ 224 h 261"/>
              <a:gd name="T52" fmla="*/ 29 w 255"/>
              <a:gd name="T53" fmla="*/ 206 h 261"/>
              <a:gd name="T54" fmla="*/ 14 w 255"/>
              <a:gd name="T55" fmla="*/ 185 h 261"/>
              <a:gd name="T56" fmla="*/ 6 w 255"/>
              <a:gd name="T57" fmla="*/ 164 h 261"/>
              <a:gd name="T58" fmla="*/ 1 w 255"/>
              <a:gd name="T59" fmla="*/ 139 h 261"/>
              <a:gd name="T60" fmla="*/ 1 w 255"/>
              <a:gd name="T61" fmla="*/ 115 h 261"/>
              <a:gd name="T62" fmla="*/ 6 w 255"/>
              <a:gd name="T63" fmla="*/ 90 h 261"/>
              <a:gd name="T64" fmla="*/ 9 w 255"/>
              <a:gd name="T65" fmla="*/ 77 h 261"/>
              <a:gd name="T66" fmla="*/ 18 w 255"/>
              <a:gd name="T67" fmla="*/ 60 h 261"/>
              <a:gd name="T68" fmla="*/ 42 w 255"/>
              <a:gd name="T69" fmla="*/ 31 h 261"/>
              <a:gd name="T70" fmla="*/ 74 w 255"/>
              <a:gd name="T71" fmla="*/ 11 h 261"/>
              <a:gd name="T72" fmla="*/ 109 w 255"/>
              <a:gd name="T73" fmla="*/ 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61">
                <a:moveTo>
                  <a:pt x="127" y="0"/>
                </a:moveTo>
                <a:lnTo>
                  <a:pt x="127" y="0"/>
                </a:lnTo>
                <a:lnTo>
                  <a:pt x="139" y="0"/>
                </a:lnTo>
                <a:lnTo>
                  <a:pt x="151" y="1"/>
                </a:lnTo>
                <a:lnTo>
                  <a:pt x="164" y="5"/>
                </a:lnTo>
                <a:lnTo>
                  <a:pt x="176" y="9"/>
                </a:lnTo>
                <a:lnTo>
                  <a:pt x="176" y="9"/>
                </a:lnTo>
                <a:lnTo>
                  <a:pt x="188" y="14"/>
                </a:lnTo>
                <a:lnTo>
                  <a:pt x="199" y="22"/>
                </a:lnTo>
                <a:lnTo>
                  <a:pt x="208" y="29"/>
                </a:lnTo>
                <a:lnTo>
                  <a:pt x="217" y="37"/>
                </a:lnTo>
                <a:lnTo>
                  <a:pt x="225" y="46"/>
                </a:lnTo>
                <a:lnTo>
                  <a:pt x="233" y="56"/>
                </a:lnTo>
                <a:lnTo>
                  <a:pt x="239" y="66"/>
                </a:lnTo>
                <a:lnTo>
                  <a:pt x="245" y="77"/>
                </a:lnTo>
                <a:lnTo>
                  <a:pt x="248" y="90"/>
                </a:lnTo>
                <a:lnTo>
                  <a:pt x="251" y="100"/>
                </a:lnTo>
                <a:lnTo>
                  <a:pt x="253" y="113"/>
                </a:lnTo>
                <a:lnTo>
                  <a:pt x="255" y="125"/>
                </a:lnTo>
                <a:lnTo>
                  <a:pt x="253" y="138"/>
                </a:lnTo>
                <a:lnTo>
                  <a:pt x="252" y="150"/>
                </a:lnTo>
                <a:lnTo>
                  <a:pt x="248" y="162"/>
                </a:lnTo>
                <a:lnTo>
                  <a:pt x="245" y="174"/>
                </a:lnTo>
                <a:lnTo>
                  <a:pt x="245" y="174"/>
                </a:lnTo>
                <a:lnTo>
                  <a:pt x="239" y="187"/>
                </a:lnTo>
                <a:lnTo>
                  <a:pt x="231" y="197"/>
                </a:lnTo>
                <a:lnTo>
                  <a:pt x="224" y="207"/>
                </a:lnTo>
                <a:lnTo>
                  <a:pt x="216" y="217"/>
                </a:lnTo>
                <a:lnTo>
                  <a:pt x="216" y="217"/>
                </a:lnTo>
                <a:lnTo>
                  <a:pt x="223" y="222"/>
                </a:lnTo>
                <a:lnTo>
                  <a:pt x="230" y="227"/>
                </a:lnTo>
                <a:lnTo>
                  <a:pt x="239" y="230"/>
                </a:lnTo>
                <a:lnTo>
                  <a:pt x="248" y="234"/>
                </a:lnTo>
                <a:lnTo>
                  <a:pt x="248" y="234"/>
                </a:lnTo>
                <a:lnTo>
                  <a:pt x="241" y="237"/>
                </a:lnTo>
                <a:lnTo>
                  <a:pt x="233" y="242"/>
                </a:lnTo>
                <a:lnTo>
                  <a:pt x="221" y="247"/>
                </a:lnTo>
                <a:lnTo>
                  <a:pt x="206" y="252"/>
                </a:lnTo>
                <a:lnTo>
                  <a:pt x="189" y="256"/>
                </a:lnTo>
                <a:lnTo>
                  <a:pt x="171" y="259"/>
                </a:lnTo>
                <a:lnTo>
                  <a:pt x="150" y="261"/>
                </a:lnTo>
                <a:lnTo>
                  <a:pt x="150" y="261"/>
                </a:lnTo>
                <a:lnTo>
                  <a:pt x="134" y="259"/>
                </a:lnTo>
                <a:lnTo>
                  <a:pt x="119" y="257"/>
                </a:lnTo>
                <a:lnTo>
                  <a:pt x="102" y="252"/>
                </a:lnTo>
                <a:lnTo>
                  <a:pt x="86" y="246"/>
                </a:lnTo>
                <a:lnTo>
                  <a:pt x="86" y="246"/>
                </a:lnTo>
                <a:lnTo>
                  <a:pt x="79" y="244"/>
                </a:lnTo>
                <a:lnTo>
                  <a:pt x="79" y="244"/>
                </a:lnTo>
                <a:lnTo>
                  <a:pt x="67" y="237"/>
                </a:lnTo>
                <a:lnTo>
                  <a:pt x="56" y="231"/>
                </a:lnTo>
                <a:lnTo>
                  <a:pt x="46" y="224"/>
                </a:lnTo>
                <a:lnTo>
                  <a:pt x="36" y="216"/>
                </a:lnTo>
                <a:lnTo>
                  <a:pt x="29" y="206"/>
                </a:lnTo>
                <a:lnTo>
                  <a:pt x="22" y="196"/>
                </a:lnTo>
                <a:lnTo>
                  <a:pt x="14" y="185"/>
                </a:lnTo>
                <a:lnTo>
                  <a:pt x="9" y="174"/>
                </a:lnTo>
                <a:lnTo>
                  <a:pt x="6" y="164"/>
                </a:lnTo>
                <a:lnTo>
                  <a:pt x="2" y="151"/>
                </a:lnTo>
                <a:lnTo>
                  <a:pt x="1" y="139"/>
                </a:lnTo>
                <a:lnTo>
                  <a:pt x="0" y="127"/>
                </a:lnTo>
                <a:lnTo>
                  <a:pt x="1" y="115"/>
                </a:lnTo>
                <a:lnTo>
                  <a:pt x="2" y="102"/>
                </a:lnTo>
                <a:lnTo>
                  <a:pt x="6" y="90"/>
                </a:lnTo>
                <a:lnTo>
                  <a:pt x="9" y="77"/>
                </a:lnTo>
                <a:lnTo>
                  <a:pt x="9" y="77"/>
                </a:lnTo>
                <a:lnTo>
                  <a:pt x="14" y="69"/>
                </a:lnTo>
                <a:lnTo>
                  <a:pt x="18" y="60"/>
                </a:lnTo>
                <a:lnTo>
                  <a:pt x="30" y="45"/>
                </a:lnTo>
                <a:lnTo>
                  <a:pt x="42" y="31"/>
                </a:lnTo>
                <a:lnTo>
                  <a:pt x="57" y="20"/>
                </a:lnTo>
                <a:lnTo>
                  <a:pt x="74" y="11"/>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0" name="Freeform 65"/>
          <p:cNvSpPr>
            <a:spLocks/>
          </p:cNvSpPr>
          <p:nvPr/>
        </p:nvSpPr>
        <p:spPr bwMode="auto">
          <a:xfrm>
            <a:off x="7855142" y="2599880"/>
            <a:ext cx="605362" cy="647917"/>
          </a:xfrm>
          <a:custGeom>
            <a:avLst/>
            <a:gdLst>
              <a:gd name="T0" fmla="*/ 179 w 222"/>
              <a:gd name="T1" fmla="*/ 0 h 230"/>
              <a:gd name="T2" fmla="*/ 179 w 222"/>
              <a:gd name="T3" fmla="*/ 0 h 230"/>
              <a:gd name="T4" fmla="*/ 151 w 222"/>
              <a:gd name="T5" fmla="*/ 17 h 230"/>
              <a:gd name="T6" fmla="*/ 124 w 222"/>
              <a:gd name="T7" fmla="*/ 35 h 230"/>
              <a:gd name="T8" fmla="*/ 99 w 222"/>
              <a:gd name="T9" fmla="*/ 56 h 230"/>
              <a:gd name="T10" fmla="*/ 76 w 222"/>
              <a:gd name="T11" fmla="*/ 78 h 230"/>
              <a:gd name="T12" fmla="*/ 54 w 222"/>
              <a:gd name="T13" fmla="*/ 101 h 230"/>
              <a:gd name="T14" fmla="*/ 35 w 222"/>
              <a:gd name="T15" fmla="*/ 126 h 230"/>
              <a:gd name="T16" fmla="*/ 17 w 222"/>
              <a:gd name="T17" fmla="*/ 153 h 230"/>
              <a:gd name="T18" fmla="*/ 0 w 222"/>
              <a:gd name="T19" fmla="*/ 181 h 230"/>
              <a:gd name="T20" fmla="*/ 0 w 222"/>
              <a:gd name="T21" fmla="*/ 181 h 230"/>
              <a:gd name="T22" fmla="*/ 9 w 222"/>
              <a:gd name="T23" fmla="*/ 191 h 230"/>
              <a:gd name="T24" fmla="*/ 20 w 222"/>
              <a:gd name="T25" fmla="*/ 199 h 230"/>
              <a:gd name="T26" fmla="*/ 32 w 222"/>
              <a:gd name="T27" fmla="*/ 206 h 230"/>
              <a:gd name="T28" fmla="*/ 46 w 222"/>
              <a:gd name="T29" fmla="*/ 213 h 230"/>
              <a:gd name="T30" fmla="*/ 46 w 222"/>
              <a:gd name="T31" fmla="*/ 213 h 230"/>
              <a:gd name="T32" fmla="*/ 53 w 222"/>
              <a:gd name="T33" fmla="*/ 215 h 230"/>
              <a:gd name="T34" fmla="*/ 53 w 222"/>
              <a:gd name="T35" fmla="*/ 215 h 230"/>
              <a:gd name="T36" fmla="*/ 69 w 222"/>
              <a:gd name="T37" fmla="*/ 221 h 230"/>
              <a:gd name="T38" fmla="*/ 86 w 222"/>
              <a:gd name="T39" fmla="*/ 226 h 230"/>
              <a:gd name="T40" fmla="*/ 101 w 222"/>
              <a:gd name="T41" fmla="*/ 228 h 230"/>
              <a:gd name="T42" fmla="*/ 117 w 222"/>
              <a:gd name="T43" fmla="*/ 230 h 230"/>
              <a:gd name="T44" fmla="*/ 117 w 222"/>
              <a:gd name="T45" fmla="*/ 230 h 230"/>
              <a:gd name="T46" fmla="*/ 138 w 222"/>
              <a:gd name="T47" fmla="*/ 228 h 230"/>
              <a:gd name="T48" fmla="*/ 156 w 222"/>
              <a:gd name="T49" fmla="*/ 225 h 230"/>
              <a:gd name="T50" fmla="*/ 173 w 222"/>
              <a:gd name="T51" fmla="*/ 221 h 230"/>
              <a:gd name="T52" fmla="*/ 188 w 222"/>
              <a:gd name="T53" fmla="*/ 216 h 230"/>
              <a:gd name="T54" fmla="*/ 200 w 222"/>
              <a:gd name="T55" fmla="*/ 211 h 230"/>
              <a:gd name="T56" fmla="*/ 208 w 222"/>
              <a:gd name="T57" fmla="*/ 206 h 230"/>
              <a:gd name="T58" fmla="*/ 215 w 222"/>
              <a:gd name="T59" fmla="*/ 203 h 230"/>
              <a:gd name="T60" fmla="*/ 215 w 222"/>
              <a:gd name="T61" fmla="*/ 203 h 230"/>
              <a:gd name="T62" fmla="*/ 206 w 222"/>
              <a:gd name="T63" fmla="*/ 199 h 230"/>
              <a:gd name="T64" fmla="*/ 197 w 222"/>
              <a:gd name="T65" fmla="*/ 196 h 230"/>
              <a:gd name="T66" fmla="*/ 190 w 222"/>
              <a:gd name="T67" fmla="*/ 191 h 230"/>
              <a:gd name="T68" fmla="*/ 183 w 222"/>
              <a:gd name="T69" fmla="*/ 186 h 230"/>
              <a:gd name="T70" fmla="*/ 183 w 222"/>
              <a:gd name="T71" fmla="*/ 186 h 230"/>
              <a:gd name="T72" fmla="*/ 191 w 222"/>
              <a:gd name="T73" fmla="*/ 176 h 230"/>
              <a:gd name="T74" fmla="*/ 198 w 222"/>
              <a:gd name="T75" fmla="*/ 166 h 230"/>
              <a:gd name="T76" fmla="*/ 206 w 222"/>
              <a:gd name="T77" fmla="*/ 156 h 230"/>
              <a:gd name="T78" fmla="*/ 212 w 222"/>
              <a:gd name="T79" fmla="*/ 143 h 230"/>
              <a:gd name="T80" fmla="*/ 212 w 222"/>
              <a:gd name="T81" fmla="*/ 143 h 230"/>
              <a:gd name="T82" fmla="*/ 214 w 222"/>
              <a:gd name="T83" fmla="*/ 134 h 230"/>
              <a:gd name="T84" fmla="*/ 218 w 222"/>
              <a:gd name="T85" fmla="*/ 124 h 230"/>
              <a:gd name="T86" fmla="*/ 219 w 222"/>
              <a:gd name="T87" fmla="*/ 114 h 230"/>
              <a:gd name="T88" fmla="*/ 220 w 222"/>
              <a:gd name="T89" fmla="*/ 105 h 230"/>
              <a:gd name="T90" fmla="*/ 222 w 222"/>
              <a:gd name="T91" fmla="*/ 95 h 230"/>
              <a:gd name="T92" fmla="*/ 220 w 222"/>
              <a:gd name="T93" fmla="*/ 85 h 230"/>
              <a:gd name="T94" fmla="*/ 219 w 222"/>
              <a:gd name="T95" fmla="*/ 76 h 230"/>
              <a:gd name="T96" fmla="*/ 218 w 222"/>
              <a:gd name="T97" fmla="*/ 66 h 230"/>
              <a:gd name="T98" fmla="*/ 212 w 222"/>
              <a:gd name="T99" fmla="*/ 48 h 230"/>
              <a:gd name="T100" fmla="*/ 203 w 222"/>
              <a:gd name="T101" fmla="*/ 31 h 230"/>
              <a:gd name="T102" fmla="*/ 198 w 222"/>
              <a:gd name="T103" fmla="*/ 22 h 230"/>
              <a:gd name="T104" fmla="*/ 192 w 222"/>
              <a:gd name="T105" fmla="*/ 15 h 230"/>
              <a:gd name="T106" fmla="*/ 185 w 222"/>
              <a:gd name="T107" fmla="*/ 8 h 230"/>
              <a:gd name="T108" fmla="*/ 179 w 222"/>
              <a:gd name="T109"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2" h="230">
                <a:moveTo>
                  <a:pt x="179" y="0"/>
                </a:moveTo>
                <a:lnTo>
                  <a:pt x="179" y="0"/>
                </a:lnTo>
                <a:lnTo>
                  <a:pt x="151" y="17"/>
                </a:lnTo>
                <a:lnTo>
                  <a:pt x="124" y="35"/>
                </a:lnTo>
                <a:lnTo>
                  <a:pt x="99" y="56"/>
                </a:lnTo>
                <a:lnTo>
                  <a:pt x="76" y="78"/>
                </a:lnTo>
                <a:lnTo>
                  <a:pt x="54" y="101"/>
                </a:lnTo>
                <a:lnTo>
                  <a:pt x="35" y="126"/>
                </a:lnTo>
                <a:lnTo>
                  <a:pt x="17" y="153"/>
                </a:lnTo>
                <a:lnTo>
                  <a:pt x="0" y="181"/>
                </a:lnTo>
                <a:lnTo>
                  <a:pt x="0" y="181"/>
                </a:lnTo>
                <a:lnTo>
                  <a:pt x="9" y="191"/>
                </a:lnTo>
                <a:lnTo>
                  <a:pt x="20" y="199"/>
                </a:lnTo>
                <a:lnTo>
                  <a:pt x="32" y="206"/>
                </a:lnTo>
                <a:lnTo>
                  <a:pt x="46" y="213"/>
                </a:lnTo>
                <a:lnTo>
                  <a:pt x="46" y="213"/>
                </a:lnTo>
                <a:lnTo>
                  <a:pt x="53" y="215"/>
                </a:lnTo>
                <a:lnTo>
                  <a:pt x="53" y="215"/>
                </a:lnTo>
                <a:lnTo>
                  <a:pt x="69" y="221"/>
                </a:lnTo>
                <a:lnTo>
                  <a:pt x="86" y="226"/>
                </a:lnTo>
                <a:lnTo>
                  <a:pt x="101" y="228"/>
                </a:lnTo>
                <a:lnTo>
                  <a:pt x="117" y="230"/>
                </a:lnTo>
                <a:lnTo>
                  <a:pt x="117" y="230"/>
                </a:lnTo>
                <a:lnTo>
                  <a:pt x="138" y="228"/>
                </a:lnTo>
                <a:lnTo>
                  <a:pt x="156" y="225"/>
                </a:lnTo>
                <a:lnTo>
                  <a:pt x="173" y="221"/>
                </a:lnTo>
                <a:lnTo>
                  <a:pt x="188" y="216"/>
                </a:lnTo>
                <a:lnTo>
                  <a:pt x="200" y="211"/>
                </a:lnTo>
                <a:lnTo>
                  <a:pt x="208" y="206"/>
                </a:lnTo>
                <a:lnTo>
                  <a:pt x="215" y="203"/>
                </a:lnTo>
                <a:lnTo>
                  <a:pt x="215" y="203"/>
                </a:lnTo>
                <a:lnTo>
                  <a:pt x="206" y="199"/>
                </a:lnTo>
                <a:lnTo>
                  <a:pt x="197" y="196"/>
                </a:lnTo>
                <a:lnTo>
                  <a:pt x="190" y="191"/>
                </a:lnTo>
                <a:lnTo>
                  <a:pt x="183" y="186"/>
                </a:lnTo>
                <a:lnTo>
                  <a:pt x="183" y="186"/>
                </a:lnTo>
                <a:lnTo>
                  <a:pt x="191" y="176"/>
                </a:lnTo>
                <a:lnTo>
                  <a:pt x="198" y="166"/>
                </a:lnTo>
                <a:lnTo>
                  <a:pt x="206" y="156"/>
                </a:lnTo>
                <a:lnTo>
                  <a:pt x="212" y="143"/>
                </a:lnTo>
                <a:lnTo>
                  <a:pt x="212" y="143"/>
                </a:lnTo>
                <a:lnTo>
                  <a:pt x="214" y="134"/>
                </a:lnTo>
                <a:lnTo>
                  <a:pt x="218" y="124"/>
                </a:lnTo>
                <a:lnTo>
                  <a:pt x="219" y="114"/>
                </a:lnTo>
                <a:lnTo>
                  <a:pt x="220" y="105"/>
                </a:lnTo>
                <a:lnTo>
                  <a:pt x="222" y="95"/>
                </a:lnTo>
                <a:lnTo>
                  <a:pt x="220" y="85"/>
                </a:lnTo>
                <a:lnTo>
                  <a:pt x="219" y="76"/>
                </a:lnTo>
                <a:lnTo>
                  <a:pt x="218" y="66"/>
                </a:lnTo>
                <a:lnTo>
                  <a:pt x="212" y="48"/>
                </a:lnTo>
                <a:lnTo>
                  <a:pt x="203" y="31"/>
                </a:lnTo>
                <a:lnTo>
                  <a:pt x="198" y="22"/>
                </a:lnTo>
                <a:lnTo>
                  <a:pt x="192" y="15"/>
                </a:lnTo>
                <a:lnTo>
                  <a:pt x="185" y="8"/>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1" name="Freeform 66"/>
          <p:cNvSpPr>
            <a:spLocks/>
          </p:cNvSpPr>
          <p:nvPr/>
        </p:nvSpPr>
        <p:spPr bwMode="auto">
          <a:xfrm>
            <a:off x="7713346" y="2452110"/>
            <a:ext cx="2334183" cy="2432532"/>
          </a:xfrm>
          <a:custGeom>
            <a:avLst/>
            <a:gdLst>
              <a:gd name="T0" fmla="*/ 413 w 856"/>
              <a:gd name="T1" fmla="*/ 0 h 856"/>
              <a:gd name="T2" fmla="*/ 337 w 856"/>
              <a:gd name="T3" fmla="*/ 11 h 856"/>
              <a:gd name="T4" fmla="*/ 266 w 856"/>
              <a:gd name="T5" fmla="*/ 35 h 856"/>
              <a:gd name="T6" fmla="*/ 251 w 856"/>
              <a:gd name="T7" fmla="*/ 52 h 856"/>
              <a:gd name="T8" fmla="*/ 269 w 856"/>
              <a:gd name="T9" fmla="*/ 79 h 856"/>
              <a:gd name="T10" fmla="*/ 281 w 856"/>
              <a:gd name="T11" fmla="*/ 107 h 856"/>
              <a:gd name="T12" fmla="*/ 287 w 856"/>
              <a:gd name="T13" fmla="*/ 138 h 856"/>
              <a:gd name="T14" fmla="*/ 285 w 856"/>
              <a:gd name="T15" fmla="*/ 170 h 856"/>
              <a:gd name="T16" fmla="*/ 276 w 856"/>
              <a:gd name="T17" fmla="*/ 201 h 856"/>
              <a:gd name="T18" fmla="*/ 257 w 856"/>
              <a:gd name="T19" fmla="*/ 234 h 856"/>
              <a:gd name="T20" fmla="*/ 303 w 856"/>
              <a:gd name="T21" fmla="*/ 250 h 856"/>
              <a:gd name="T22" fmla="*/ 265 w 856"/>
              <a:gd name="T23" fmla="*/ 272 h 856"/>
              <a:gd name="T24" fmla="*/ 228 w 856"/>
              <a:gd name="T25" fmla="*/ 288 h 856"/>
              <a:gd name="T26" fmla="*/ 168 w 856"/>
              <a:gd name="T27" fmla="*/ 296 h 856"/>
              <a:gd name="T28" fmla="*/ 132 w 856"/>
              <a:gd name="T29" fmla="*/ 292 h 856"/>
              <a:gd name="T30" fmla="*/ 98 w 856"/>
              <a:gd name="T31" fmla="*/ 282 h 856"/>
              <a:gd name="T32" fmla="*/ 77 w 856"/>
              <a:gd name="T33" fmla="*/ 272 h 856"/>
              <a:gd name="T34" fmla="*/ 43 w 856"/>
              <a:gd name="T35" fmla="*/ 246 h 856"/>
              <a:gd name="T36" fmla="*/ 25 w 856"/>
              <a:gd name="T37" fmla="*/ 291 h 856"/>
              <a:gd name="T38" fmla="*/ 6 w 856"/>
              <a:gd name="T39" fmla="*/ 363 h 856"/>
              <a:gd name="T40" fmla="*/ 0 w 856"/>
              <a:gd name="T41" fmla="*/ 439 h 856"/>
              <a:gd name="T42" fmla="*/ 1 w 856"/>
              <a:gd name="T43" fmla="*/ 476 h 856"/>
              <a:gd name="T44" fmla="*/ 21 w 856"/>
              <a:gd name="T45" fmla="*/ 577 h 856"/>
              <a:gd name="T46" fmla="*/ 65 w 856"/>
              <a:gd name="T47" fmla="*/ 671 h 856"/>
              <a:gd name="T48" fmla="*/ 128 w 856"/>
              <a:gd name="T49" fmla="*/ 750 h 856"/>
              <a:gd name="T50" fmla="*/ 207 w 856"/>
              <a:gd name="T51" fmla="*/ 813 h 856"/>
              <a:gd name="T52" fmla="*/ 299 w 856"/>
              <a:gd name="T53" fmla="*/ 856 h 856"/>
              <a:gd name="T54" fmla="*/ 367 w 856"/>
              <a:gd name="T55" fmla="*/ 839 h 856"/>
              <a:gd name="T56" fmla="*/ 421 w 856"/>
              <a:gd name="T57" fmla="*/ 833 h 856"/>
              <a:gd name="T58" fmla="*/ 457 w 856"/>
              <a:gd name="T59" fmla="*/ 833 h 856"/>
              <a:gd name="T60" fmla="*/ 510 w 856"/>
              <a:gd name="T61" fmla="*/ 839 h 856"/>
              <a:gd name="T62" fmla="*/ 579 w 856"/>
              <a:gd name="T63" fmla="*/ 856 h 856"/>
              <a:gd name="T64" fmla="*/ 650 w 856"/>
              <a:gd name="T65" fmla="*/ 825 h 856"/>
              <a:gd name="T66" fmla="*/ 713 w 856"/>
              <a:gd name="T67" fmla="*/ 784 h 856"/>
              <a:gd name="T68" fmla="*/ 767 w 856"/>
              <a:gd name="T69" fmla="*/ 731 h 856"/>
              <a:gd name="T70" fmla="*/ 814 w 856"/>
              <a:gd name="T71" fmla="*/ 670 h 856"/>
              <a:gd name="T72" fmla="*/ 847 w 856"/>
              <a:gd name="T73" fmla="*/ 602 h 856"/>
              <a:gd name="T74" fmla="*/ 847 w 856"/>
              <a:gd name="T75" fmla="*/ 545 h 856"/>
              <a:gd name="T76" fmla="*/ 834 w 856"/>
              <a:gd name="T77" fmla="*/ 439 h 856"/>
              <a:gd name="T78" fmla="*/ 840 w 856"/>
              <a:gd name="T79" fmla="*/ 369 h 856"/>
              <a:gd name="T80" fmla="*/ 856 w 856"/>
              <a:gd name="T81" fmla="*/ 301 h 856"/>
              <a:gd name="T82" fmla="*/ 814 w 856"/>
              <a:gd name="T83" fmla="*/ 208 h 856"/>
              <a:gd name="T84" fmla="*/ 750 w 856"/>
              <a:gd name="T85" fmla="*/ 129 h 856"/>
              <a:gd name="T86" fmla="*/ 670 w 856"/>
              <a:gd name="T87" fmla="*/ 66 h 856"/>
              <a:gd name="T88" fmla="*/ 578 w 856"/>
              <a:gd name="T89" fmla="*/ 22 h 856"/>
              <a:gd name="T90" fmla="*/ 475 w 856"/>
              <a:gd name="T91" fmla="*/ 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6" h="856">
                <a:moveTo>
                  <a:pt x="439" y="0"/>
                </a:moveTo>
                <a:lnTo>
                  <a:pt x="439" y="0"/>
                </a:lnTo>
                <a:lnTo>
                  <a:pt x="413" y="0"/>
                </a:lnTo>
                <a:lnTo>
                  <a:pt x="388" y="3"/>
                </a:lnTo>
                <a:lnTo>
                  <a:pt x="362" y="6"/>
                </a:lnTo>
                <a:lnTo>
                  <a:pt x="337" y="11"/>
                </a:lnTo>
                <a:lnTo>
                  <a:pt x="313" y="18"/>
                </a:lnTo>
                <a:lnTo>
                  <a:pt x="290" y="26"/>
                </a:lnTo>
                <a:lnTo>
                  <a:pt x="266" y="35"/>
                </a:lnTo>
                <a:lnTo>
                  <a:pt x="243" y="45"/>
                </a:lnTo>
                <a:lnTo>
                  <a:pt x="243" y="45"/>
                </a:lnTo>
                <a:lnTo>
                  <a:pt x="251" y="52"/>
                </a:lnTo>
                <a:lnTo>
                  <a:pt x="258" y="61"/>
                </a:lnTo>
                <a:lnTo>
                  <a:pt x="264" y="69"/>
                </a:lnTo>
                <a:lnTo>
                  <a:pt x="269" y="79"/>
                </a:lnTo>
                <a:lnTo>
                  <a:pt x="274" y="87"/>
                </a:lnTo>
                <a:lnTo>
                  <a:pt x="277" y="97"/>
                </a:lnTo>
                <a:lnTo>
                  <a:pt x="281" y="107"/>
                </a:lnTo>
                <a:lnTo>
                  <a:pt x="283" y="118"/>
                </a:lnTo>
                <a:lnTo>
                  <a:pt x="286" y="128"/>
                </a:lnTo>
                <a:lnTo>
                  <a:pt x="287" y="138"/>
                </a:lnTo>
                <a:lnTo>
                  <a:pt x="287" y="148"/>
                </a:lnTo>
                <a:lnTo>
                  <a:pt x="286" y="159"/>
                </a:lnTo>
                <a:lnTo>
                  <a:pt x="285" y="170"/>
                </a:lnTo>
                <a:lnTo>
                  <a:pt x="283" y="181"/>
                </a:lnTo>
                <a:lnTo>
                  <a:pt x="280" y="191"/>
                </a:lnTo>
                <a:lnTo>
                  <a:pt x="276" y="201"/>
                </a:lnTo>
                <a:lnTo>
                  <a:pt x="276" y="201"/>
                </a:lnTo>
                <a:lnTo>
                  <a:pt x="268" y="218"/>
                </a:lnTo>
                <a:lnTo>
                  <a:pt x="257" y="234"/>
                </a:lnTo>
                <a:lnTo>
                  <a:pt x="257" y="234"/>
                </a:lnTo>
                <a:lnTo>
                  <a:pt x="271" y="240"/>
                </a:lnTo>
                <a:lnTo>
                  <a:pt x="303" y="250"/>
                </a:lnTo>
                <a:lnTo>
                  <a:pt x="275" y="267"/>
                </a:lnTo>
                <a:lnTo>
                  <a:pt x="275" y="267"/>
                </a:lnTo>
                <a:lnTo>
                  <a:pt x="265" y="272"/>
                </a:lnTo>
                <a:lnTo>
                  <a:pt x="256" y="277"/>
                </a:lnTo>
                <a:lnTo>
                  <a:pt x="243" y="282"/>
                </a:lnTo>
                <a:lnTo>
                  <a:pt x="228" y="288"/>
                </a:lnTo>
                <a:lnTo>
                  <a:pt x="209" y="291"/>
                </a:lnTo>
                <a:lnTo>
                  <a:pt x="190" y="295"/>
                </a:lnTo>
                <a:lnTo>
                  <a:pt x="168" y="296"/>
                </a:lnTo>
                <a:lnTo>
                  <a:pt x="168" y="296"/>
                </a:lnTo>
                <a:lnTo>
                  <a:pt x="150" y="295"/>
                </a:lnTo>
                <a:lnTo>
                  <a:pt x="132" y="292"/>
                </a:lnTo>
                <a:lnTo>
                  <a:pt x="115" y="288"/>
                </a:lnTo>
                <a:lnTo>
                  <a:pt x="98" y="282"/>
                </a:lnTo>
                <a:lnTo>
                  <a:pt x="98" y="282"/>
                </a:lnTo>
                <a:lnTo>
                  <a:pt x="91" y="278"/>
                </a:lnTo>
                <a:lnTo>
                  <a:pt x="91" y="278"/>
                </a:lnTo>
                <a:lnTo>
                  <a:pt x="77" y="272"/>
                </a:lnTo>
                <a:lnTo>
                  <a:pt x="65" y="265"/>
                </a:lnTo>
                <a:lnTo>
                  <a:pt x="54" y="256"/>
                </a:lnTo>
                <a:lnTo>
                  <a:pt x="43" y="246"/>
                </a:lnTo>
                <a:lnTo>
                  <a:pt x="43" y="246"/>
                </a:lnTo>
                <a:lnTo>
                  <a:pt x="34" y="269"/>
                </a:lnTo>
                <a:lnTo>
                  <a:pt x="25" y="291"/>
                </a:lnTo>
                <a:lnTo>
                  <a:pt x="18" y="315"/>
                </a:lnTo>
                <a:lnTo>
                  <a:pt x="11" y="339"/>
                </a:lnTo>
                <a:lnTo>
                  <a:pt x="6" y="363"/>
                </a:lnTo>
                <a:lnTo>
                  <a:pt x="2" y="388"/>
                </a:lnTo>
                <a:lnTo>
                  <a:pt x="0" y="414"/>
                </a:lnTo>
                <a:lnTo>
                  <a:pt x="0" y="439"/>
                </a:lnTo>
                <a:lnTo>
                  <a:pt x="0" y="439"/>
                </a:lnTo>
                <a:lnTo>
                  <a:pt x="0" y="457"/>
                </a:lnTo>
                <a:lnTo>
                  <a:pt x="1" y="476"/>
                </a:lnTo>
                <a:lnTo>
                  <a:pt x="6" y="511"/>
                </a:lnTo>
                <a:lnTo>
                  <a:pt x="12" y="545"/>
                </a:lnTo>
                <a:lnTo>
                  <a:pt x="21" y="577"/>
                </a:lnTo>
                <a:lnTo>
                  <a:pt x="34" y="610"/>
                </a:lnTo>
                <a:lnTo>
                  <a:pt x="48" y="641"/>
                </a:lnTo>
                <a:lnTo>
                  <a:pt x="65" y="671"/>
                </a:lnTo>
                <a:lnTo>
                  <a:pt x="85" y="699"/>
                </a:lnTo>
                <a:lnTo>
                  <a:pt x="105" y="725"/>
                </a:lnTo>
                <a:lnTo>
                  <a:pt x="128" y="750"/>
                </a:lnTo>
                <a:lnTo>
                  <a:pt x="152" y="773"/>
                </a:lnTo>
                <a:lnTo>
                  <a:pt x="179" y="793"/>
                </a:lnTo>
                <a:lnTo>
                  <a:pt x="207" y="813"/>
                </a:lnTo>
                <a:lnTo>
                  <a:pt x="236" y="830"/>
                </a:lnTo>
                <a:lnTo>
                  <a:pt x="266" y="844"/>
                </a:lnTo>
                <a:lnTo>
                  <a:pt x="299" y="856"/>
                </a:lnTo>
                <a:lnTo>
                  <a:pt x="299" y="856"/>
                </a:lnTo>
                <a:lnTo>
                  <a:pt x="333" y="847"/>
                </a:lnTo>
                <a:lnTo>
                  <a:pt x="367" y="839"/>
                </a:lnTo>
                <a:lnTo>
                  <a:pt x="385" y="837"/>
                </a:lnTo>
                <a:lnTo>
                  <a:pt x="402" y="835"/>
                </a:lnTo>
                <a:lnTo>
                  <a:pt x="421" y="833"/>
                </a:lnTo>
                <a:lnTo>
                  <a:pt x="439" y="833"/>
                </a:lnTo>
                <a:lnTo>
                  <a:pt x="439" y="833"/>
                </a:lnTo>
                <a:lnTo>
                  <a:pt x="457" y="833"/>
                </a:lnTo>
                <a:lnTo>
                  <a:pt x="475" y="835"/>
                </a:lnTo>
                <a:lnTo>
                  <a:pt x="493" y="837"/>
                </a:lnTo>
                <a:lnTo>
                  <a:pt x="510" y="839"/>
                </a:lnTo>
                <a:lnTo>
                  <a:pt x="545" y="847"/>
                </a:lnTo>
                <a:lnTo>
                  <a:pt x="579" y="856"/>
                </a:lnTo>
                <a:lnTo>
                  <a:pt x="579" y="856"/>
                </a:lnTo>
                <a:lnTo>
                  <a:pt x="604" y="847"/>
                </a:lnTo>
                <a:lnTo>
                  <a:pt x="627" y="837"/>
                </a:lnTo>
                <a:lnTo>
                  <a:pt x="650" y="825"/>
                </a:lnTo>
                <a:lnTo>
                  <a:pt x="672" y="813"/>
                </a:lnTo>
                <a:lnTo>
                  <a:pt x="692" y="798"/>
                </a:lnTo>
                <a:lnTo>
                  <a:pt x="713" y="784"/>
                </a:lnTo>
                <a:lnTo>
                  <a:pt x="732" y="767"/>
                </a:lnTo>
                <a:lnTo>
                  <a:pt x="750" y="750"/>
                </a:lnTo>
                <a:lnTo>
                  <a:pt x="767" y="731"/>
                </a:lnTo>
                <a:lnTo>
                  <a:pt x="784" y="712"/>
                </a:lnTo>
                <a:lnTo>
                  <a:pt x="799" y="691"/>
                </a:lnTo>
                <a:lnTo>
                  <a:pt x="814" y="670"/>
                </a:lnTo>
                <a:lnTo>
                  <a:pt x="826" y="648"/>
                </a:lnTo>
                <a:lnTo>
                  <a:pt x="838" y="625"/>
                </a:lnTo>
                <a:lnTo>
                  <a:pt x="847" y="602"/>
                </a:lnTo>
                <a:lnTo>
                  <a:pt x="856" y="577"/>
                </a:lnTo>
                <a:lnTo>
                  <a:pt x="856" y="577"/>
                </a:lnTo>
                <a:lnTo>
                  <a:pt x="847" y="545"/>
                </a:lnTo>
                <a:lnTo>
                  <a:pt x="840" y="511"/>
                </a:lnTo>
                <a:lnTo>
                  <a:pt x="835" y="476"/>
                </a:lnTo>
                <a:lnTo>
                  <a:pt x="834" y="439"/>
                </a:lnTo>
                <a:lnTo>
                  <a:pt x="834" y="439"/>
                </a:lnTo>
                <a:lnTo>
                  <a:pt x="835" y="403"/>
                </a:lnTo>
                <a:lnTo>
                  <a:pt x="840" y="369"/>
                </a:lnTo>
                <a:lnTo>
                  <a:pt x="847" y="334"/>
                </a:lnTo>
                <a:lnTo>
                  <a:pt x="856" y="301"/>
                </a:lnTo>
                <a:lnTo>
                  <a:pt x="856" y="301"/>
                </a:lnTo>
                <a:lnTo>
                  <a:pt x="844" y="268"/>
                </a:lnTo>
                <a:lnTo>
                  <a:pt x="830" y="238"/>
                </a:lnTo>
                <a:lnTo>
                  <a:pt x="814" y="208"/>
                </a:lnTo>
                <a:lnTo>
                  <a:pt x="794" y="180"/>
                </a:lnTo>
                <a:lnTo>
                  <a:pt x="773" y="153"/>
                </a:lnTo>
                <a:lnTo>
                  <a:pt x="750" y="129"/>
                </a:lnTo>
                <a:lnTo>
                  <a:pt x="725" y="106"/>
                </a:lnTo>
                <a:lnTo>
                  <a:pt x="699" y="85"/>
                </a:lnTo>
                <a:lnTo>
                  <a:pt x="670" y="66"/>
                </a:lnTo>
                <a:lnTo>
                  <a:pt x="641" y="49"/>
                </a:lnTo>
                <a:lnTo>
                  <a:pt x="611" y="34"/>
                </a:lnTo>
                <a:lnTo>
                  <a:pt x="578" y="22"/>
                </a:lnTo>
                <a:lnTo>
                  <a:pt x="544" y="12"/>
                </a:lnTo>
                <a:lnTo>
                  <a:pt x="510" y="5"/>
                </a:lnTo>
                <a:lnTo>
                  <a:pt x="475" y="1"/>
                </a:lnTo>
                <a:lnTo>
                  <a:pt x="457" y="0"/>
                </a:lnTo>
                <a:lnTo>
                  <a:pt x="4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2" name="Freeform 74"/>
          <p:cNvSpPr>
            <a:spLocks/>
          </p:cNvSpPr>
          <p:nvPr/>
        </p:nvSpPr>
        <p:spPr bwMode="auto">
          <a:xfrm>
            <a:off x="9992992" y="3304632"/>
            <a:ext cx="119982" cy="784321"/>
          </a:xfrm>
          <a:custGeom>
            <a:avLst/>
            <a:gdLst>
              <a:gd name="T0" fmla="*/ 22 w 45"/>
              <a:gd name="T1" fmla="*/ 0 h 276"/>
              <a:gd name="T2" fmla="*/ 22 w 45"/>
              <a:gd name="T3" fmla="*/ 0 h 276"/>
              <a:gd name="T4" fmla="*/ 13 w 45"/>
              <a:gd name="T5" fmla="*/ 33 h 276"/>
              <a:gd name="T6" fmla="*/ 6 w 45"/>
              <a:gd name="T7" fmla="*/ 68 h 276"/>
              <a:gd name="T8" fmla="*/ 1 w 45"/>
              <a:gd name="T9" fmla="*/ 102 h 276"/>
              <a:gd name="T10" fmla="*/ 0 w 45"/>
              <a:gd name="T11" fmla="*/ 138 h 276"/>
              <a:gd name="T12" fmla="*/ 0 w 45"/>
              <a:gd name="T13" fmla="*/ 138 h 276"/>
              <a:gd name="T14" fmla="*/ 1 w 45"/>
              <a:gd name="T15" fmla="*/ 175 h 276"/>
              <a:gd name="T16" fmla="*/ 6 w 45"/>
              <a:gd name="T17" fmla="*/ 210 h 276"/>
              <a:gd name="T18" fmla="*/ 13 w 45"/>
              <a:gd name="T19" fmla="*/ 244 h 276"/>
              <a:gd name="T20" fmla="*/ 22 w 45"/>
              <a:gd name="T21" fmla="*/ 276 h 276"/>
              <a:gd name="T22" fmla="*/ 22 w 45"/>
              <a:gd name="T23" fmla="*/ 276 h 276"/>
              <a:gd name="T24" fmla="*/ 32 w 45"/>
              <a:gd name="T25" fmla="*/ 244 h 276"/>
              <a:gd name="T26" fmla="*/ 39 w 45"/>
              <a:gd name="T27" fmla="*/ 210 h 276"/>
              <a:gd name="T28" fmla="*/ 44 w 45"/>
              <a:gd name="T29" fmla="*/ 175 h 276"/>
              <a:gd name="T30" fmla="*/ 45 w 45"/>
              <a:gd name="T31" fmla="*/ 138 h 276"/>
              <a:gd name="T32" fmla="*/ 45 w 45"/>
              <a:gd name="T33" fmla="*/ 138 h 276"/>
              <a:gd name="T34" fmla="*/ 44 w 45"/>
              <a:gd name="T35" fmla="*/ 102 h 276"/>
              <a:gd name="T36" fmla="*/ 39 w 45"/>
              <a:gd name="T37" fmla="*/ 68 h 276"/>
              <a:gd name="T38" fmla="*/ 32 w 45"/>
              <a:gd name="T39" fmla="*/ 33 h 276"/>
              <a:gd name="T40" fmla="*/ 22 w 45"/>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276">
                <a:moveTo>
                  <a:pt x="22" y="0"/>
                </a:moveTo>
                <a:lnTo>
                  <a:pt x="22" y="0"/>
                </a:lnTo>
                <a:lnTo>
                  <a:pt x="13" y="33"/>
                </a:lnTo>
                <a:lnTo>
                  <a:pt x="6" y="68"/>
                </a:lnTo>
                <a:lnTo>
                  <a:pt x="1" y="102"/>
                </a:lnTo>
                <a:lnTo>
                  <a:pt x="0" y="138"/>
                </a:lnTo>
                <a:lnTo>
                  <a:pt x="0" y="138"/>
                </a:lnTo>
                <a:lnTo>
                  <a:pt x="1" y="175"/>
                </a:lnTo>
                <a:lnTo>
                  <a:pt x="6" y="210"/>
                </a:lnTo>
                <a:lnTo>
                  <a:pt x="13" y="244"/>
                </a:lnTo>
                <a:lnTo>
                  <a:pt x="22" y="276"/>
                </a:lnTo>
                <a:lnTo>
                  <a:pt x="22" y="276"/>
                </a:lnTo>
                <a:lnTo>
                  <a:pt x="32" y="244"/>
                </a:lnTo>
                <a:lnTo>
                  <a:pt x="39" y="210"/>
                </a:lnTo>
                <a:lnTo>
                  <a:pt x="44" y="175"/>
                </a:lnTo>
                <a:lnTo>
                  <a:pt x="45" y="138"/>
                </a:lnTo>
                <a:lnTo>
                  <a:pt x="45" y="138"/>
                </a:lnTo>
                <a:lnTo>
                  <a:pt x="44" y="102"/>
                </a:lnTo>
                <a:lnTo>
                  <a:pt x="39" y="68"/>
                </a:lnTo>
                <a:lnTo>
                  <a:pt x="32" y="33"/>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3" name="Freeform 84"/>
          <p:cNvSpPr>
            <a:spLocks/>
          </p:cNvSpPr>
          <p:nvPr/>
        </p:nvSpPr>
        <p:spPr bwMode="auto">
          <a:xfrm>
            <a:off x="8531401" y="4816440"/>
            <a:ext cx="763518" cy="130722"/>
          </a:xfrm>
          <a:custGeom>
            <a:avLst/>
            <a:gdLst>
              <a:gd name="T0" fmla="*/ 140 w 280"/>
              <a:gd name="T1" fmla="*/ 0 h 45"/>
              <a:gd name="T2" fmla="*/ 140 w 280"/>
              <a:gd name="T3" fmla="*/ 0 h 45"/>
              <a:gd name="T4" fmla="*/ 122 w 280"/>
              <a:gd name="T5" fmla="*/ 0 h 45"/>
              <a:gd name="T6" fmla="*/ 103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3 w 280"/>
              <a:gd name="T25" fmla="*/ 44 h 45"/>
              <a:gd name="T26" fmla="*/ 122 w 280"/>
              <a:gd name="T27" fmla="*/ 45 h 45"/>
              <a:gd name="T28" fmla="*/ 140 w 280"/>
              <a:gd name="T29" fmla="*/ 45 h 45"/>
              <a:gd name="T30" fmla="*/ 140 w 280"/>
              <a:gd name="T31" fmla="*/ 45 h 45"/>
              <a:gd name="T32" fmla="*/ 158 w 280"/>
              <a:gd name="T33" fmla="*/ 45 h 45"/>
              <a:gd name="T34" fmla="*/ 176 w 280"/>
              <a:gd name="T35" fmla="*/ 44 h 45"/>
              <a:gd name="T36" fmla="*/ 194 w 280"/>
              <a:gd name="T37" fmla="*/ 43 h 45"/>
              <a:gd name="T38" fmla="*/ 211 w 280"/>
              <a:gd name="T39" fmla="*/ 40 h 45"/>
              <a:gd name="T40" fmla="*/ 246 w 280"/>
              <a:gd name="T41" fmla="*/ 33 h 45"/>
              <a:gd name="T42" fmla="*/ 280 w 280"/>
              <a:gd name="T43" fmla="*/ 23 h 45"/>
              <a:gd name="T44" fmla="*/ 280 w 280"/>
              <a:gd name="T45" fmla="*/ 23 h 45"/>
              <a:gd name="T46" fmla="*/ 246 w 280"/>
              <a:gd name="T47" fmla="*/ 14 h 45"/>
              <a:gd name="T48" fmla="*/ 211 w 280"/>
              <a:gd name="T49" fmla="*/ 6 h 45"/>
              <a:gd name="T50" fmla="*/ 194 w 280"/>
              <a:gd name="T51" fmla="*/ 4 h 45"/>
              <a:gd name="T52" fmla="*/ 176 w 280"/>
              <a:gd name="T53" fmla="*/ 2 h 45"/>
              <a:gd name="T54" fmla="*/ 158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3" y="2"/>
                </a:lnTo>
                <a:lnTo>
                  <a:pt x="86" y="4"/>
                </a:lnTo>
                <a:lnTo>
                  <a:pt x="68" y="6"/>
                </a:lnTo>
                <a:lnTo>
                  <a:pt x="34" y="14"/>
                </a:lnTo>
                <a:lnTo>
                  <a:pt x="0" y="23"/>
                </a:lnTo>
                <a:lnTo>
                  <a:pt x="0" y="23"/>
                </a:lnTo>
                <a:lnTo>
                  <a:pt x="34" y="33"/>
                </a:lnTo>
                <a:lnTo>
                  <a:pt x="68" y="40"/>
                </a:lnTo>
                <a:lnTo>
                  <a:pt x="86" y="43"/>
                </a:lnTo>
                <a:lnTo>
                  <a:pt x="103" y="44"/>
                </a:lnTo>
                <a:lnTo>
                  <a:pt x="122" y="45"/>
                </a:lnTo>
                <a:lnTo>
                  <a:pt x="140" y="45"/>
                </a:lnTo>
                <a:lnTo>
                  <a:pt x="140" y="45"/>
                </a:lnTo>
                <a:lnTo>
                  <a:pt x="158" y="45"/>
                </a:lnTo>
                <a:lnTo>
                  <a:pt x="176" y="44"/>
                </a:lnTo>
                <a:lnTo>
                  <a:pt x="194" y="43"/>
                </a:lnTo>
                <a:lnTo>
                  <a:pt x="211" y="40"/>
                </a:lnTo>
                <a:lnTo>
                  <a:pt x="246" y="33"/>
                </a:lnTo>
                <a:lnTo>
                  <a:pt x="280" y="23"/>
                </a:lnTo>
                <a:lnTo>
                  <a:pt x="280" y="23"/>
                </a:lnTo>
                <a:lnTo>
                  <a:pt x="246" y="14"/>
                </a:lnTo>
                <a:lnTo>
                  <a:pt x="211" y="6"/>
                </a:lnTo>
                <a:lnTo>
                  <a:pt x="194" y="4"/>
                </a:lnTo>
                <a:lnTo>
                  <a:pt x="176" y="2"/>
                </a:lnTo>
                <a:lnTo>
                  <a:pt x="158" y="0"/>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4" name="Freeform 187"/>
          <p:cNvSpPr>
            <a:spLocks/>
          </p:cNvSpPr>
          <p:nvPr/>
        </p:nvSpPr>
        <p:spPr bwMode="auto">
          <a:xfrm>
            <a:off x="9889370" y="2923838"/>
            <a:ext cx="158159" cy="289859"/>
          </a:xfrm>
          <a:custGeom>
            <a:avLst/>
            <a:gdLst>
              <a:gd name="T0" fmla="*/ 0 w 58"/>
              <a:gd name="T1" fmla="*/ 0 h 102"/>
              <a:gd name="T2" fmla="*/ 0 w 58"/>
              <a:gd name="T3" fmla="*/ 0 h 102"/>
              <a:gd name="T4" fmla="*/ 0 w 58"/>
              <a:gd name="T5" fmla="*/ 2 h 102"/>
              <a:gd name="T6" fmla="*/ 0 w 58"/>
              <a:gd name="T7" fmla="*/ 2 h 102"/>
              <a:gd name="T8" fmla="*/ 17 w 58"/>
              <a:gd name="T9" fmla="*/ 25 h 102"/>
              <a:gd name="T10" fmla="*/ 31 w 58"/>
              <a:gd name="T11" fmla="*/ 50 h 102"/>
              <a:gd name="T12" fmla="*/ 45 w 58"/>
              <a:gd name="T13" fmla="*/ 76 h 102"/>
              <a:gd name="T14" fmla="*/ 57 w 58"/>
              <a:gd name="T15" fmla="*/ 102 h 102"/>
              <a:gd name="T16" fmla="*/ 57 w 58"/>
              <a:gd name="T17" fmla="*/ 102 h 102"/>
              <a:gd name="T18" fmla="*/ 58 w 58"/>
              <a:gd name="T19" fmla="*/ 101 h 102"/>
              <a:gd name="T20" fmla="*/ 58 w 58"/>
              <a:gd name="T21" fmla="*/ 101 h 102"/>
              <a:gd name="T22" fmla="*/ 46 w 58"/>
              <a:gd name="T23" fmla="*/ 74 h 102"/>
              <a:gd name="T24" fmla="*/ 31 w 58"/>
              <a:gd name="T25" fmla="*/ 49 h 102"/>
              <a:gd name="T26" fmla="*/ 17 w 58"/>
              <a:gd name="T27" fmla="*/ 25 h 102"/>
              <a:gd name="T28" fmla="*/ 0 w 58"/>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102">
                <a:moveTo>
                  <a:pt x="0" y="0"/>
                </a:moveTo>
                <a:lnTo>
                  <a:pt x="0" y="0"/>
                </a:lnTo>
                <a:lnTo>
                  <a:pt x="0" y="2"/>
                </a:lnTo>
                <a:lnTo>
                  <a:pt x="0" y="2"/>
                </a:lnTo>
                <a:lnTo>
                  <a:pt x="17" y="25"/>
                </a:lnTo>
                <a:lnTo>
                  <a:pt x="31" y="50"/>
                </a:lnTo>
                <a:lnTo>
                  <a:pt x="45" y="76"/>
                </a:lnTo>
                <a:lnTo>
                  <a:pt x="57" y="102"/>
                </a:lnTo>
                <a:lnTo>
                  <a:pt x="57" y="102"/>
                </a:lnTo>
                <a:lnTo>
                  <a:pt x="58" y="101"/>
                </a:lnTo>
                <a:lnTo>
                  <a:pt x="58" y="101"/>
                </a:lnTo>
                <a:lnTo>
                  <a:pt x="46" y="74"/>
                </a:lnTo>
                <a:lnTo>
                  <a:pt x="31" y="49"/>
                </a:lnTo>
                <a:lnTo>
                  <a:pt x="17" y="2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5" name="Freeform 190"/>
          <p:cNvSpPr>
            <a:spLocks/>
          </p:cNvSpPr>
          <p:nvPr/>
        </p:nvSpPr>
        <p:spPr bwMode="auto">
          <a:xfrm>
            <a:off x="10047529" y="2923838"/>
            <a:ext cx="158159" cy="289859"/>
          </a:xfrm>
          <a:custGeom>
            <a:avLst/>
            <a:gdLst>
              <a:gd name="T0" fmla="*/ 57 w 57"/>
              <a:gd name="T1" fmla="*/ 0 h 102"/>
              <a:gd name="T2" fmla="*/ 57 w 57"/>
              <a:gd name="T3" fmla="*/ 0 h 102"/>
              <a:gd name="T4" fmla="*/ 40 w 57"/>
              <a:gd name="T5" fmla="*/ 25 h 102"/>
              <a:gd name="T6" fmla="*/ 25 w 57"/>
              <a:gd name="T7" fmla="*/ 49 h 102"/>
              <a:gd name="T8" fmla="*/ 11 w 57"/>
              <a:gd name="T9" fmla="*/ 74 h 102"/>
              <a:gd name="T10" fmla="*/ 0 w 57"/>
              <a:gd name="T11" fmla="*/ 101 h 102"/>
              <a:gd name="T12" fmla="*/ 0 w 57"/>
              <a:gd name="T13" fmla="*/ 101 h 102"/>
              <a:gd name="T14" fmla="*/ 0 w 57"/>
              <a:gd name="T15" fmla="*/ 102 h 102"/>
              <a:gd name="T16" fmla="*/ 0 w 57"/>
              <a:gd name="T17" fmla="*/ 102 h 102"/>
              <a:gd name="T18" fmla="*/ 12 w 57"/>
              <a:gd name="T19" fmla="*/ 76 h 102"/>
              <a:gd name="T20" fmla="*/ 25 w 57"/>
              <a:gd name="T21" fmla="*/ 50 h 102"/>
              <a:gd name="T22" fmla="*/ 40 w 57"/>
              <a:gd name="T23" fmla="*/ 25 h 102"/>
              <a:gd name="T24" fmla="*/ 57 w 57"/>
              <a:gd name="T25" fmla="*/ 2 h 102"/>
              <a:gd name="T26" fmla="*/ 57 w 57"/>
              <a:gd name="T27" fmla="*/ 2 h 102"/>
              <a:gd name="T28" fmla="*/ 57 w 57"/>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2">
                <a:moveTo>
                  <a:pt x="57" y="0"/>
                </a:moveTo>
                <a:lnTo>
                  <a:pt x="57" y="0"/>
                </a:lnTo>
                <a:lnTo>
                  <a:pt x="40" y="25"/>
                </a:lnTo>
                <a:lnTo>
                  <a:pt x="25" y="49"/>
                </a:lnTo>
                <a:lnTo>
                  <a:pt x="11" y="74"/>
                </a:lnTo>
                <a:lnTo>
                  <a:pt x="0" y="101"/>
                </a:lnTo>
                <a:lnTo>
                  <a:pt x="0" y="101"/>
                </a:lnTo>
                <a:lnTo>
                  <a:pt x="0" y="102"/>
                </a:lnTo>
                <a:lnTo>
                  <a:pt x="0" y="102"/>
                </a:lnTo>
                <a:lnTo>
                  <a:pt x="12" y="76"/>
                </a:lnTo>
                <a:lnTo>
                  <a:pt x="25" y="50"/>
                </a:lnTo>
                <a:lnTo>
                  <a:pt x="40" y="25"/>
                </a:lnTo>
                <a:lnTo>
                  <a:pt x="57" y="2"/>
                </a:lnTo>
                <a:lnTo>
                  <a:pt x="57" y="2"/>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6" name="Freeform 193"/>
          <p:cNvSpPr>
            <a:spLocks/>
          </p:cNvSpPr>
          <p:nvPr/>
        </p:nvSpPr>
        <p:spPr bwMode="auto">
          <a:xfrm>
            <a:off x="9889370" y="2690820"/>
            <a:ext cx="316314" cy="517199"/>
          </a:xfrm>
          <a:custGeom>
            <a:avLst/>
            <a:gdLst>
              <a:gd name="T0" fmla="*/ 58 w 115"/>
              <a:gd name="T1" fmla="*/ 0 h 182"/>
              <a:gd name="T2" fmla="*/ 58 w 115"/>
              <a:gd name="T3" fmla="*/ 0 h 182"/>
              <a:gd name="T4" fmla="*/ 42 w 115"/>
              <a:gd name="T5" fmla="*/ 19 h 182"/>
              <a:gd name="T6" fmla="*/ 26 w 115"/>
              <a:gd name="T7" fmla="*/ 39 h 182"/>
              <a:gd name="T8" fmla="*/ 13 w 115"/>
              <a:gd name="T9" fmla="*/ 61 h 182"/>
              <a:gd name="T10" fmla="*/ 0 w 115"/>
              <a:gd name="T11" fmla="*/ 81 h 182"/>
              <a:gd name="T12" fmla="*/ 0 w 115"/>
              <a:gd name="T13" fmla="*/ 81 h 182"/>
              <a:gd name="T14" fmla="*/ 17 w 115"/>
              <a:gd name="T15" fmla="*/ 106 h 182"/>
              <a:gd name="T16" fmla="*/ 31 w 115"/>
              <a:gd name="T17" fmla="*/ 130 h 182"/>
              <a:gd name="T18" fmla="*/ 46 w 115"/>
              <a:gd name="T19" fmla="*/ 155 h 182"/>
              <a:gd name="T20" fmla="*/ 58 w 115"/>
              <a:gd name="T21" fmla="*/ 182 h 182"/>
              <a:gd name="T22" fmla="*/ 58 w 115"/>
              <a:gd name="T23" fmla="*/ 182 h 182"/>
              <a:gd name="T24" fmla="*/ 69 w 115"/>
              <a:gd name="T25" fmla="*/ 155 h 182"/>
              <a:gd name="T26" fmla="*/ 83 w 115"/>
              <a:gd name="T27" fmla="*/ 130 h 182"/>
              <a:gd name="T28" fmla="*/ 98 w 115"/>
              <a:gd name="T29" fmla="*/ 106 h 182"/>
              <a:gd name="T30" fmla="*/ 115 w 115"/>
              <a:gd name="T31" fmla="*/ 81 h 182"/>
              <a:gd name="T32" fmla="*/ 115 w 115"/>
              <a:gd name="T33" fmla="*/ 81 h 182"/>
              <a:gd name="T34" fmla="*/ 102 w 115"/>
              <a:gd name="T35" fmla="*/ 61 h 182"/>
              <a:gd name="T36" fmla="*/ 88 w 115"/>
              <a:gd name="T37" fmla="*/ 39 h 182"/>
              <a:gd name="T38" fmla="*/ 74 w 115"/>
              <a:gd name="T39" fmla="*/ 19 h 182"/>
              <a:gd name="T40" fmla="*/ 58 w 115"/>
              <a:gd name="T4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182">
                <a:moveTo>
                  <a:pt x="58" y="0"/>
                </a:moveTo>
                <a:lnTo>
                  <a:pt x="58" y="0"/>
                </a:lnTo>
                <a:lnTo>
                  <a:pt x="42" y="19"/>
                </a:lnTo>
                <a:lnTo>
                  <a:pt x="26" y="39"/>
                </a:lnTo>
                <a:lnTo>
                  <a:pt x="13" y="61"/>
                </a:lnTo>
                <a:lnTo>
                  <a:pt x="0" y="81"/>
                </a:lnTo>
                <a:lnTo>
                  <a:pt x="0" y="81"/>
                </a:lnTo>
                <a:lnTo>
                  <a:pt x="17" y="106"/>
                </a:lnTo>
                <a:lnTo>
                  <a:pt x="31" y="130"/>
                </a:lnTo>
                <a:lnTo>
                  <a:pt x="46" y="155"/>
                </a:lnTo>
                <a:lnTo>
                  <a:pt x="58" y="182"/>
                </a:lnTo>
                <a:lnTo>
                  <a:pt x="58" y="182"/>
                </a:lnTo>
                <a:lnTo>
                  <a:pt x="69" y="155"/>
                </a:lnTo>
                <a:lnTo>
                  <a:pt x="83" y="130"/>
                </a:lnTo>
                <a:lnTo>
                  <a:pt x="98" y="106"/>
                </a:lnTo>
                <a:lnTo>
                  <a:pt x="115" y="81"/>
                </a:lnTo>
                <a:lnTo>
                  <a:pt x="115" y="81"/>
                </a:lnTo>
                <a:lnTo>
                  <a:pt x="102" y="61"/>
                </a:lnTo>
                <a:lnTo>
                  <a:pt x="88" y="39"/>
                </a:lnTo>
                <a:lnTo>
                  <a:pt x="74" y="19"/>
                </a:lnTo>
                <a:lnTo>
                  <a:pt x="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9" name="Freeform 65"/>
          <p:cNvSpPr>
            <a:spLocks/>
          </p:cNvSpPr>
          <p:nvPr/>
        </p:nvSpPr>
        <p:spPr bwMode="auto">
          <a:xfrm>
            <a:off x="10026209" y="2603102"/>
            <a:ext cx="644623" cy="662044"/>
          </a:xfrm>
          <a:custGeom>
            <a:avLst/>
            <a:gdLst>
              <a:gd name="T0" fmla="*/ 179 w 222"/>
              <a:gd name="T1" fmla="*/ 0 h 230"/>
              <a:gd name="T2" fmla="*/ 179 w 222"/>
              <a:gd name="T3" fmla="*/ 0 h 230"/>
              <a:gd name="T4" fmla="*/ 151 w 222"/>
              <a:gd name="T5" fmla="*/ 17 h 230"/>
              <a:gd name="T6" fmla="*/ 124 w 222"/>
              <a:gd name="T7" fmla="*/ 35 h 230"/>
              <a:gd name="T8" fmla="*/ 99 w 222"/>
              <a:gd name="T9" fmla="*/ 56 h 230"/>
              <a:gd name="T10" fmla="*/ 76 w 222"/>
              <a:gd name="T11" fmla="*/ 78 h 230"/>
              <a:gd name="T12" fmla="*/ 54 w 222"/>
              <a:gd name="T13" fmla="*/ 101 h 230"/>
              <a:gd name="T14" fmla="*/ 35 w 222"/>
              <a:gd name="T15" fmla="*/ 126 h 230"/>
              <a:gd name="T16" fmla="*/ 17 w 222"/>
              <a:gd name="T17" fmla="*/ 153 h 230"/>
              <a:gd name="T18" fmla="*/ 0 w 222"/>
              <a:gd name="T19" fmla="*/ 181 h 230"/>
              <a:gd name="T20" fmla="*/ 0 w 222"/>
              <a:gd name="T21" fmla="*/ 181 h 230"/>
              <a:gd name="T22" fmla="*/ 9 w 222"/>
              <a:gd name="T23" fmla="*/ 191 h 230"/>
              <a:gd name="T24" fmla="*/ 20 w 222"/>
              <a:gd name="T25" fmla="*/ 199 h 230"/>
              <a:gd name="T26" fmla="*/ 32 w 222"/>
              <a:gd name="T27" fmla="*/ 206 h 230"/>
              <a:gd name="T28" fmla="*/ 46 w 222"/>
              <a:gd name="T29" fmla="*/ 213 h 230"/>
              <a:gd name="T30" fmla="*/ 46 w 222"/>
              <a:gd name="T31" fmla="*/ 213 h 230"/>
              <a:gd name="T32" fmla="*/ 53 w 222"/>
              <a:gd name="T33" fmla="*/ 215 h 230"/>
              <a:gd name="T34" fmla="*/ 53 w 222"/>
              <a:gd name="T35" fmla="*/ 215 h 230"/>
              <a:gd name="T36" fmla="*/ 69 w 222"/>
              <a:gd name="T37" fmla="*/ 221 h 230"/>
              <a:gd name="T38" fmla="*/ 86 w 222"/>
              <a:gd name="T39" fmla="*/ 226 h 230"/>
              <a:gd name="T40" fmla="*/ 101 w 222"/>
              <a:gd name="T41" fmla="*/ 228 h 230"/>
              <a:gd name="T42" fmla="*/ 117 w 222"/>
              <a:gd name="T43" fmla="*/ 230 h 230"/>
              <a:gd name="T44" fmla="*/ 117 w 222"/>
              <a:gd name="T45" fmla="*/ 230 h 230"/>
              <a:gd name="T46" fmla="*/ 138 w 222"/>
              <a:gd name="T47" fmla="*/ 228 h 230"/>
              <a:gd name="T48" fmla="*/ 156 w 222"/>
              <a:gd name="T49" fmla="*/ 225 h 230"/>
              <a:gd name="T50" fmla="*/ 173 w 222"/>
              <a:gd name="T51" fmla="*/ 221 h 230"/>
              <a:gd name="T52" fmla="*/ 188 w 222"/>
              <a:gd name="T53" fmla="*/ 216 h 230"/>
              <a:gd name="T54" fmla="*/ 200 w 222"/>
              <a:gd name="T55" fmla="*/ 211 h 230"/>
              <a:gd name="T56" fmla="*/ 208 w 222"/>
              <a:gd name="T57" fmla="*/ 206 h 230"/>
              <a:gd name="T58" fmla="*/ 215 w 222"/>
              <a:gd name="T59" fmla="*/ 203 h 230"/>
              <a:gd name="T60" fmla="*/ 215 w 222"/>
              <a:gd name="T61" fmla="*/ 203 h 230"/>
              <a:gd name="T62" fmla="*/ 206 w 222"/>
              <a:gd name="T63" fmla="*/ 199 h 230"/>
              <a:gd name="T64" fmla="*/ 197 w 222"/>
              <a:gd name="T65" fmla="*/ 196 h 230"/>
              <a:gd name="T66" fmla="*/ 190 w 222"/>
              <a:gd name="T67" fmla="*/ 191 h 230"/>
              <a:gd name="T68" fmla="*/ 183 w 222"/>
              <a:gd name="T69" fmla="*/ 186 h 230"/>
              <a:gd name="T70" fmla="*/ 183 w 222"/>
              <a:gd name="T71" fmla="*/ 186 h 230"/>
              <a:gd name="T72" fmla="*/ 191 w 222"/>
              <a:gd name="T73" fmla="*/ 176 h 230"/>
              <a:gd name="T74" fmla="*/ 198 w 222"/>
              <a:gd name="T75" fmla="*/ 166 h 230"/>
              <a:gd name="T76" fmla="*/ 206 w 222"/>
              <a:gd name="T77" fmla="*/ 156 h 230"/>
              <a:gd name="T78" fmla="*/ 212 w 222"/>
              <a:gd name="T79" fmla="*/ 143 h 230"/>
              <a:gd name="T80" fmla="*/ 212 w 222"/>
              <a:gd name="T81" fmla="*/ 143 h 230"/>
              <a:gd name="T82" fmla="*/ 214 w 222"/>
              <a:gd name="T83" fmla="*/ 134 h 230"/>
              <a:gd name="T84" fmla="*/ 218 w 222"/>
              <a:gd name="T85" fmla="*/ 124 h 230"/>
              <a:gd name="T86" fmla="*/ 219 w 222"/>
              <a:gd name="T87" fmla="*/ 114 h 230"/>
              <a:gd name="T88" fmla="*/ 220 w 222"/>
              <a:gd name="T89" fmla="*/ 105 h 230"/>
              <a:gd name="T90" fmla="*/ 222 w 222"/>
              <a:gd name="T91" fmla="*/ 95 h 230"/>
              <a:gd name="T92" fmla="*/ 220 w 222"/>
              <a:gd name="T93" fmla="*/ 85 h 230"/>
              <a:gd name="T94" fmla="*/ 219 w 222"/>
              <a:gd name="T95" fmla="*/ 76 h 230"/>
              <a:gd name="T96" fmla="*/ 218 w 222"/>
              <a:gd name="T97" fmla="*/ 66 h 230"/>
              <a:gd name="T98" fmla="*/ 212 w 222"/>
              <a:gd name="T99" fmla="*/ 48 h 230"/>
              <a:gd name="T100" fmla="*/ 203 w 222"/>
              <a:gd name="T101" fmla="*/ 31 h 230"/>
              <a:gd name="T102" fmla="*/ 198 w 222"/>
              <a:gd name="T103" fmla="*/ 22 h 230"/>
              <a:gd name="T104" fmla="*/ 192 w 222"/>
              <a:gd name="T105" fmla="*/ 15 h 230"/>
              <a:gd name="T106" fmla="*/ 185 w 222"/>
              <a:gd name="T107" fmla="*/ 8 h 230"/>
              <a:gd name="T108" fmla="*/ 179 w 222"/>
              <a:gd name="T109"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2" h="230">
                <a:moveTo>
                  <a:pt x="179" y="0"/>
                </a:moveTo>
                <a:lnTo>
                  <a:pt x="179" y="0"/>
                </a:lnTo>
                <a:lnTo>
                  <a:pt x="151" y="17"/>
                </a:lnTo>
                <a:lnTo>
                  <a:pt x="124" y="35"/>
                </a:lnTo>
                <a:lnTo>
                  <a:pt x="99" y="56"/>
                </a:lnTo>
                <a:lnTo>
                  <a:pt x="76" y="78"/>
                </a:lnTo>
                <a:lnTo>
                  <a:pt x="54" y="101"/>
                </a:lnTo>
                <a:lnTo>
                  <a:pt x="35" y="126"/>
                </a:lnTo>
                <a:lnTo>
                  <a:pt x="17" y="153"/>
                </a:lnTo>
                <a:lnTo>
                  <a:pt x="0" y="181"/>
                </a:lnTo>
                <a:lnTo>
                  <a:pt x="0" y="181"/>
                </a:lnTo>
                <a:lnTo>
                  <a:pt x="9" y="191"/>
                </a:lnTo>
                <a:lnTo>
                  <a:pt x="20" y="199"/>
                </a:lnTo>
                <a:lnTo>
                  <a:pt x="32" y="206"/>
                </a:lnTo>
                <a:lnTo>
                  <a:pt x="46" y="213"/>
                </a:lnTo>
                <a:lnTo>
                  <a:pt x="46" y="213"/>
                </a:lnTo>
                <a:lnTo>
                  <a:pt x="53" y="215"/>
                </a:lnTo>
                <a:lnTo>
                  <a:pt x="53" y="215"/>
                </a:lnTo>
                <a:lnTo>
                  <a:pt x="69" y="221"/>
                </a:lnTo>
                <a:lnTo>
                  <a:pt x="86" y="226"/>
                </a:lnTo>
                <a:lnTo>
                  <a:pt x="101" y="228"/>
                </a:lnTo>
                <a:lnTo>
                  <a:pt x="117" y="230"/>
                </a:lnTo>
                <a:lnTo>
                  <a:pt x="117" y="230"/>
                </a:lnTo>
                <a:lnTo>
                  <a:pt x="138" y="228"/>
                </a:lnTo>
                <a:lnTo>
                  <a:pt x="156" y="225"/>
                </a:lnTo>
                <a:lnTo>
                  <a:pt x="173" y="221"/>
                </a:lnTo>
                <a:lnTo>
                  <a:pt x="188" y="216"/>
                </a:lnTo>
                <a:lnTo>
                  <a:pt x="200" y="211"/>
                </a:lnTo>
                <a:lnTo>
                  <a:pt x="208" y="206"/>
                </a:lnTo>
                <a:lnTo>
                  <a:pt x="215" y="203"/>
                </a:lnTo>
                <a:lnTo>
                  <a:pt x="215" y="203"/>
                </a:lnTo>
                <a:lnTo>
                  <a:pt x="206" y="199"/>
                </a:lnTo>
                <a:lnTo>
                  <a:pt x="197" y="196"/>
                </a:lnTo>
                <a:lnTo>
                  <a:pt x="190" y="191"/>
                </a:lnTo>
                <a:lnTo>
                  <a:pt x="183" y="186"/>
                </a:lnTo>
                <a:lnTo>
                  <a:pt x="183" y="186"/>
                </a:lnTo>
                <a:lnTo>
                  <a:pt x="191" y="176"/>
                </a:lnTo>
                <a:lnTo>
                  <a:pt x="198" y="166"/>
                </a:lnTo>
                <a:lnTo>
                  <a:pt x="206" y="156"/>
                </a:lnTo>
                <a:lnTo>
                  <a:pt x="212" y="143"/>
                </a:lnTo>
                <a:lnTo>
                  <a:pt x="212" y="143"/>
                </a:lnTo>
                <a:lnTo>
                  <a:pt x="214" y="134"/>
                </a:lnTo>
                <a:lnTo>
                  <a:pt x="218" y="124"/>
                </a:lnTo>
                <a:lnTo>
                  <a:pt x="219" y="114"/>
                </a:lnTo>
                <a:lnTo>
                  <a:pt x="220" y="105"/>
                </a:lnTo>
                <a:lnTo>
                  <a:pt x="222" y="95"/>
                </a:lnTo>
                <a:lnTo>
                  <a:pt x="220" y="85"/>
                </a:lnTo>
                <a:lnTo>
                  <a:pt x="219" y="76"/>
                </a:lnTo>
                <a:lnTo>
                  <a:pt x="218" y="66"/>
                </a:lnTo>
                <a:lnTo>
                  <a:pt x="212" y="48"/>
                </a:lnTo>
                <a:lnTo>
                  <a:pt x="203" y="31"/>
                </a:lnTo>
                <a:lnTo>
                  <a:pt x="198" y="22"/>
                </a:lnTo>
                <a:lnTo>
                  <a:pt x="192" y="15"/>
                </a:lnTo>
                <a:lnTo>
                  <a:pt x="185" y="8"/>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0" name="Freeform 66"/>
          <p:cNvSpPr>
            <a:spLocks/>
          </p:cNvSpPr>
          <p:nvPr/>
        </p:nvSpPr>
        <p:spPr bwMode="auto">
          <a:xfrm>
            <a:off x="9875217" y="2452110"/>
            <a:ext cx="2485568" cy="2485569"/>
          </a:xfrm>
          <a:custGeom>
            <a:avLst/>
            <a:gdLst>
              <a:gd name="T0" fmla="*/ 413 w 856"/>
              <a:gd name="T1" fmla="*/ 0 h 856"/>
              <a:gd name="T2" fmla="*/ 337 w 856"/>
              <a:gd name="T3" fmla="*/ 11 h 856"/>
              <a:gd name="T4" fmla="*/ 266 w 856"/>
              <a:gd name="T5" fmla="*/ 35 h 856"/>
              <a:gd name="T6" fmla="*/ 251 w 856"/>
              <a:gd name="T7" fmla="*/ 52 h 856"/>
              <a:gd name="T8" fmla="*/ 269 w 856"/>
              <a:gd name="T9" fmla="*/ 79 h 856"/>
              <a:gd name="T10" fmla="*/ 281 w 856"/>
              <a:gd name="T11" fmla="*/ 107 h 856"/>
              <a:gd name="T12" fmla="*/ 287 w 856"/>
              <a:gd name="T13" fmla="*/ 138 h 856"/>
              <a:gd name="T14" fmla="*/ 285 w 856"/>
              <a:gd name="T15" fmla="*/ 170 h 856"/>
              <a:gd name="T16" fmla="*/ 276 w 856"/>
              <a:gd name="T17" fmla="*/ 201 h 856"/>
              <a:gd name="T18" fmla="*/ 257 w 856"/>
              <a:gd name="T19" fmla="*/ 234 h 856"/>
              <a:gd name="T20" fmla="*/ 303 w 856"/>
              <a:gd name="T21" fmla="*/ 250 h 856"/>
              <a:gd name="T22" fmla="*/ 265 w 856"/>
              <a:gd name="T23" fmla="*/ 272 h 856"/>
              <a:gd name="T24" fmla="*/ 228 w 856"/>
              <a:gd name="T25" fmla="*/ 288 h 856"/>
              <a:gd name="T26" fmla="*/ 168 w 856"/>
              <a:gd name="T27" fmla="*/ 296 h 856"/>
              <a:gd name="T28" fmla="*/ 132 w 856"/>
              <a:gd name="T29" fmla="*/ 292 h 856"/>
              <a:gd name="T30" fmla="*/ 98 w 856"/>
              <a:gd name="T31" fmla="*/ 282 h 856"/>
              <a:gd name="T32" fmla="*/ 77 w 856"/>
              <a:gd name="T33" fmla="*/ 272 h 856"/>
              <a:gd name="T34" fmla="*/ 43 w 856"/>
              <a:gd name="T35" fmla="*/ 246 h 856"/>
              <a:gd name="T36" fmla="*/ 25 w 856"/>
              <a:gd name="T37" fmla="*/ 291 h 856"/>
              <a:gd name="T38" fmla="*/ 6 w 856"/>
              <a:gd name="T39" fmla="*/ 363 h 856"/>
              <a:gd name="T40" fmla="*/ 0 w 856"/>
              <a:gd name="T41" fmla="*/ 439 h 856"/>
              <a:gd name="T42" fmla="*/ 1 w 856"/>
              <a:gd name="T43" fmla="*/ 476 h 856"/>
              <a:gd name="T44" fmla="*/ 21 w 856"/>
              <a:gd name="T45" fmla="*/ 577 h 856"/>
              <a:gd name="T46" fmla="*/ 65 w 856"/>
              <a:gd name="T47" fmla="*/ 671 h 856"/>
              <a:gd name="T48" fmla="*/ 128 w 856"/>
              <a:gd name="T49" fmla="*/ 750 h 856"/>
              <a:gd name="T50" fmla="*/ 207 w 856"/>
              <a:gd name="T51" fmla="*/ 813 h 856"/>
              <a:gd name="T52" fmla="*/ 299 w 856"/>
              <a:gd name="T53" fmla="*/ 856 h 856"/>
              <a:gd name="T54" fmla="*/ 367 w 856"/>
              <a:gd name="T55" fmla="*/ 839 h 856"/>
              <a:gd name="T56" fmla="*/ 421 w 856"/>
              <a:gd name="T57" fmla="*/ 833 h 856"/>
              <a:gd name="T58" fmla="*/ 457 w 856"/>
              <a:gd name="T59" fmla="*/ 833 h 856"/>
              <a:gd name="T60" fmla="*/ 510 w 856"/>
              <a:gd name="T61" fmla="*/ 839 h 856"/>
              <a:gd name="T62" fmla="*/ 579 w 856"/>
              <a:gd name="T63" fmla="*/ 856 h 856"/>
              <a:gd name="T64" fmla="*/ 650 w 856"/>
              <a:gd name="T65" fmla="*/ 825 h 856"/>
              <a:gd name="T66" fmla="*/ 713 w 856"/>
              <a:gd name="T67" fmla="*/ 784 h 856"/>
              <a:gd name="T68" fmla="*/ 767 w 856"/>
              <a:gd name="T69" fmla="*/ 731 h 856"/>
              <a:gd name="T70" fmla="*/ 814 w 856"/>
              <a:gd name="T71" fmla="*/ 670 h 856"/>
              <a:gd name="T72" fmla="*/ 847 w 856"/>
              <a:gd name="T73" fmla="*/ 602 h 856"/>
              <a:gd name="T74" fmla="*/ 847 w 856"/>
              <a:gd name="T75" fmla="*/ 545 h 856"/>
              <a:gd name="T76" fmla="*/ 834 w 856"/>
              <a:gd name="T77" fmla="*/ 439 h 856"/>
              <a:gd name="T78" fmla="*/ 840 w 856"/>
              <a:gd name="T79" fmla="*/ 369 h 856"/>
              <a:gd name="T80" fmla="*/ 856 w 856"/>
              <a:gd name="T81" fmla="*/ 301 h 856"/>
              <a:gd name="T82" fmla="*/ 814 w 856"/>
              <a:gd name="T83" fmla="*/ 208 h 856"/>
              <a:gd name="T84" fmla="*/ 750 w 856"/>
              <a:gd name="T85" fmla="*/ 129 h 856"/>
              <a:gd name="T86" fmla="*/ 670 w 856"/>
              <a:gd name="T87" fmla="*/ 66 h 856"/>
              <a:gd name="T88" fmla="*/ 578 w 856"/>
              <a:gd name="T89" fmla="*/ 22 h 856"/>
              <a:gd name="T90" fmla="*/ 475 w 856"/>
              <a:gd name="T91" fmla="*/ 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6" h="856">
                <a:moveTo>
                  <a:pt x="439" y="0"/>
                </a:moveTo>
                <a:lnTo>
                  <a:pt x="439" y="0"/>
                </a:lnTo>
                <a:lnTo>
                  <a:pt x="413" y="0"/>
                </a:lnTo>
                <a:lnTo>
                  <a:pt x="388" y="3"/>
                </a:lnTo>
                <a:lnTo>
                  <a:pt x="362" y="6"/>
                </a:lnTo>
                <a:lnTo>
                  <a:pt x="337" y="11"/>
                </a:lnTo>
                <a:lnTo>
                  <a:pt x="313" y="18"/>
                </a:lnTo>
                <a:lnTo>
                  <a:pt x="290" y="26"/>
                </a:lnTo>
                <a:lnTo>
                  <a:pt x="266" y="35"/>
                </a:lnTo>
                <a:lnTo>
                  <a:pt x="243" y="45"/>
                </a:lnTo>
                <a:lnTo>
                  <a:pt x="243" y="45"/>
                </a:lnTo>
                <a:lnTo>
                  <a:pt x="251" y="52"/>
                </a:lnTo>
                <a:lnTo>
                  <a:pt x="258" y="61"/>
                </a:lnTo>
                <a:lnTo>
                  <a:pt x="264" y="69"/>
                </a:lnTo>
                <a:lnTo>
                  <a:pt x="269" y="79"/>
                </a:lnTo>
                <a:lnTo>
                  <a:pt x="274" y="87"/>
                </a:lnTo>
                <a:lnTo>
                  <a:pt x="277" y="97"/>
                </a:lnTo>
                <a:lnTo>
                  <a:pt x="281" y="107"/>
                </a:lnTo>
                <a:lnTo>
                  <a:pt x="283" y="118"/>
                </a:lnTo>
                <a:lnTo>
                  <a:pt x="286" y="128"/>
                </a:lnTo>
                <a:lnTo>
                  <a:pt x="287" y="138"/>
                </a:lnTo>
                <a:lnTo>
                  <a:pt x="287" y="148"/>
                </a:lnTo>
                <a:lnTo>
                  <a:pt x="286" y="159"/>
                </a:lnTo>
                <a:lnTo>
                  <a:pt x="285" y="170"/>
                </a:lnTo>
                <a:lnTo>
                  <a:pt x="283" y="181"/>
                </a:lnTo>
                <a:lnTo>
                  <a:pt x="280" y="191"/>
                </a:lnTo>
                <a:lnTo>
                  <a:pt x="276" y="201"/>
                </a:lnTo>
                <a:lnTo>
                  <a:pt x="276" y="201"/>
                </a:lnTo>
                <a:lnTo>
                  <a:pt x="268" y="218"/>
                </a:lnTo>
                <a:lnTo>
                  <a:pt x="257" y="234"/>
                </a:lnTo>
                <a:lnTo>
                  <a:pt x="257" y="234"/>
                </a:lnTo>
                <a:lnTo>
                  <a:pt x="271" y="240"/>
                </a:lnTo>
                <a:lnTo>
                  <a:pt x="303" y="250"/>
                </a:lnTo>
                <a:lnTo>
                  <a:pt x="275" y="267"/>
                </a:lnTo>
                <a:lnTo>
                  <a:pt x="275" y="267"/>
                </a:lnTo>
                <a:lnTo>
                  <a:pt x="265" y="272"/>
                </a:lnTo>
                <a:lnTo>
                  <a:pt x="256" y="277"/>
                </a:lnTo>
                <a:lnTo>
                  <a:pt x="243" y="282"/>
                </a:lnTo>
                <a:lnTo>
                  <a:pt x="228" y="288"/>
                </a:lnTo>
                <a:lnTo>
                  <a:pt x="209" y="291"/>
                </a:lnTo>
                <a:lnTo>
                  <a:pt x="190" y="295"/>
                </a:lnTo>
                <a:lnTo>
                  <a:pt x="168" y="296"/>
                </a:lnTo>
                <a:lnTo>
                  <a:pt x="168" y="296"/>
                </a:lnTo>
                <a:lnTo>
                  <a:pt x="150" y="295"/>
                </a:lnTo>
                <a:lnTo>
                  <a:pt x="132" y="292"/>
                </a:lnTo>
                <a:lnTo>
                  <a:pt x="115" y="288"/>
                </a:lnTo>
                <a:lnTo>
                  <a:pt x="98" y="282"/>
                </a:lnTo>
                <a:lnTo>
                  <a:pt x="98" y="282"/>
                </a:lnTo>
                <a:lnTo>
                  <a:pt x="91" y="278"/>
                </a:lnTo>
                <a:lnTo>
                  <a:pt x="91" y="278"/>
                </a:lnTo>
                <a:lnTo>
                  <a:pt x="77" y="272"/>
                </a:lnTo>
                <a:lnTo>
                  <a:pt x="65" y="265"/>
                </a:lnTo>
                <a:lnTo>
                  <a:pt x="54" y="256"/>
                </a:lnTo>
                <a:lnTo>
                  <a:pt x="43" y="246"/>
                </a:lnTo>
                <a:lnTo>
                  <a:pt x="43" y="246"/>
                </a:lnTo>
                <a:lnTo>
                  <a:pt x="34" y="269"/>
                </a:lnTo>
                <a:lnTo>
                  <a:pt x="25" y="291"/>
                </a:lnTo>
                <a:lnTo>
                  <a:pt x="18" y="315"/>
                </a:lnTo>
                <a:lnTo>
                  <a:pt x="11" y="339"/>
                </a:lnTo>
                <a:lnTo>
                  <a:pt x="6" y="363"/>
                </a:lnTo>
                <a:lnTo>
                  <a:pt x="2" y="388"/>
                </a:lnTo>
                <a:lnTo>
                  <a:pt x="0" y="414"/>
                </a:lnTo>
                <a:lnTo>
                  <a:pt x="0" y="439"/>
                </a:lnTo>
                <a:lnTo>
                  <a:pt x="0" y="439"/>
                </a:lnTo>
                <a:lnTo>
                  <a:pt x="0" y="457"/>
                </a:lnTo>
                <a:lnTo>
                  <a:pt x="1" y="476"/>
                </a:lnTo>
                <a:lnTo>
                  <a:pt x="6" y="511"/>
                </a:lnTo>
                <a:lnTo>
                  <a:pt x="12" y="545"/>
                </a:lnTo>
                <a:lnTo>
                  <a:pt x="21" y="577"/>
                </a:lnTo>
                <a:lnTo>
                  <a:pt x="34" y="610"/>
                </a:lnTo>
                <a:lnTo>
                  <a:pt x="48" y="641"/>
                </a:lnTo>
                <a:lnTo>
                  <a:pt x="65" y="671"/>
                </a:lnTo>
                <a:lnTo>
                  <a:pt x="85" y="699"/>
                </a:lnTo>
                <a:lnTo>
                  <a:pt x="105" y="725"/>
                </a:lnTo>
                <a:lnTo>
                  <a:pt x="128" y="750"/>
                </a:lnTo>
                <a:lnTo>
                  <a:pt x="152" y="773"/>
                </a:lnTo>
                <a:lnTo>
                  <a:pt x="179" y="793"/>
                </a:lnTo>
                <a:lnTo>
                  <a:pt x="207" y="813"/>
                </a:lnTo>
                <a:lnTo>
                  <a:pt x="236" y="830"/>
                </a:lnTo>
                <a:lnTo>
                  <a:pt x="266" y="844"/>
                </a:lnTo>
                <a:lnTo>
                  <a:pt x="299" y="856"/>
                </a:lnTo>
                <a:lnTo>
                  <a:pt x="299" y="856"/>
                </a:lnTo>
                <a:lnTo>
                  <a:pt x="333" y="847"/>
                </a:lnTo>
                <a:lnTo>
                  <a:pt x="367" y="839"/>
                </a:lnTo>
                <a:lnTo>
                  <a:pt x="385" y="837"/>
                </a:lnTo>
                <a:lnTo>
                  <a:pt x="402" y="835"/>
                </a:lnTo>
                <a:lnTo>
                  <a:pt x="421" y="833"/>
                </a:lnTo>
                <a:lnTo>
                  <a:pt x="439" y="833"/>
                </a:lnTo>
                <a:lnTo>
                  <a:pt x="439" y="833"/>
                </a:lnTo>
                <a:lnTo>
                  <a:pt x="457" y="833"/>
                </a:lnTo>
                <a:lnTo>
                  <a:pt x="475" y="835"/>
                </a:lnTo>
                <a:lnTo>
                  <a:pt x="493" y="837"/>
                </a:lnTo>
                <a:lnTo>
                  <a:pt x="510" y="839"/>
                </a:lnTo>
                <a:lnTo>
                  <a:pt x="545" y="847"/>
                </a:lnTo>
                <a:lnTo>
                  <a:pt x="579" y="856"/>
                </a:lnTo>
                <a:lnTo>
                  <a:pt x="579" y="856"/>
                </a:lnTo>
                <a:lnTo>
                  <a:pt x="604" y="847"/>
                </a:lnTo>
                <a:lnTo>
                  <a:pt x="627" y="837"/>
                </a:lnTo>
                <a:lnTo>
                  <a:pt x="650" y="825"/>
                </a:lnTo>
                <a:lnTo>
                  <a:pt x="672" y="813"/>
                </a:lnTo>
                <a:lnTo>
                  <a:pt x="692" y="798"/>
                </a:lnTo>
                <a:lnTo>
                  <a:pt x="713" y="784"/>
                </a:lnTo>
                <a:lnTo>
                  <a:pt x="732" y="767"/>
                </a:lnTo>
                <a:lnTo>
                  <a:pt x="750" y="750"/>
                </a:lnTo>
                <a:lnTo>
                  <a:pt x="767" y="731"/>
                </a:lnTo>
                <a:lnTo>
                  <a:pt x="784" y="712"/>
                </a:lnTo>
                <a:lnTo>
                  <a:pt x="799" y="691"/>
                </a:lnTo>
                <a:lnTo>
                  <a:pt x="814" y="670"/>
                </a:lnTo>
                <a:lnTo>
                  <a:pt x="826" y="648"/>
                </a:lnTo>
                <a:lnTo>
                  <a:pt x="838" y="625"/>
                </a:lnTo>
                <a:lnTo>
                  <a:pt x="847" y="602"/>
                </a:lnTo>
                <a:lnTo>
                  <a:pt x="856" y="577"/>
                </a:lnTo>
                <a:lnTo>
                  <a:pt x="856" y="577"/>
                </a:lnTo>
                <a:lnTo>
                  <a:pt x="847" y="545"/>
                </a:lnTo>
                <a:lnTo>
                  <a:pt x="840" y="511"/>
                </a:lnTo>
                <a:lnTo>
                  <a:pt x="835" y="476"/>
                </a:lnTo>
                <a:lnTo>
                  <a:pt x="834" y="439"/>
                </a:lnTo>
                <a:lnTo>
                  <a:pt x="834" y="439"/>
                </a:lnTo>
                <a:lnTo>
                  <a:pt x="835" y="403"/>
                </a:lnTo>
                <a:lnTo>
                  <a:pt x="840" y="369"/>
                </a:lnTo>
                <a:lnTo>
                  <a:pt x="847" y="334"/>
                </a:lnTo>
                <a:lnTo>
                  <a:pt x="856" y="301"/>
                </a:lnTo>
                <a:lnTo>
                  <a:pt x="856" y="301"/>
                </a:lnTo>
                <a:lnTo>
                  <a:pt x="844" y="268"/>
                </a:lnTo>
                <a:lnTo>
                  <a:pt x="830" y="238"/>
                </a:lnTo>
                <a:lnTo>
                  <a:pt x="814" y="208"/>
                </a:lnTo>
                <a:lnTo>
                  <a:pt x="794" y="180"/>
                </a:lnTo>
                <a:lnTo>
                  <a:pt x="773" y="153"/>
                </a:lnTo>
                <a:lnTo>
                  <a:pt x="750" y="129"/>
                </a:lnTo>
                <a:lnTo>
                  <a:pt x="725" y="106"/>
                </a:lnTo>
                <a:lnTo>
                  <a:pt x="699" y="85"/>
                </a:lnTo>
                <a:lnTo>
                  <a:pt x="670" y="66"/>
                </a:lnTo>
                <a:lnTo>
                  <a:pt x="641" y="49"/>
                </a:lnTo>
                <a:lnTo>
                  <a:pt x="611" y="34"/>
                </a:lnTo>
                <a:lnTo>
                  <a:pt x="578" y="22"/>
                </a:lnTo>
                <a:lnTo>
                  <a:pt x="544" y="12"/>
                </a:lnTo>
                <a:lnTo>
                  <a:pt x="510" y="5"/>
                </a:lnTo>
                <a:lnTo>
                  <a:pt x="475" y="1"/>
                </a:lnTo>
                <a:lnTo>
                  <a:pt x="457" y="0"/>
                </a:lnTo>
                <a:lnTo>
                  <a:pt x="4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 name="Freeform 69"/>
          <p:cNvSpPr>
            <a:spLocks/>
          </p:cNvSpPr>
          <p:nvPr/>
        </p:nvSpPr>
        <p:spPr bwMode="auto">
          <a:xfrm>
            <a:off x="9927482" y="2510184"/>
            <a:ext cx="743347" cy="754962"/>
          </a:xfrm>
          <a:custGeom>
            <a:avLst/>
            <a:gdLst>
              <a:gd name="T0" fmla="*/ 127 w 255"/>
              <a:gd name="T1" fmla="*/ 0 h 261"/>
              <a:gd name="T2" fmla="*/ 151 w 255"/>
              <a:gd name="T3" fmla="*/ 1 h 261"/>
              <a:gd name="T4" fmla="*/ 176 w 255"/>
              <a:gd name="T5" fmla="*/ 9 h 261"/>
              <a:gd name="T6" fmla="*/ 188 w 255"/>
              <a:gd name="T7" fmla="*/ 14 h 261"/>
              <a:gd name="T8" fmla="*/ 208 w 255"/>
              <a:gd name="T9" fmla="*/ 29 h 261"/>
              <a:gd name="T10" fmla="*/ 225 w 255"/>
              <a:gd name="T11" fmla="*/ 46 h 261"/>
              <a:gd name="T12" fmla="*/ 239 w 255"/>
              <a:gd name="T13" fmla="*/ 66 h 261"/>
              <a:gd name="T14" fmla="*/ 248 w 255"/>
              <a:gd name="T15" fmla="*/ 90 h 261"/>
              <a:gd name="T16" fmla="*/ 253 w 255"/>
              <a:gd name="T17" fmla="*/ 113 h 261"/>
              <a:gd name="T18" fmla="*/ 253 w 255"/>
              <a:gd name="T19" fmla="*/ 138 h 261"/>
              <a:gd name="T20" fmla="*/ 248 w 255"/>
              <a:gd name="T21" fmla="*/ 162 h 261"/>
              <a:gd name="T22" fmla="*/ 245 w 255"/>
              <a:gd name="T23" fmla="*/ 174 h 261"/>
              <a:gd name="T24" fmla="*/ 231 w 255"/>
              <a:gd name="T25" fmla="*/ 197 h 261"/>
              <a:gd name="T26" fmla="*/ 216 w 255"/>
              <a:gd name="T27" fmla="*/ 217 h 261"/>
              <a:gd name="T28" fmla="*/ 223 w 255"/>
              <a:gd name="T29" fmla="*/ 222 h 261"/>
              <a:gd name="T30" fmla="*/ 239 w 255"/>
              <a:gd name="T31" fmla="*/ 230 h 261"/>
              <a:gd name="T32" fmla="*/ 248 w 255"/>
              <a:gd name="T33" fmla="*/ 234 h 261"/>
              <a:gd name="T34" fmla="*/ 233 w 255"/>
              <a:gd name="T35" fmla="*/ 242 h 261"/>
              <a:gd name="T36" fmla="*/ 206 w 255"/>
              <a:gd name="T37" fmla="*/ 252 h 261"/>
              <a:gd name="T38" fmla="*/ 171 w 255"/>
              <a:gd name="T39" fmla="*/ 259 h 261"/>
              <a:gd name="T40" fmla="*/ 150 w 255"/>
              <a:gd name="T41" fmla="*/ 261 h 261"/>
              <a:gd name="T42" fmla="*/ 119 w 255"/>
              <a:gd name="T43" fmla="*/ 257 h 261"/>
              <a:gd name="T44" fmla="*/ 86 w 255"/>
              <a:gd name="T45" fmla="*/ 246 h 261"/>
              <a:gd name="T46" fmla="*/ 79 w 255"/>
              <a:gd name="T47" fmla="*/ 244 h 261"/>
              <a:gd name="T48" fmla="*/ 67 w 255"/>
              <a:gd name="T49" fmla="*/ 237 h 261"/>
              <a:gd name="T50" fmla="*/ 46 w 255"/>
              <a:gd name="T51" fmla="*/ 224 h 261"/>
              <a:gd name="T52" fmla="*/ 29 w 255"/>
              <a:gd name="T53" fmla="*/ 206 h 261"/>
              <a:gd name="T54" fmla="*/ 14 w 255"/>
              <a:gd name="T55" fmla="*/ 185 h 261"/>
              <a:gd name="T56" fmla="*/ 6 w 255"/>
              <a:gd name="T57" fmla="*/ 164 h 261"/>
              <a:gd name="T58" fmla="*/ 1 w 255"/>
              <a:gd name="T59" fmla="*/ 139 h 261"/>
              <a:gd name="T60" fmla="*/ 1 w 255"/>
              <a:gd name="T61" fmla="*/ 115 h 261"/>
              <a:gd name="T62" fmla="*/ 6 w 255"/>
              <a:gd name="T63" fmla="*/ 90 h 261"/>
              <a:gd name="T64" fmla="*/ 9 w 255"/>
              <a:gd name="T65" fmla="*/ 77 h 261"/>
              <a:gd name="T66" fmla="*/ 18 w 255"/>
              <a:gd name="T67" fmla="*/ 60 h 261"/>
              <a:gd name="T68" fmla="*/ 42 w 255"/>
              <a:gd name="T69" fmla="*/ 31 h 261"/>
              <a:gd name="T70" fmla="*/ 74 w 255"/>
              <a:gd name="T71" fmla="*/ 11 h 261"/>
              <a:gd name="T72" fmla="*/ 109 w 255"/>
              <a:gd name="T73" fmla="*/ 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61">
                <a:moveTo>
                  <a:pt x="127" y="0"/>
                </a:moveTo>
                <a:lnTo>
                  <a:pt x="127" y="0"/>
                </a:lnTo>
                <a:lnTo>
                  <a:pt x="139" y="0"/>
                </a:lnTo>
                <a:lnTo>
                  <a:pt x="151" y="1"/>
                </a:lnTo>
                <a:lnTo>
                  <a:pt x="164" y="5"/>
                </a:lnTo>
                <a:lnTo>
                  <a:pt x="176" y="9"/>
                </a:lnTo>
                <a:lnTo>
                  <a:pt x="176" y="9"/>
                </a:lnTo>
                <a:lnTo>
                  <a:pt x="188" y="14"/>
                </a:lnTo>
                <a:lnTo>
                  <a:pt x="199" y="22"/>
                </a:lnTo>
                <a:lnTo>
                  <a:pt x="208" y="29"/>
                </a:lnTo>
                <a:lnTo>
                  <a:pt x="217" y="37"/>
                </a:lnTo>
                <a:lnTo>
                  <a:pt x="225" y="46"/>
                </a:lnTo>
                <a:lnTo>
                  <a:pt x="233" y="56"/>
                </a:lnTo>
                <a:lnTo>
                  <a:pt x="239" y="66"/>
                </a:lnTo>
                <a:lnTo>
                  <a:pt x="245" y="77"/>
                </a:lnTo>
                <a:lnTo>
                  <a:pt x="248" y="90"/>
                </a:lnTo>
                <a:lnTo>
                  <a:pt x="251" y="100"/>
                </a:lnTo>
                <a:lnTo>
                  <a:pt x="253" y="113"/>
                </a:lnTo>
                <a:lnTo>
                  <a:pt x="255" y="125"/>
                </a:lnTo>
                <a:lnTo>
                  <a:pt x="253" y="138"/>
                </a:lnTo>
                <a:lnTo>
                  <a:pt x="252" y="150"/>
                </a:lnTo>
                <a:lnTo>
                  <a:pt x="248" y="162"/>
                </a:lnTo>
                <a:lnTo>
                  <a:pt x="245" y="174"/>
                </a:lnTo>
                <a:lnTo>
                  <a:pt x="245" y="174"/>
                </a:lnTo>
                <a:lnTo>
                  <a:pt x="239" y="187"/>
                </a:lnTo>
                <a:lnTo>
                  <a:pt x="231" y="197"/>
                </a:lnTo>
                <a:lnTo>
                  <a:pt x="224" y="207"/>
                </a:lnTo>
                <a:lnTo>
                  <a:pt x="216" y="217"/>
                </a:lnTo>
                <a:lnTo>
                  <a:pt x="216" y="217"/>
                </a:lnTo>
                <a:lnTo>
                  <a:pt x="223" y="222"/>
                </a:lnTo>
                <a:lnTo>
                  <a:pt x="230" y="227"/>
                </a:lnTo>
                <a:lnTo>
                  <a:pt x="239" y="230"/>
                </a:lnTo>
                <a:lnTo>
                  <a:pt x="248" y="234"/>
                </a:lnTo>
                <a:lnTo>
                  <a:pt x="248" y="234"/>
                </a:lnTo>
                <a:lnTo>
                  <a:pt x="241" y="237"/>
                </a:lnTo>
                <a:lnTo>
                  <a:pt x="233" y="242"/>
                </a:lnTo>
                <a:lnTo>
                  <a:pt x="221" y="247"/>
                </a:lnTo>
                <a:lnTo>
                  <a:pt x="206" y="252"/>
                </a:lnTo>
                <a:lnTo>
                  <a:pt x="189" y="256"/>
                </a:lnTo>
                <a:lnTo>
                  <a:pt x="171" y="259"/>
                </a:lnTo>
                <a:lnTo>
                  <a:pt x="150" y="261"/>
                </a:lnTo>
                <a:lnTo>
                  <a:pt x="150" y="261"/>
                </a:lnTo>
                <a:lnTo>
                  <a:pt x="134" y="259"/>
                </a:lnTo>
                <a:lnTo>
                  <a:pt x="119" y="257"/>
                </a:lnTo>
                <a:lnTo>
                  <a:pt x="102" y="252"/>
                </a:lnTo>
                <a:lnTo>
                  <a:pt x="86" y="246"/>
                </a:lnTo>
                <a:lnTo>
                  <a:pt x="86" y="246"/>
                </a:lnTo>
                <a:lnTo>
                  <a:pt x="79" y="244"/>
                </a:lnTo>
                <a:lnTo>
                  <a:pt x="79" y="244"/>
                </a:lnTo>
                <a:lnTo>
                  <a:pt x="67" y="237"/>
                </a:lnTo>
                <a:lnTo>
                  <a:pt x="56" y="231"/>
                </a:lnTo>
                <a:lnTo>
                  <a:pt x="46" y="224"/>
                </a:lnTo>
                <a:lnTo>
                  <a:pt x="36" y="216"/>
                </a:lnTo>
                <a:lnTo>
                  <a:pt x="29" y="206"/>
                </a:lnTo>
                <a:lnTo>
                  <a:pt x="22" y="196"/>
                </a:lnTo>
                <a:lnTo>
                  <a:pt x="14" y="185"/>
                </a:lnTo>
                <a:lnTo>
                  <a:pt x="9" y="174"/>
                </a:lnTo>
                <a:lnTo>
                  <a:pt x="6" y="164"/>
                </a:lnTo>
                <a:lnTo>
                  <a:pt x="2" y="151"/>
                </a:lnTo>
                <a:lnTo>
                  <a:pt x="1" y="139"/>
                </a:lnTo>
                <a:lnTo>
                  <a:pt x="0" y="127"/>
                </a:lnTo>
                <a:lnTo>
                  <a:pt x="1" y="115"/>
                </a:lnTo>
                <a:lnTo>
                  <a:pt x="2" y="102"/>
                </a:lnTo>
                <a:lnTo>
                  <a:pt x="6" y="90"/>
                </a:lnTo>
                <a:lnTo>
                  <a:pt x="9" y="77"/>
                </a:lnTo>
                <a:lnTo>
                  <a:pt x="9" y="77"/>
                </a:lnTo>
                <a:lnTo>
                  <a:pt x="14" y="69"/>
                </a:lnTo>
                <a:lnTo>
                  <a:pt x="18" y="60"/>
                </a:lnTo>
                <a:lnTo>
                  <a:pt x="30" y="45"/>
                </a:lnTo>
                <a:lnTo>
                  <a:pt x="42" y="31"/>
                </a:lnTo>
                <a:lnTo>
                  <a:pt x="57" y="20"/>
                </a:lnTo>
                <a:lnTo>
                  <a:pt x="74" y="11"/>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5" name="Freeform 74"/>
          <p:cNvSpPr>
            <a:spLocks/>
          </p:cNvSpPr>
          <p:nvPr/>
        </p:nvSpPr>
        <p:spPr bwMode="auto">
          <a:xfrm>
            <a:off x="12302711" y="3323220"/>
            <a:ext cx="127763" cy="801422"/>
          </a:xfrm>
          <a:custGeom>
            <a:avLst/>
            <a:gdLst>
              <a:gd name="T0" fmla="*/ 22 w 45"/>
              <a:gd name="T1" fmla="*/ 0 h 276"/>
              <a:gd name="T2" fmla="*/ 22 w 45"/>
              <a:gd name="T3" fmla="*/ 0 h 276"/>
              <a:gd name="T4" fmla="*/ 13 w 45"/>
              <a:gd name="T5" fmla="*/ 33 h 276"/>
              <a:gd name="T6" fmla="*/ 6 w 45"/>
              <a:gd name="T7" fmla="*/ 68 h 276"/>
              <a:gd name="T8" fmla="*/ 1 w 45"/>
              <a:gd name="T9" fmla="*/ 102 h 276"/>
              <a:gd name="T10" fmla="*/ 0 w 45"/>
              <a:gd name="T11" fmla="*/ 138 h 276"/>
              <a:gd name="T12" fmla="*/ 0 w 45"/>
              <a:gd name="T13" fmla="*/ 138 h 276"/>
              <a:gd name="T14" fmla="*/ 1 w 45"/>
              <a:gd name="T15" fmla="*/ 175 h 276"/>
              <a:gd name="T16" fmla="*/ 6 w 45"/>
              <a:gd name="T17" fmla="*/ 210 h 276"/>
              <a:gd name="T18" fmla="*/ 13 w 45"/>
              <a:gd name="T19" fmla="*/ 244 h 276"/>
              <a:gd name="T20" fmla="*/ 22 w 45"/>
              <a:gd name="T21" fmla="*/ 276 h 276"/>
              <a:gd name="T22" fmla="*/ 22 w 45"/>
              <a:gd name="T23" fmla="*/ 276 h 276"/>
              <a:gd name="T24" fmla="*/ 32 w 45"/>
              <a:gd name="T25" fmla="*/ 244 h 276"/>
              <a:gd name="T26" fmla="*/ 39 w 45"/>
              <a:gd name="T27" fmla="*/ 210 h 276"/>
              <a:gd name="T28" fmla="*/ 44 w 45"/>
              <a:gd name="T29" fmla="*/ 175 h 276"/>
              <a:gd name="T30" fmla="*/ 45 w 45"/>
              <a:gd name="T31" fmla="*/ 138 h 276"/>
              <a:gd name="T32" fmla="*/ 45 w 45"/>
              <a:gd name="T33" fmla="*/ 138 h 276"/>
              <a:gd name="T34" fmla="*/ 44 w 45"/>
              <a:gd name="T35" fmla="*/ 102 h 276"/>
              <a:gd name="T36" fmla="*/ 39 w 45"/>
              <a:gd name="T37" fmla="*/ 68 h 276"/>
              <a:gd name="T38" fmla="*/ 32 w 45"/>
              <a:gd name="T39" fmla="*/ 33 h 276"/>
              <a:gd name="T40" fmla="*/ 22 w 45"/>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276">
                <a:moveTo>
                  <a:pt x="22" y="0"/>
                </a:moveTo>
                <a:lnTo>
                  <a:pt x="22" y="0"/>
                </a:lnTo>
                <a:lnTo>
                  <a:pt x="13" y="33"/>
                </a:lnTo>
                <a:lnTo>
                  <a:pt x="6" y="68"/>
                </a:lnTo>
                <a:lnTo>
                  <a:pt x="1" y="102"/>
                </a:lnTo>
                <a:lnTo>
                  <a:pt x="0" y="138"/>
                </a:lnTo>
                <a:lnTo>
                  <a:pt x="0" y="138"/>
                </a:lnTo>
                <a:lnTo>
                  <a:pt x="1" y="175"/>
                </a:lnTo>
                <a:lnTo>
                  <a:pt x="6" y="210"/>
                </a:lnTo>
                <a:lnTo>
                  <a:pt x="13" y="244"/>
                </a:lnTo>
                <a:lnTo>
                  <a:pt x="22" y="276"/>
                </a:lnTo>
                <a:lnTo>
                  <a:pt x="22" y="276"/>
                </a:lnTo>
                <a:lnTo>
                  <a:pt x="32" y="244"/>
                </a:lnTo>
                <a:lnTo>
                  <a:pt x="39" y="210"/>
                </a:lnTo>
                <a:lnTo>
                  <a:pt x="44" y="175"/>
                </a:lnTo>
                <a:lnTo>
                  <a:pt x="45" y="138"/>
                </a:lnTo>
                <a:lnTo>
                  <a:pt x="45" y="138"/>
                </a:lnTo>
                <a:lnTo>
                  <a:pt x="44" y="102"/>
                </a:lnTo>
                <a:lnTo>
                  <a:pt x="39" y="68"/>
                </a:lnTo>
                <a:lnTo>
                  <a:pt x="32" y="33"/>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6" name="Freeform 84"/>
          <p:cNvSpPr>
            <a:spLocks/>
          </p:cNvSpPr>
          <p:nvPr/>
        </p:nvSpPr>
        <p:spPr bwMode="auto">
          <a:xfrm>
            <a:off x="10746327" y="4867990"/>
            <a:ext cx="813036" cy="133572"/>
          </a:xfrm>
          <a:custGeom>
            <a:avLst/>
            <a:gdLst>
              <a:gd name="T0" fmla="*/ 140 w 280"/>
              <a:gd name="T1" fmla="*/ 0 h 45"/>
              <a:gd name="T2" fmla="*/ 140 w 280"/>
              <a:gd name="T3" fmla="*/ 0 h 45"/>
              <a:gd name="T4" fmla="*/ 122 w 280"/>
              <a:gd name="T5" fmla="*/ 0 h 45"/>
              <a:gd name="T6" fmla="*/ 103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3 w 280"/>
              <a:gd name="T25" fmla="*/ 44 h 45"/>
              <a:gd name="T26" fmla="*/ 122 w 280"/>
              <a:gd name="T27" fmla="*/ 45 h 45"/>
              <a:gd name="T28" fmla="*/ 140 w 280"/>
              <a:gd name="T29" fmla="*/ 45 h 45"/>
              <a:gd name="T30" fmla="*/ 140 w 280"/>
              <a:gd name="T31" fmla="*/ 45 h 45"/>
              <a:gd name="T32" fmla="*/ 158 w 280"/>
              <a:gd name="T33" fmla="*/ 45 h 45"/>
              <a:gd name="T34" fmla="*/ 176 w 280"/>
              <a:gd name="T35" fmla="*/ 44 h 45"/>
              <a:gd name="T36" fmla="*/ 194 w 280"/>
              <a:gd name="T37" fmla="*/ 43 h 45"/>
              <a:gd name="T38" fmla="*/ 211 w 280"/>
              <a:gd name="T39" fmla="*/ 40 h 45"/>
              <a:gd name="T40" fmla="*/ 246 w 280"/>
              <a:gd name="T41" fmla="*/ 33 h 45"/>
              <a:gd name="T42" fmla="*/ 280 w 280"/>
              <a:gd name="T43" fmla="*/ 23 h 45"/>
              <a:gd name="T44" fmla="*/ 280 w 280"/>
              <a:gd name="T45" fmla="*/ 23 h 45"/>
              <a:gd name="T46" fmla="*/ 246 w 280"/>
              <a:gd name="T47" fmla="*/ 14 h 45"/>
              <a:gd name="T48" fmla="*/ 211 w 280"/>
              <a:gd name="T49" fmla="*/ 6 h 45"/>
              <a:gd name="T50" fmla="*/ 194 w 280"/>
              <a:gd name="T51" fmla="*/ 4 h 45"/>
              <a:gd name="T52" fmla="*/ 176 w 280"/>
              <a:gd name="T53" fmla="*/ 2 h 45"/>
              <a:gd name="T54" fmla="*/ 158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3" y="2"/>
                </a:lnTo>
                <a:lnTo>
                  <a:pt x="86" y="4"/>
                </a:lnTo>
                <a:lnTo>
                  <a:pt x="68" y="6"/>
                </a:lnTo>
                <a:lnTo>
                  <a:pt x="34" y="14"/>
                </a:lnTo>
                <a:lnTo>
                  <a:pt x="0" y="23"/>
                </a:lnTo>
                <a:lnTo>
                  <a:pt x="0" y="23"/>
                </a:lnTo>
                <a:lnTo>
                  <a:pt x="34" y="33"/>
                </a:lnTo>
                <a:lnTo>
                  <a:pt x="68" y="40"/>
                </a:lnTo>
                <a:lnTo>
                  <a:pt x="86" y="43"/>
                </a:lnTo>
                <a:lnTo>
                  <a:pt x="103" y="44"/>
                </a:lnTo>
                <a:lnTo>
                  <a:pt x="122" y="45"/>
                </a:lnTo>
                <a:lnTo>
                  <a:pt x="140" y="45"/>
                </a:lnTo>
                <a:lnTo>
                  <a:pt x="140" y="45"/>
                </a:lnTo>
                <a:lnTo>
                  <a:pt x="158" y="45"/>
                </a:lnTo>
                <a:lnTo>
                  <a:pt x="176" y="44"/>
                </a:lnTo>
                <a:lnTo>
                  <a:pt x="194" y="43"/>
                </a:lnTo>
                <a:lnTo>
                  <a:pt x="211" y="40"/>
                </a:lnTo>
                <a:lnTo>
                  <a:pt x="246" y="33"/>
                </a:lnTo>
                <a:lnTo>
                  <a:pt x="280" y="23"/>
                </a:lnTo>
                <a:lnTo>
                  <a:pt x="280" y="23"/>
                </a:lnTo>
                <a:lnTo>
                  <a:pt x="246" y="14"/>
                </a:lnTo>
                <a:lnTo>
                  <a:pt x="211" y="6"/>
                </a:lnTo>
                <a:lnTo>
                  <a:pt x="194" y="4"/>
                </a:lnTo>
                <a:lnTo>
                  <a:pt x="176" y="2"/>
                </a:lnTo>
                <a:lnTo>
                  <a:pt x="158" y="0"/>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7" name="Freeform 187"/>
          <p:cNvSpPr>
            <a:spLocks/>
          </p:cNvSpPr>
          <p:nvPr/>
        </p:nvSpPr>
        <p:spPr bwMode="auto">
          <a:xfrm>
            <a:off x="12192368" y="2934123"/>
            <a:ext cx="168416" cy="296179"/>
          </a:xfrm>
          <a:custGeom>
            <a:avLst/>
            <a:gdLst>
              <a:gd name="T0" fmla="*/ 0 w 58"/>
              <a:gd name="T1" fmla="*/ 0 h 102"/>
              <a:gd name="T2" fmla="*/ 0 w 58"/>
              <a:gd name="T3" fmla="*/ 0 h 102"/>
              <a:gd name="T4" fmla="*/ 0 w 58"/>
              <a:gd name="T5" fmla="*/ 2 h 102"/>
              <a:gd name="T6" fmla="*/ 0 w 58"/>
              <a:gd name="T7" fmla="*/ 2 h 102"/>
              <a:gd name="T8" fmla="*/ 17 w 58"/>
              <a:gd name="T9" fmla="*/ 25 h 102"/>
              <a:gd name="T10" fmla="*/ 31 w 58"/>
              <a:gd name="T11" fmla="*/ 50 h 102"/>
              <a:gd name="T12" fmla="*/ 45 w 58"/>
              <a:gd name="T13" fmla="*/ 76 h 102"/>
              <a:gd name="T14" fmla="*/ 57 w 58"/>
              <a:gd name="T15" fmla="*/ 102 h 102"/>
              <a:gd name="T16" fmla="*/ 57 w 58"/>
              <a:gd name="T17" fmla="*/ 102 h 102"/>
              <a:gd name="T18" fmla="*/ 58 w 58"/>
              <a:gd name="T19" fmla="*/ 101 h 102"/>
              <a:gd name="T20" fmla="*/ 58 w 58"/>
              <a:gd name="T21" fmla="*/ 101 h 102"/>
              <a:gd name="T22" fmla="*/ 46 w 58"/>
              <a:gd name="T23" fmla="*/ 74 h 102"/>
              <a:gd name="T24" fmla="*/ 31 w 58"/>
              <a:gd name="T25" fmla="*/ 49 h 102"/>
              <a:gd name="T26" fmla="*/ 17 w 58"/>
              <a:gd name="T27" fmla="*/ 25 h 102"/>
              <a:gd name="T28" fmla="*/ 0 w 58"/>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102">
                <a:moveTo>
                  <a:pt x="0" y="0"/>
                </a:moveTo>
                <a:lnTo>
                  <a:pt x="0" y="0"/>
                </a:lnTo>
                <a:lnTo>
                  <a:pt x="0" y="2"/>
                </a:lnTo>
                <a:lnTo>
                  <a:pt x="0" y="2"/>
                </a:lnTo>
                <a:lnTo>
                  <a:pt x="17" y="25"/>
                </a:lnTo>
                <a:lnTo>
                  <a:pt x="31" y="50"/>
                </a:lnTo>
                <a:lnTo>
                  <a:pt x="45" y="76"/>
                </a:lnTo>
                <a:lnTo>
                  <a:pt x="57" y="102"/>
                </a:lnTo>
                <a:lnTo>
                  <a:pt x="57" y="102"/>
                </a:lnTo>
                <a:lnTo>
                  <a:pt x="58" y="101"/>
                </a:lnTo>
                <a:lnTo>
                  <a:pt x="58" y="101"/>
                </a:lnTo>
                <a:lnTo>
                  <a:pt x="46" y="74"/>
                </a:lnTo>
                <a:lnTo>
                  <a:pt x="31" y="49"/>
                </a:lnTo>
                <a:lnTo>
                  <a:pt x="17" y="2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2" name="TextBox 55"/>
          <p:cNvSpPr txBox="1"/>
          <p:nvPr/>
        </p:nvSpPr>
        <p:spPr>
          <a:xfrm>
            <a:off x="1827848" y="2949257"/>
            <a:ext cx="9874306" cy="2308324"/>
          </a:xfrm>
          <a:prstGeom prst="rect">
            <a:avLst/>
          </a:prstGeom>
          <a:noFill/>
        </p:spPr>
        <p:txBody>
          <a:bodyPr wrap="square" lIns="0" rtlCol="0">
            <a:spAutoFit/>
          </a:bodyPr>
          <a:lstStyle/>
          <a:p>
            <a:pPr lvl="0" algn="just"/>
            <a:r>
              <a:rPr lang="tr-TR" sz="2400" dirty="0">
                <a:solidFill>
                  <a:sysClr val="windowText" lastClr="000000"/>
                </a:solidFill>
              </a:rPr>
              <a:t>Sosyal etkinlikler kapsamında, öğrencinin temsil düzeyinde belirtilen silsileye uymadan, okulundan doğrudan il geneli, bölgesel, ulusal veya uluslararası yarışmalara katılarak derece alması durumunda, öğrencinin etkinliği ilgili temsil düzeyinde derece alma olarak değerlendirilir. Öğrenci bu tür yarışmalarda derece almadığı takdirde temsil ve etkinlik düzeyi okul içi ürün ortaya koyma veya performans gösterme olarak kabul edilir.</a:t>
            </a:r>
          </a:p>
        </p:txBody>
      </p:sp>
      <p:sp>
        <p:nvSpPr>
          <p:cNvPr id="155" name="Rectangle 6"/>
          <p:cNvSpPr/>
          <p:nvPr/>
        </p:nvSpPr>
        <p:spPr>
          <a:xfrm>
            <a:off x="390975" y="1691444"/>
            <a:ext cx="1289304" cy="1289304"/>
          </a:xfrm>
          <a:prstGeom prst="rect">
            <a:avLst/>
          </a:prstGeom>
          <a:solidFill>
            <a:srgbClr val="F39C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600" b="1" dirty="0"/>
              <a:t>4</a:t>
            </a:r>
            <a:endParaRPr lang="en-US" sz="9600" b="1" dirty="0"/>
          </a:p>
        </p:txBody>
      </p:sp>
      <p:sp>
        <p:nvSpPr>
          <p:cNvPr id="159" name="Rectangle 10"/>
          <p:cNvSpPr/>
          <p:nvPr/>
        </p:nvSpPr>
        <p:spPr>
          <a:xfrm>
            <a:off x="441363" y="3431749"/>
            <a:ext cx="1278713" cy="1289304"/>
          </a:xfrm>
          <a:prstGeom prst="rect">
            <a:avLst/>
          </a:prstGeom>
          <a:solidFill>
            <a:srgbClr val="C03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600" b="1" dirty="0" smtClean="0"/>
              <a:t>5</a:t>
            </a:r>
            <a:endParaRPr lang="en-US" sz="9600" b="1" dirty="0"/>
          </a:p>
        </p:txBody>
      </p:sp>
      <p:sp>
        <p:nvSpPr>
          <p:cNvPr id="163" name="Rectangle 14"/>
          <p:cNvSpPr/>
          <p:nvPr/>
        </p:nvSpPr>
        <p:spPr>
          <a:xfrm>
            <a:off x="380385" y="5338446"/>
            <a:ext cx="1289304" cy="1289303"/>
          </a:xfrm>
          <a:prstGeom prst="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600" b="1" dirty="0"/>
              <a:t>6</a:t>
            </a:r>
            <a:endParaRPr lang="en-US" sz="8000" b="1" dirty="0"/>
          </a:p>
        </p:txBody>
      </p:sp>
      <p:sp>
        <p:nvSpPr>
          <p:cNvPr id="3" name="Slayt Numarası Yer Tutucusu 2"/>
          <p:cNvSpPr>
            <a:spLocks noGrp="1"/>
          </p:cNvSpPr>
          <p:nvPr>
            <p:ph type="sldNum" sz="quarter" idx="12"/>
          </p:nvPr>
        </p:nvSpPr>
        <p:spPr/>
        <p:txBody>
          <a:bodyPr/>
          <a:lstStyle/>
          <a:p>
            <a:fld id="{F68327C5-B821-4FE9-A59A-A60D9EB59A9A}" type="slidenum">
              <a:rPr lang="en-US" smtClean="0"/>
              <a:pPr/>
              <a:t>40</a:t>
            </a:fld>
            <a:endParaRPr lang="en-US" dirty="0"/>
          </a:p>
        </p:txBody>
      </p:sp>
      <p:sp>
        <p:nvSpPr>
          <p:cNvPr id="2" name="Dikdörtgen 1"/>
          <p:cNvSpPr/>
          <p:nvPr/>
        </p:nvSpPr>
        <p:spPr>
          <a:xfrm>
            <a:off x="1706579" y="1576926"/>
            <a:ext cx="10082719" cy="1200329"/>
          </a:xfrm>
          <a:prstGeom prst="rect">
            <a:avLst/>
          </a:prstGeom>
        </p:spPr>
        <p:txBody>
          <a:bodyPr wrap="square">
            <a:spAutoFit/>
          </a:bodyPr>
          <a:lstStyle/>
          <a:p>
            <a:pPr lvl="0" algn="just">
              <a:spcBef>
                <a:spcPts val="600"/>
              </a:spcBef>
              <a:spcAft>
                <a:spcPts val="600"/>
              </a:spcAft>
            </a:pPr>
            <a:r>
              <a:rPr lang="tr-TR" sz="2400" dirty="0">
                <a:solidFill>
                  <a:sysClr val="windowText" lastClr="000000"/>
                </a:solidFill>
              </a:rPr>
              <a:t>Millî bayramlar, anma günleri, belirli gün ve haftalar kapsamında okul içinde düzenlenen törenlerde yapılan etkinliklerde ürün ortaya koyan, performans gösteren veya derece alan öğrenciler Sosyal Etkinlik </a:t>
            </a:r>
            <a:r>
              <a:rPr lang="tr-TR" sz="2400" dirty="0" err="1">
                <a:solidFill>
                  <a:sysClr val="windowText" lastClr="000000"/>
                </a:solidFill>
              </a:rPr>
              <a:t>Modülü’ne</a:t>
            </a:r>
            <a:r>
              <a:rPr lang="tr-TR" sz="2400" dirty="0">
                <a:solidFill>
                  <a:sysClr val="windowText" lastClr="000000"/>
                </a:solidFill>
              </a:rPr>
              <a:t> işlenir.</a:t>
            </a:r>
          </a:p>
        </p:txBody>
      </p:sp>
      <p:sp>
        <p:nvSpPr>
          <p:cNvPr id="50" name="Dikdörtgen 49"/>
          <p:cNvSpPr/>
          <p:nvPr/>
        </p:nvSpPr>
        <p:spPr>
          <a:xfrm>
            <a:off x="1740714" y="5533769"/>
            <a:ext cx="10029434" cy="830997"/>
          </a:xfrm>
          <a:prstGeom prst="rect">
            <a:avLst/>
          </a:prstGeom>
        </p:spPr>
        <p:txBody>
          <a:bodyPr wrap="square">
            <a:spAutoFit/>
          </a:bodyPr>
          <a:lstStyle/>
          <a:p>
            <a:pPr algn="just">
              <a:spcAft>
                <a:spcPts val="1000"/>
              </a:spcAft>
            </a:pPr>
            <a:r>
              <a:rPr lang="tr-TR" sz="2400" dirty="0">
                <a:solidFill>
                  <a:sysClr val="windowText" lastClr="000000"/>
                </a:solidFill>
              </a:rPr>
              <a:t>Derece alan öğrencilerin derecelerini gösteren resmî belge, Sosyal Etkinlik </a:t>
            </a:r>
            <a:r>
              <a:rPr lang="tr-TR" sz="2400" dirty="0" err="1">
                <a:solidFill>
                  <a:sysClr val="windowText" lastClr="000000"/>
                </a:solidFill>
              </a:rPr>
              <a:t>Modülü’ne</a:t>
            </a:r>
            <a:r>
              <a:rPr lang="tr-TR" sz="2400" dirty="0">
                <a:solidFill>
                  <a:sysClr val="windowText" lastClr="000000"/>
                </a:solidFill>
              </a:rPr>
              <a:t> dijital olarak </a:t>
            </a:r>
            <a:r>
              <a:rPr lang="tr-TR" sz="2400" dirty="0" err="1">
                <a:solidFill>
                  <a:sysClr val="windowText" lastClr="000000"/>
                </a:solidFill>
              </a:rPr>
              <a:t>jpeg</a:t>
            </a:r>
            <a:r>
              <a:rPr lang="tr-TR" sz="2400" dirty="0">
                <a:solidFill>
                  <a:sysClr val="windowText" lastClr="000000"/>
                </a:solidFill>
              </a:rPr>
              <a:t> formatında 1MB’ı geçmeyecek boyutta yüklenir. </a:t>
            </a:r>
          </a:p>
        </p:txBody>
      </p:sp>
      <p:sp>
        <p:nvSpPr>
          <p:cNvPr id="51" name="Dikdörtgen 50"/>
          <p:cNvSpPr/>
          <p:nvPr/>
        </p:nvSpPr>
        <p:spPr>
          <a:xfrm>
            <a:off x="0" y="0"/>
            <a:ext cx="12192000" cy="90872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solidFill>
                <a:srgbClr val="C00000"/>
              </a:solidFill>
            </a:endParaRPr>
          </a:p>
        </p:txBody>
      </p:sp>
      <p:sp>
        <p:nvSpPr>
          <p:cNvPr id="53"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b="0" cap="none" dirty="0" smtClean="0">
                <a:ln w="0"/>
                <a:solidFill>
                  <a:srgbClr val="D3363C"/>
                </a:solidFill>
                <a:effectLst>
                  <a:outerShdw blurRad="38100" dist="19050" dir="2700000" algn="tl" rotWithShape="0">
                    <a:schemeClr val="dk1">
                      <a:alpha val="40000"/>
                    </a:schemeClr>
                  </a:outerShdw>
                </a:effectLst>
              </a:rPr>
              <a:t>SOSYAL ETKİNLİK MODÜLÜ</a:t>
            </a:r>
            <a:endParaRPr lang="tr-TR" sz="3600" b="0" cap="none" dirty="0">
              <a:ln w="0"/>
              <a:solidFill>
                <a:srgbClr val="D3363C"/>
              </a:solidFill>
              <a:effectLst>
                <a:outerShdw blurRad="38100" dist="19050" dir="2700000" algn="tl" rotWithShape="0">
                  <a:schemeClr val="dk1">
                    <a:alpha val="40000"/>
                  </a:schemeClr>
                </a:outerShdw>
              </a:effectLst>
            </a:endParaRPr>
          </a:p>
        </p:txBody>
      </p:sp>
      <p:pic>
        <p:nvPicPr>
          <p:cNvPr id="54" name="Resim 53" descr="Ekran Kırpm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3" y="44624"/>
            <a:ext cx="949529" cy="864096"/>
          </a:xfrm>
          <a:prstGeom prst="rect">
            <a:avLst/>
          </a:prstGeom>
        </p:spPr>
      </p:pic>
    </p:spTree>
    <p:extLst>
      <p:ext uri="{BB962C8B-B14F-4D97-AF65-F5344CB8AC3E}">
        <p14:creationId xmlns:p14="http://schemas.microsoft.com/office/powerpoint/2010/main" val="28231487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dirty="0" smtClean="0">
                <a:solidFill>
                  <a:schemeClr val="bg1"/>
                </a:solidFill>
              </a:rPr>
              <a:t>SOSYAL ETKİNLİK MODÜLÜ </a:t>
            </a:r>
            <a:endParaRPr lang="tr-TR" sz="3600" dirty="0">
              <a:solidFill>
                <a:schemeClr val="bg1"/>
              </a:solidFill>
            </a:endParaRPr>
          </a:p>
        </p:txBody>
      </p:sp>
      <p:sp>
        <p:nvSpPr>
          <p:cNvPr id="45" name="Title 3"/>
          <p:cNvSpPr>
            <a:spLocks noGrp="1"/>
          </p:cNvSpPr>
          <p:nvPr>
            <p:ph type="title"/>
          </p:nvPr>
        </p:nvSpPr>
        <p:spPr>
          <a:xfrm>
            <a:off x="413219" y="873327"/>
            <a:ext cx="9601200" cy="617612"/>
          </a:xfrm>
        </p:spPr>
        <p:txBody>
          <a:bodyPr/>
          <a:lstStyle/>
          <a:p>
            <a:r>
              <a:rPr lang="tr-TR" sz="2400" dirty="0">
                <a:latin typeface="Times New Roman" panose="02020603050405020304" pitchFamily="18" charset="0"/>
                <a:cs typeface="Times New Roman" panose="02020603050405020304" pitchFamily="18" charset="0"/>
              </a:rPr>
              <a:t>DİKKAT EDİLECEK HUSUSLAR</a:t>
            </a:r>
            <a:endParaRPr lang="en-US" sz="2400" dirty="0">
              <a:latin typeface="Times New Roman" panose="02020603050405020304" pitchFamily="18" charset="0"/>
              <a:cs typeface="Times New Roman" panose="02020603050405020304" pitchFamily="18" charset="0"/>
            </a:endParaRPr>
          </a:p>
        </p:txBody>
      </p:sp>
      <p:sp>
        <p:nvSpPr>
          <p:cNvPr id="52" name="Freeform 65"/>
          <p:cNvSpPr>
            <a:spLocks/>
          </p:cNvSpPr>
          <p:nvPr/>
        </p:nvSpPr>
        <p:spPr bwMode="auto">
          <a:xfrm>
            <a:off x="598236" y="2569860"/>
            <a:ext cx="605362" cy="647917"/>
          </a:xfrm>
          <a:custGeom>
            <a:avLst/>
            <a:gdLst>
              <a:gd name="T0" fmla="*/ 179 w 222"/>
              <a:gd name="T1" fmla="*/ 0 h 230"/>
              <a:gd name="T2" fmla="*/ 179 w 222"/>
              <a:gd name="T3" fmla="*/ 0 h 230"/>
              <a:gd name="T4" fmla="*/ 151 w 222"/>
              <a:gd name="T5" fmla="*/ 17 h 230"/>
              <a:gd name="T6" fmla="*/ 124 w 222"/>
              <a:gd name="T7" fmla="*/ 35 h 230"/>
              <a:gd name="T8" fmla="*/ 99 w 222"/>
              <a:gd name="T9" fmla="*/ 56 h 230"/>
              <a:gd name="T10" fmla="*/ 76 w 222"/>
              <a:gd name="T11" fmla="*/ 78 h 230"/>
              <a:gd name="T12" fmla="*/ 54 w 222"/>
              <a:gd name="T13" fmla="*/ 101 h 230"/>
              <a:gd name="T14" fmla="*/ 35 w 222"/>
              <a:gd name="T15" fmla="*/ 126 h 230"/>
              <a:gd name="T16" fmla="*/ 17 w 222"/>
              <a:gd name="T17" fmla="*/ 153 h 230"/>
              <a:gd name="T18" fmla="*/ 0 w 222"/>
              <a:gd name="T19" fmla="*/ 181 h 230"/>
              <a:gd name="T20" fmla="*/ 0 w 222"/>
              <a:gd name="T21" fmla="*/ 181 h 230"/>
              <a:gd name="T22" fmla="*/ 9 w 222"/>
              <a:gd name="T23" fmla="*/ 191 h 230"/>
              <a:gd name="T24" fmla="*/ 20 w 222"/>
              <a:gd name="T25" fmla="*/ 199 h 230"/>
              <a:gd name="T26" fmla="*/ 32 w 222"/>
              <a:gd name="T27" fmla="*/ 206 h 230"/>
              <a:gd name="T28" fmla="*/ 46 w 222"/>
              <a:gd name="T29" fmla="*/ 213 h 230"/>
              <a:gd name="T30" fmla="*/ 46 w 222"/>
              <a:gd name="T31" fmla="*/ 213 h 230"/>
              <a:gd name="T32" fmla="*/ 53 w 222"/>
              <a:gd name="T33" fmla="*/ 215 h 230"/>
              <a:gd name="T34" fmla="*/ 53 w 222"/>
              <a:gd name="T35" fmla="*/ 215 h 230"/>
              <a:gd name="T36" fmla="*/ 69 w 222"/>
              <a:gd name="T37" fmla="*/ 221 h 230"/>
              <a:gd name="T38" fmla="*/ 86 w 222"/>
              <a:gd name="T39" fmla="*/ 226 h 230"/>
              <a:gd name="T40" fmla="*/ 101 w 222"/>
              <a:gd name="T41" fmla="*/ 228 h 230"/>
              <a:gd name="T42" fmla="*/ 117 w 222"/>
              <a:gd name="T43" fmla="*/ 230 h 230"/>
              <a:gd name="T44" fmla="*/ 117 w 222"/>
              <a:gd name="T45" fmla="*/ 230 h 230"/>
              <a:gd name="T46" fmla="*/ 138 w 222"/>
              <a:gd name="T47" fmla="*/ 228 h 230"/>
              <a:gd name="T48" fmla="*/ 156 w 222"/>
              <a:gd name="T49" fmla="*/ 225 h 230"/>
              <a:gd name="T50" fmla="*/ 173 w 222"/>
              <a:gd name="T51" fmla="*/ 221 h 230"/>
              <a:gd name="T52" fmla="*/ 188 w 222"/>
              <a:gd name="T53" fmla="*/ 216 h 230"/>
              <a:gd name="T54" fmla="*/ 200 w 222"/>
              <a:gd name="T55" fmla="*/ 211 h 230"/>
              <a:gd name="T56" fmla="*/ 208 w 222"/>
              <a:gd name="T57" fmla="*/ 206 h 230"/>
              <a:gd name="T58" fmla="*/ 215 w 222"/>
              <a:gd name="T59" fmla="*/ 203 h 230"/>
              <a:gd name="T60" fmla="*/ 215 w 222"/>
              <a:gd name="T61" fmla="*/ 203 h 230"/>
              <a:gd name="T62" fmla="*/ 206 w 222"/>
              <a:gd name="T63" fmla="*/ 199 h 230"/>
              <a:gd name="T64" fmla="*/ 197 w 222"/>
              <a:gd name="T65" fmla="*/ 196 h 230"/>
              <a:gd name="T66" fmla="*/ 190 w 222"/>
              <a:gd name="T67" fmla="*/ 191 h 230"/>
              <a:gd name="T68" fmla="*/ 183 w 222"/>
              <a:gd name="T69" fmla="*/ 186 h 230"/>
              <a:gd name="T70" fmla="*/ 183 w 222"/>
              <a:gd name="T71" fmla="*/ 186 h 230"/>
              <a:gd name="T72" fmla="*/ 191 w 222"/>
              <a:gd name="T73" fmla="*/ 176 h 230"/>
              <a:gd name="T74" fmla="*/ 198 w 222"/>
              <a:gd name="T75" fmla="*/ 166 h 230"/>
              <a:gd name="T76" fmla="*/ 206 w 222"/>
              <a:gd name="T77" fmla="*/ 156 h 230"/>
              <a:gd name="T78" fmla="*/ 212 w 222"/>
              <a:gd name="T79" fmla="*/ 143 h 230"/>
              <a:gd name="T80" fmla="*/ 212 w 222"/>
              <a:gd name="T81" fmla="*/ 143 h 230"/>
              <a:gd name="T82" fmla="*/ 214 w 222"/>
              <a:gd name="T83" fmla="*/ 134 h 230"/>
              <a:gd name="T84" fmla="*/ 218 w 222"/>
              <a:gd name="T85" fmla="*/ 124 h 230"/>
              <a:gd name="T86" fmla="*/ 219 w 222"/>
              <a:gd name="T87" fmla="*/ 114 h 230"/>
              <a:gd name="T88" fmla="*/ 220 w 222"/>
              <a:gd name="T89" fmla="*/ 105 h 230"/>
              <a:gd name="T90" fmla="*/ 222 w 222"/>
              <a:gd name="T91" fmla="*/ 95 h 230"/>
              <a:gd name="T92" fmla="*/ 220 w 222"/>
              <a:gd name="T93" fmla="*/ 85 h 230"/>
              <a:gd name="T94" fmla="*/ 219 w 222"/>
              <a:gd name="T95" fmla="*/ 76 h 230"/>
              <a:gd name="T96" fmla="*/ 218 w 222"/>
              <a:gd name="T97" fmla="*/ 66 h 230"/>
              <a:gd name="T98" fmla="*/ 212 w 222"/>
              <a:gd name="T99" fmla="*/ 48 h 230"/>
              <a:gd name="T100" fmla="*/ 203 w 222"/>
              <a:gd name="T101" fmla="*/ 31 h 230"/>
              <a:gd name="T102" fmla="*/ 198 w 222"/>
              <a:gd name="T103" fmla="*/ 22 h 230"/>
              <a:gd name="T104" fmla="*/ 192 w 222"/>
              <a:gd name="T105" fmla="*/ 15 h 230"/>
              <a:gd name="T106" fmla="*/ 185 w 222"/>
              <a:gd name="T107" fmla="*/ 8 h 230"/>
              <a:gd name="T108" fmla="*/ 179 w 222"/>
              <a:gd name="T109"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2" h="230">
                <a:moveTo>
                  <a:pt x="179" y="0"/>
                </a:moveTo>
                <a:lnTo>
                  <a:pt x="179" y="0"/>
                </a:lnTo>
                <a:lnTo>
                  <a:pt x="151" y="17"/>
                </a:lnTo>
                <a:lnTo>
                  <a:pt x="124" y="35"/>
                </a:lnTo>
                <a:lnTo>
                  <a:pt x="99" y="56"/>
                </a:lnTo>
                <a:lnTo>
                  <a:pt x="76" y="78"/>
                </a:lnTo>
                <a:lnTo>
                  <a:pt x="54" y="101"/>
                </a:lnTo>
                <a:lnTo>
                  <a:pt x="35" y="126"/>
                </a:lnTo>
                <a:lnTo>
                  <a:pt x="17" y="153"/>
                </a:lnTo>
                <a:lnTo>
                  <a:pt x="0" y="181"/>
                </a:lnTo>
                <a:lnTo>
                  <a:pt x="0" y="181"/>
                </a:lnTo>
                <a:lnTo>
                  <a:pt x="9" y="191"/>
                </a:lnTo>
                <a:lnTo>
                  <a:pt x="20" y="199"/>
                </a:lnTo>
                <a:lnTo>
                  <a:pt x="32" y="206"/>
                </a:lnTo>
                <a:lnTo>
                  <a:pt x="46" y="213"/>
                </a:lnTo>
                <a:lnTo>
                  <a:pt x="46" y="213"/>
                </a:lnTo>
                <a:lnTo>
                  <a:pt x="53" y="215"/>
                </a:lnTo>
                <a:lnTo>
                  <a:pt x="53" y="215"/>
                </a:lnTo>
                <a:lnTo>
                  <a:pt x="69" y="221"/>
                </a:lnTo>
                <a:lnTo>
                  <a:pt x="86" y="226"/>
                </a:lnTo>
                <a:lnTo>
                  <a:pt x="101" y="228"/>
                </a:lnTo>
                <a:lnTo>
                  <a:pt x="117" y="230"/>
                </a:lnTo>
                <a:lnTo>
                  <a:pt x="117" y="230"/>
                </a:lnTo>
                <a:lnTo>
                  <a:pt x="138" y="228"/>
                </a:lnTo>
                <a:lnTo>
                  <a:pt x="156" y="225"/>
                </a:lnTo>
                <a:lnTo>
                  <a:pt x="173" y="221"/>
                </a:lnTo>
                <a:lnTo>
                  <a:pt x="188" y="216"/>
                </a:lnTo>
                <a:lnTo>
                  <a:pt x="200" y="211"/>
                </a:lnTo>
                <a:lnTo>
                  <a:pt x="208" y="206"/>
                </a:lnTo>
                <a:lnTo>
                  <a:pt x="215" y="203"/>
                </a:lnTo>
                <a:lnTo>
                  <a:pt x="215" y="203"/>
                </a:lnTo>
                <a:lnTo>
                  <a:pt x="206" y="199"/>
                </a:lnTo>
                <a:lnTo>
                  <a:pt x="197" y="196"/>
                </a:lnTo>
                <a:lnTo>
                  <a:pt x="190" y="191"/>
                </a:lnTo>
                <a:lnTo>
                  <a:pt x="183" y="186"/>
                </a:lnTo>
                <a:lnTo>
                  <a:pt x="183" y="186"/>
                </a:lnTo>
                <a:lnTo>
                  <a:pt x="191" y="176"/>
                </a:lnTo>
                <a:lnTo>
                  <a:pt x="198" y="166"/>
                </a:lnTo>
                <a:lnTo>
                  <a:pt x="206" y="156"/>
                </a:lnTo>
                <a:lnTo>
                  <a:pt x="212" y="143"/>
                </a:lnTo>
                <a:lnTo>
                  <a:pt x="212" y="143"/>
                </a:lnTo>
                <a:lnTo>
                  <a:pt x="214" y="134"/>
                </a:lnTo>
                <a:lnTo>
                  <a:pt x="218" y="124"/>
                </a:lnTo>
                <a:lnTo>
                  <a:pt x="219" y="114"/>
                </a:lnTo>
                <a:lnTo>
                  <a:pt x="220" y="105"/>
                </a:lnTo>
                <a:lnTo>
                  <a:pt x="222" y="95"/>
                </a:lnTo>
                <a:lnTo>
                  <a:pt x="220" y="85"/>
                </a:lnTo>
                <a:lnTo>
                  <a:pt x="219" y="76"/>
                </a:lnTo>
                <a:lnTo>
                  <a:pt x="218" y="66"/>
                </a:lnTo>
                <a:lnTo>
                  <a:pt x="212" y="48"/>
                </a:lnTo>
                <a:lnTo>
                  <a:pt x="203" y="31"/>
                </a:lnTo>
                <a:lnTo>
                  <a:pt x="198" y="22"/>
                </a:lnTo>
                <a:lnTo>
                  <a:pt x="192" y="15"/>
                </a:lnTo>
                <a:lnTo>
                  <a:pt x="185" y="8"/>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Freeform 69"/>
          <p:cNvSpPr>
            <a:spLocks/>
          </p:cNvSpPr>
          <p:nvPr/>
        </p:nvSpPr>
        <p:spPr bwMode="auto">
          <a:xfrm>
            <a:off x="499508" y="2478924"/>
            <a:ext cx="698073" cy="738853"/>
          </a:xfrm>
          <a:custGeom>
            <a:avLst/>
            <a:gdLst>
              <a:gd name="T0" fmla="*/ 127 w 255"/>
              <a:gd name="T1" fmla="*/ 0 h 261"/>
              <a:gd name="T2" fmla="*/ 151 w 255"/>
              <a:gd name="T3" fmla="*/ 1 h 261"/>
              <a:gd name="T4" fmla="*/ 176 w 255"/>
              <a:gd name="T5" fmla="*/ 9 h 261"/>
              <a:gd name="T6" fmla="*/ 188 w 255"/>
              <a:gd name="T7" fmla="*/ 14 h 261"/>
              <a:gd name="T8" fmla="*/ 208 w 255"/>
              <a:gd name="T9" fmla="*/ 29 h 261"/>
              <a:gd name="T10" fmla="*/ 225 w 255"/>
              <a:gd name="T11" fmla="*/ 46 h 261"/>
              <a:gd name="T12" fmla="*/ 239 w 255"/>
              <a:gd name="T13" fmla="*/ 66 h 261"/>
              <a:gd name="T14" fmla="*/ 248 w 255"/>
              <a:gd name="T15" fmla="*/ 90 h 261"/>
              <a:gd name="T16" fmla="*/ 253 w 255"/>
              <a:gd name="T17" fmla="*/ 113 h 261"/>
              <a:gd name="T18" fmla="*/ 253 w 255"/>
              <a:gd name="T19" fmla="*/ 138 h 261"/>
              <a:gd name="T20" fmla="*/ 248 w 255"/>
              <a:gd name="T21" fmla="*/ 162 h 261"/>
              <a:gd name="T22" fmla="*/ 245 w 255"/>
              <a:gd name="T23" fmla="*/ 174 h 261"/>
              <a:gd name="T24" fmla="*/ 231 w 255"/>
              <a:gd name="T25" fmla="*/ 197 h 261"/>
              <a:gd name="T26" fmla="*/ 216 w 255"/>
              <a:gd name="T27" fmla="*/ 217 h 261"/>
              <a:gd name="T28" fmla="*/ 223 w 255"/>
              <a:gd name="T29" fmla="*/ 222 h 261"/>
              <a:gd name="T30" fmla="*/ 239 w 255"/>
              <a:gd name="T31" fmla="*/ 230 h 261"/>
              <a:gd name="T32" fmla="*/ 248 w 255"/>
              <a:gd name="T33" fmla="*/ 234 h 261"/>
              <a:gd name="T34" fmla="*/ 233 w 255"/>
              <a:gd name="T35" fmla="*/ 242 h 261"/>
              <a:gd name="T36" fmla="*/ 206 w 255"/>
              <a:gd name="T37" fmla="*/ 252 h 261"/>
              <a:gd name="T38" fmla="*/ 171 w 255"/>
              <a:gd name="T39" fmla="*/ 259 h 261"/>
              <a:gd name="T40" fmla="*/ 150 w 255"/>
              <a:gd name="T41" fmla="*/ 261 h 261"/>
              <a:gd name="T42" fmla="*/ 119 w 255"/>
              <a:gd name="T43" fmla="*/ 257 h 261"/>
              <a:gd name="T44" fmla="*/ 86 w 255"/>
              <a:gd name="T45" fmla="*/ 246 h 261"/>
              <a:gd name="T46" fmla="*/ 79 w 255"/>
              <a:gd name="T47" fmla="*/ 244 h 261"/>
              <a:gd name="T48" fmla="*/ 67 w 255"/>
              <a:gd name="T49" fmla="*/ 237 h 261"/>
              <a:gd name="T50" fmla="*/ 46 w 255"/>
              <a:gd name="T51" fmla="*/ 224 h 261"/>
              <a:gd name="T52" fmla="*/ 29 w 255"/>
              <a:gd name="T53" fmla="*/ 206 h 261"/>
              <a:gd name="T54" fmla="*/ 14 w 255"/>
              <a:gd name="T55" fmla="*/ 185 h 261"/>
              <a:gd name="T56" fmla="*/ 6 w 255"/>
              <a:gd name="T57" fmla="*/ 164 h 261"/>
              <a:gd name="T58" fmla="*/ 1 w 255"/>
              <a:gd name="T59" fmla="*/ 139 h 261"/>
              <a:gd name="T60" fmla="*/ 1 w 255"/>
              <a:gd name="T61" fmla="*/ 115 h 261"/>
              <a:gd name="T62" fmla="*/ 6 w 255"/>
              <a:gd name="T63" fmla="*/ 90 h 261"/>
              <a:gd name="T64" fmla="*/ 9 w 255"/>
              <a:gd name="T65" fmla="*/ 77 h 261"/>
              <a:gd name="T66" fmla="*/ 18 w 255"/>
              <a:gd name="T67" fmla="*/ 60 h 261"/>
              <a:gd name="T68" fmla="*/ 42 w 255"/>
              <a:gd name="T69" fmla="*/ 31 h 261"/>
              <a:gd name="T70" fmla="*/ 74 w 255"/>
              <a:gd name="T71" fmla="*/ 11 h 261"/>
              <a:gd name="T72" fmla="*/ 109 w 255"/>
              <a:gd name="T73" fmla="*/ 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61">
                <a:moveTo>
                  <a:pt x="127" y="0"/>
                </a:moveTo>
                <a:lnTo>
                  <a:pt x="127" y="0"/>
                </a:lnTo>
                <a:lnTo>
                  <a:pt x="139" y="0"/>
                </a:lnTo>
                <a:lnTo>
                  <a:pt x="151" y="1"/>
                </a:lnTo>
                <a:lnTo>
                  <a:pt x="164" y="5"/>
                </a:lnTo>
                <a:lnTo>
                  <a:pt x="176" y="9"/>
                </a:lnTo>
                <a:lnTo>
                  <a:pt x="176" y="9"/>
                </a:lnTo>
                <a:lnTo>
                  <a:pt x="188" y="14"/>
                </a:lnTo>
                <a:lnTo>
                  <a:pt x="199" y="22"/>
                </a:lnTo>
                <a:lnTo>
                  <a:pt x="208" y="29"/>
                </a:lnTo>
                <a:lnTo>
                  <a:pt x="217" y="37"/>
                </a:lnTo>
                <a:lnTo>
                  <a:pt x="225" y="46"/>
                </a:lnTo>
                <a:lnTo>
                  <a:pt x="233" y="56"/>
                </a:lnTo>
                <a:lnTo>
                  <a:pt x="239" y="66"/>
                </a:lnTo>
                <a:lnTo>
                  <a:pt x="245" y="77"/>
                </a:lnTo>
                <a:lnTo>
                  <a:pt x="248" y="90"/>
                </a:lnTo>
                <a:lnTo>
                  <a:pt x="251" y="100"/>
                </a:lnTo>
                <a:lnTo>
                  <a:pt x="253" y="113"/>
                </a:lnTo>
                <a:lnTo>
                  <a:pt x="255" y="125"/>
                </a:lnTo>
                <a:lnTo>
                  <a:pt x="253" y="138"/>
                </a:lnTo>
                <a:lnTo>
                  <a:pt x="252" y="150"/>
                </a:lnTo>
                <a:lnTo>
                  <a:pt x="248" y="162"/>
                </a:lnTo>
                <a:lnTo>
                  <a:pt x="245" y="174"/>
                </a:lnTo>
                <a:lnTo>
                  <a:pt x="245" y="174"/>
                </a:lnTo>
                <a:lnTo>
                  <a:pt x="239" y="187"/>
                </a:lnTo>
                <a:lnTo>
                  <a:pt x="231" y="197"/>
                </a:lnTo>
                <a:lnTo>
                  <a:pt x="224" y="207"/>
                </a:lnTo>
                <a:lnTo>
                  <a:pt x="216" y="217"/>
                </a:lnTo>
                <a:lnTo>
                  <a:pt x="216" y="217"/>
                </a:lnTo>
                <a:lnTo>
                  <a:pt x="223" y="222"/>
                </a:lnTo>
                <a:lnTo>
                  <a:pt x="230" y="227"/>
                </a:lnTo>
                <a:lnTo>
                  <a:pt x="239" y="230"/>
                </a:lnTo>
                <a:lnTo>
                  <a:pt x="248" y="234"/>
                </a:lnTo>
                <a:lnTo>
                  <a:pt x="248" y="234"/>
                </a:lnTo>
                <a:lnTo>
                  <a:pt x="241" y="237"/>
                </a:lnTo>
                <a:lnTo>
                  <a:pt x="233" y="242"/>
                </a:lnTo>
                <a:lnTo>
                  <a:pt x="221" y="247"/>
                </a:lnTo>
                <a:lnTo>
                  <a:pt x="206" y="252"/>
                </a:lnTo>
                <a:lnTo>
                  <a:pt x="189" y="256"/>
                </a:lnTo>
                <a:lnTo>
                  <a:pt x="171" y="259"/>
                </a:lnTo>
                <a:lnTo>
                  <a:pt x="150" y="261"/>
                </a:lnTo>
                <a:lnTo>
                  <a:pt x="150" y="261"/>
                </a:lnTo>
                <a:lnTo>
                  <a:pt x="134" y="259"/>
                </a:lnTo>
                <a:lnTo>
                  <a:pt x="119" y="257"/>
                </a:lnTo>
                <a:lnTo>
                  <a:pt x="102" y="252"/>
                </a:lnTo>
                <a:lnTo>
                  <a:pt x="86" y="246"/>
                </a:lnTo>
                <a:lnTo>
                  <a:pt x="86" y="246"/>
                </a:lnTo>
                <a:lnTo>
                  <a:pt x="79" y="244"/>
                </a:lnTo>
                <a:lnTo>
                  <a:pt x="79" y="244"/>
                </a:lnTo>
                <a:lnTo>
                  <a:pt x="67" y="237"/>
                </a:lnTo>
                <a:lnTo>
                  <a:pt x="56" y="231"/>
                </a:lnTo>
                <a:lnTo>
                  <a:pt x="46" y="224"/>
                </a:lnTo>
                <a:lnTo>
                  <a:pt x="36" y="216"/>
                </a:lnTo>
                <a:lnTo>
                  <a:pt x="29" y="206"/>
                </a:lnTo>
                <a:lnTo>
                  <a:pt x="22" y="196"/>
                </a:lnTo>
                <a:lnTo>
                  <a:pt x="14" y="185"/>
                </a:lnTo>
                <a:lnTo>
                  <a:pt x="9" y="174"/>
                </a:lnTo>
                <a:lnTo>
                  <a:pt x="6" y="164"/>
                </a:lnTo>
                <a:lnTo>
                  <a:pt x="2" y="151"/>
                </a:lnTo>
                <a:lnTo>
                  <a:pt x="1" y="139"/>
                </a:lnTo>
                <a:lnTo>
                  <a:pt x="0" y="127"/>
                </a:lnTo>
                <a:lnTo>
                  <a:pt x="1" y="115"/>
                </a:lnTo>
                <a:lnTo>
                  <a:pt x="2" y="102"/>
                </a:lnTo>
                <a:lnTo>
                  <a:pt x="6" y="90"/>
                </a:lnTo>
                <a:lnTo>
                  <a:pt x="9" y="77"/>
                </a:lnTo>
                <a:lnTo>
                  <a:pt x="9" y="77"/>
                </a:lnTo>
                <a:lnTo>
                  <a:pt x="14" y="69"/>
                </a:lnTo>
                <a:lnTo>
                  <a:pt x="18" y="60"/>
                </a:lnTo>
                <a:lnTo>
                  <a:pt x="30" y="45"/>
                </a:lnTo>
                <a:lnTo>
                  <a:pt x="42" y="31"/>
                </a:lnTo>
                <a:lnTo>
                  <a:pt x="57" y="20"/>
                </a:lnTo>
                <a:lnTo>
                  <a:pt x="74" y="11"/>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9" name="Freeform 74"/>
          <p:cNvSpPr>
            <a:spLocks/>
          </p:cNvSpPr>
          <p:nvPr/>
        </p:nvSpPr>
        <p:spPr bwMode="auto">
          <a:xfrm>
            <a:off x="2874738" y="3292952"/>
            <a:ext cx="119982" cy="784321"/>
          </a:xfrm>
          <a:custGeom>
            <a:avLst/>
            <a:gdLst>
              <a:gd name="T0" fmla="*/ 22 w 45"/>
              <a:gd name="T1" fmla="*/ 0 h 276"/>
              <a:gd name="T2" fmla="*/ 22 w 45"/>
              <a:gd name="T3" fmla="*/ 0 h 276"/>
              <a:gd name="T4" fmla="*/ 13 w 45"/>
              <a:gd name="T5" fmla="*/ 33 h 276"/>
              <a:gd name="T6" fmla="*/ 6 w 45"/>
              <a:gd name="T7" fmla="*/ 68 h 276"/>
              <a:gd name="T8" fmla="*/ 1 w 45"/>
              <a:gd name="T9" fmla="*/ 102 h 276"/>
              <a:gd name="T10" fmla="*/ 0 w 45"/>
              <a:gd name="T11" fmla="*/ 138 h 276"/>
              <a:gd name="T12" fmla="*/ 0 w 45"/>
              <a:gd name="T13" fmla="*/ 138 h 276"/>
              <a:gd name="T14" fmla="*/ 1 w 45"/>
              <a:gd name="T15" fmla="*/ 175 h 276"/>
              <a:gd name="T16" fmla="*/ 6 w 45"/>
              <a:gd name="T17" fmla="*/ 210 h 276"/>
              <a:gd name="T18" fmla="*/ 13 w 45"/>
              <a:gd name="T19" fmla="*/ 244 h 276"/>
              <a:gd name="T20" fmla="*/ 22 w 45"/>
              <a:gd name="T21" fmla="*/ 276 h 276"/>
              <a:gd name="T22" fmla="*/ 22 w 45"/>
              <a:gd name="T23" fmla="*/ 276 h 276"/>
              <a:gd name="T24" fmla="*/ 32 w 45"/>
              <a:gd name="T25" fmla="*/ 244 h 276"/>
              <a:gd name="T26" fmla="*/ 39 w 45"/>
              <a:gd name="T27" fmla="*/ 210 h 276"/>
              <a:gd name="T28" fmla="*/ 44 w 45"/>
              <a:gd name="T29" fmla="*/ 175 h 276"/>
              <a:gd name="T30" fmla="*/ 45 w 45"/>
              <a:gd name="T31" fmla="*/ 138 h 276"/>
              <a:gd name="T32" fmla="*/ 45 w 45"/>
              <a:gd name="T33" fmla="*/ 138 h 276"/>
              <a:gd name="T34" fmla="*/ 44 w 45"/>
              <a:gd name="T35" fmla="*/ 102 h 276"/>
              <a:gd name="T36" fmla="*/ 39 w 45"/>
              <a:gd name="T37" fmla="*/ 68 h 276"/>
              <a:gd name="T38" fmla="*/ 32 w 45"/>
              <a:gd name="T39" fmla="*/ 33 h 276"/>
              <a:gd name="T40" fmla="*/ 22 w 45"/>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276">
                <a:moveTo>
                  <a:pt x="22" y="0"/>
                </a:moveTo>
                <a:lnTo>
                  <a:pt x="22" y="0"/>
                </a:lnTo>
                <a:lnTo>
                  <a:pt x="13" y="33"/>
                </a:lnTo>
                <a:lnTo>
                  <a:pt x="6" y="68"/>
                </a:lnTo>
                <a:lnTo>
                  <a:pt x="1" y="102"/>
                </a:lnTo>
                <a:lnTo>
                  <a:pt x="0" y="138"/>
                </a:lnTo>
                <a:lnTo>
                  <a:pt x="0" y="138"/>
                </a:lnTo>
                <a:lnTo>
                  <a:pt x="1" y="175"/>
                </a:lnTo>
                <a:lnTo>
                  <a:pt x="6" y="210"/>
                </a:lnTo>
                <a:lnTo>
                  <a:pt x="13" y="244"/>
                </a:lnTo>
                <a:lnTo>
                  <a:pt x="22" y="276"/>
                </a:lnTo>
                <a:lnTo>
                  <a:pt x="22" y="276"/>
                </a:lnTo>
                <a:lnTo>
                  <a:pt x="32" y="244"/>
                </a:lnTo>
                <a:lnTo>
                  <a:pt x="39" y="210"/>
                </a:lnTo>
                <a:lnTo>
                  <a:pt x="44" y="175"/>
                </a:lnTo>
                <a:lnTo>
                  <a:pt x="45" y="138"/>
                </a:lnTo>
                <a:lnTo>
                  <a:pt x="45" y="138"/>
                </a:lnTo>
                <a:lnTo>
                  <a:pt x="44" y="102"/>
                </a:lnTo>
                <a:lnTo>
                  <a:pt x="39" y="68"/>
                </a:lnTo>
                <a:lnTo>
                  <a:pt x="32" y="33"/>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8" name="Freeform 84"/>
          <p:cNvSpPr>
            <a:spLocks/>
          </p:cNvSpPr>
          <p:nvPr/>
        </p:nvSpPr>
        <p:spPr bwMode="auto">
          <a:xfrm>
            <a:off x="1318353" y="4823472"/>
            <a:ext cx="763518" cy="130722"/>
          </a:xfrm>
          <a:custGeom>
            <a:avLst/>
            <a:gdLst>
              <a:gd name="T0" fmla="*/ 140 w 280"/>
              <a:gd name="T1" fmla="*/ 0 h 45"/>
              <a:gd name="T2" fmla="*/ 140 w 280"/>
              <a:gd name="T3" fmla="*/ 0 h 45"/>
              <a:gd name="T4" fmla="*/ 122 w 280"/>
              <a:gd name="T5" fmla="*/ 0 h 45"/>
              <a:gd name="T6" fmla="*/ 103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3 w 280"/>
              <a:gd name="T25" fmla="*/ 44 h 45"/>
              <a:gd name="T26" fmla="*/ 122 w 280"/>
              <a:gd name="T27" fmla="*/ 45 h 45"/>
              <a:gd name="T28" fmla="*/ 140 w 280"/>
              <a:gd name="T29" fmla="*/ 45 h 45"/>
              <a:gd name="T30" fmla="*/ 140 w 280"/>
              <a:gd name="T31" fmla="*/ 45 h 45"/>
              <a:gd name="T32" fmla="*/ 158 w 280"/>
              <a:gd name="T33" fmla="*/ 45 h 45"/>
              <a:gd name="T34" fmla="*/ 176 w 280"/>
              <a:gd name="T35" fmla="*/ 44 h 45"/>
              <a:gd name="T36" fmla="*/ 194 w 280"/>
              <a:gd name="T37" fmla="*/ 43 h 45"/>
              <a:gd name="T38" fmla="*/ 211 w 280"/>
              <a:gd name="T39" fmla="*/ 40 h 45"/>
              <a:gd name="T40" fmla="*/ 246 w 280"/>
              <a:gd name="T41" fmla="*/ 33 h 45"/>
              <a:gd name="T42" fmla="*/ 280 w 280"/>
              <a:gd name="T43" fmla="*/ 23 h 45"/>
              <a:gd name="T44" fmla="*/ 280 w 280"/>
              <a:gd name="T45" fmla="*/ 23 h 45"/>
              <a:gd name="T46" fmla="*/ 246 w 280"/>
              <a:gd name="T47" fmla="*/ 14 h 45"/>
              <a:gd name="T48" fmla="*/ 211 w 280"/>
              <a:gd name="T49" fmla="*/ 6 h 45"/>
              <a:gd name="T50" fmla="*/ 194 w 280"/>
              <a:gd name="T51" fmla="*/ 4 h 45"/>
              <a:gd name="T52" fmla="*/ 176 w 280"/>
              <a:gd name="T53" fmla="*/ 2 h 45"/>
              <a:gd name="T54" fmla="*/ 158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3" y="2"/>
                </a:lnTo>
                <a:lnTo>
                  <a:pt x="86" y="4"/>
                </a:lnTo>
                <a:lnTo>
                  <a:pt x="68" y="6"/>
                </a:lnTo>
                <a:lnTo>
                  <a:pt x="34" y="14"/>
                </a:lnTo>
                <a:lnTo>
                  <a:pt x="0" y="23"/>
                </a:lnTo>
                <a:lnTo>
                  <a:pt x="0" y="23"/>
                </a:lnTo>
                <a:lnTo>
                  <a:pt x="34" y="33"/>
                </a:lnTo>
                <a:lnTo>
                  <a:pt x="68" y="40"/>
                </a:lnTo>
                <a:lnTo>
                  <a:pt x="86" y="43"/>
                </a:lnTo>
                <a:lnTo>
                  <a:pt x="103" y="44"/>
                </a:lnTo>
                <a:lnTo>
                  <a:pt x="122" y="45"/>
                </a:lnTo>
                <a:lnTo>
                  <a:pt x="140" y="45"/>
                </a:lnTo>
                <a:lnTo>
                  <a:pt x="140" y="45"/>
                </a:lnTo>
                <a:lnTo>
                  <a:pt x="158" y="45"/>
                </a:lnTo>
                <a:lnTo>
                  <a:pt x="176" y="44"/>
                </a:lnTo>
                <a:lnTo>
                  <a:pt x="194" y="43"/>
                </a:lnTo>
                <a:lnTo>
                  <a:pt x="211" y="40"/>
                </a:lnTo>
                <a:lnTo>
                  <a:pt x="246" y="33"/>
                </a:lnTo>
                <a:lnTo>
                  <a:pt x="280" y="23"/>
                </a:lnTo>
                <a:lnTo>
                  <a:pt x="280" y="23"/>
                </a:lnTo>
                <a:lnTo>
                  <a:pt x="246" y="14"/>
                </a:lnTo>
                <a:lnTo>
                  <a:pt x="211" y="6"/>
                </a:lnTo>
                <a:lnTo>
                  <a:pt x="194" y="4"/>
                </a:lnTo>
                <a:lnTo>
                  <a:pt x="176" y="2"/>
                </a:lnTo>
                <a:lnTo>
                  <a:pt x="158" y="0"/>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1" name="Freeform 87"/>
          <p:cNvSpPr>
            <a:spLocks/>
          </p:cNvSpPr>
          <p:nvPr/>
        </p:nvSpPr>
        <p:spPr bwMode="auto">
          <a:xfrm>
            <a:off x="471321" y="4811426"/>
            <a:ext cx="743347" cy="760772"/>
          </a:xfrm>
          <a:custGeom>
            <a:avLst/>
            <a:gdLst>
              <a:gd name="T0" fmla="*/ 127 w 255"/>
              <a:gd name="T1" fmla="*/ 0 h 261"/>
              <a:gd name="T2" fmla="*/ 151 w 255"/>
              <a:gd name="T3" fmla="*/ 2 h 261"/>
              <a:gd name="T4" fmla="*/ 176 w 255"/>
              <a:gd name="T5" fmla="*/ 10 h 261"/>
              <a:gd name="T6" fmla="*/ 188 w 255"/>
              <a:gd name="T7" fmla="*/ 16 h 261"/>
              <a:gd name="T8" fmla="*/ 208 w 255"/>
              <a:gd name="T9" fmla="*/ 29 h 261"/>
              <a:gd name="T10" fmla="*/ 225 w 255"/>
              <a:gd name="T11" fmla="*/ 47 h 261"/>
              <a:gd name="T12" fmla="*/ 239 w 255"/>
              <a:gd name="T13" fmla="*/ 68 h 261"/>
              <a:gd name="T14" fmla="*/ 248 w 255"/>
              <a:gd name="T15" fmla="*/ 90 h 261"/>
              <a:gd name="T16" fmla="*/ 253 w 255"/>
              <a:gd name="T17" fmla="*/ 114 h 261"/>
              <a:gd name="T18" fmla="*/ 253 w 255"/>
              <a:gd name="T19" fmla="*/ 138 h 261"/>
              <a:gd name="T20" fmla="*/ 248 w 255"/>
              <a:gd name="T21" fmla="*/ 164 h 261"/>
              <a:gd name="T22" fmla="*/ 245 w 255"/>
              <a:gd name="T23" fmla="*/ 176 h 261"/>
              <a:gd name="T24" fmla="*/ 231 w 255"/>
              <a:gd name="T25" fmla="*/ 198 h 261"/>
              <a:gd name="T26" fmla="*/ 216 w 255"/>
              <a:gd name="T27" fmla="*/ 217 h 261"/>
              <a:gd name="T28" fmla="*/ 223 w 255"/>
              <a:gd name="T29" fmla="*/ 222 h 261"/>
              <a:gd name="T30" fmla="*/ 239 w 255"/>
              <a:gd name="T31" fmla="*/ 230 h 261"/>
              <a:gd name="T32" fmla="*/ 248 w 255"/>
              <a:gd name="T33" fmla="*/ 234 h 261"/>
              <a:gd name="T34" fmla="*/ 233 w 255"/>
              <a:gd name="T35" fmla="*/ 243 h 261"/>
              <a:gd name="T36" fmla="*/ 206 w 255"/>
              <a:gd name="T37" fmla="*/ 252 h 261"/>
              <a:gd name="T38" fmla="*/ 171 w 255"/>
              <a:gd name="T39" fmla="*/ 260 h 261"/>
              <a:gd name="T40" fmla="*/ 150 w 255"/>
              <a:gd name="T41" fmla="*/ 261 h 261"/>
              <a:gd name="T42" fmla="*/ 119 w 255"/>
              <a:gd name="T43" fmla="*/ 257 h 261"/>
              <a:gd name="T44" fmla="*/ 86 w 255"/>
              <a:gd name="T45" fmla="*/ 247 h 261"/>
              <a:gd name="T46" fmla="*/ 79 w 255"/>
              <a:gd name="T47" fmla="*/ 244 h 261"/>
              <a:gd name="T48" fmla="*/ 67 w 255"/>
              <a:gd name="T49" fmla="*/ 239 h 261"/>
              <a:gd name="T50" fmla="*/ 46 w 255"/>
              <a:gd name="T51" fmla="*/ 224 h 261"/>
              <a:gd name="T52" fmla="*/ 29 w 255"/>
              <a:gd name="T53" fmla="*/ 207 h 261"/>
              <a:gd name="T54" fmla="*/ 14 w 255"/>
              <a:gd name="T55" fmla="*/ 187 h 261"/>
              <a:gd name="T56" fmla="*/ 6 w 255"/>
              <a:gd name="T57" fmla="*/ 164 h 261"/>
              <a:gd name="T58" fmla="*/ 1 w 255"/>
              <a:gd name="T59" fmla="*/ 141 h 261"/>
              <a:gd name="T60" fmla="*/ 1 w 255"/>
              <a:gd name="T61" fmla="*/ 115 h 261"/>
              <a:gd name="T62" fmla="*/ 6 w 255"/>
              <a:gd name="T63" fmla="*/ 91 h 261"/>
              <a:gd name="T64" fmla="*/ 9 w 255"/>
              <a:gd name="T65" fmla="*/ 79 h 261"/>
              <a:gd name="T66" fmla="*/ 18 w 255"/>
              <a:gd name="T67" fmla="*/ 61 h 261"/>
              <a:gd name="T68" fmla="*/ 42 w 255"/>
              <a:gd name="T69" fmla="*/ 32 h 261"/>
              <a:gd name="T70" fmla="*/ 74 w 255"/>
              <a:gd name="T71" fmla="*/ 12 h 261"/>
              <a:gd name="T72" fmla="*/ 109 w 255"/>
              <a:gd name="T73" fmla="*/ 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61">
                <a:moveTo>
                  <a:pt x="127" y="0"/>
                </a:moveTo>
                <a:lnTo>
                  <a:pt x="127" y="0"/>
                </a:lnTo>
                <a:lnTo>
                  <a:pt x="139" y="0"/>
                </a:lnTo>
                <a:lnTo>
                  <a:pt x="151" y="2"/>
                </a:lnTo>
                <a:lnTo>
                  <a:pt x="164" y="5"/>
                </a:lnTo>
                <a:lnTo>
                  <a:pt x="176" y="10"/>
                </a:lnTo>
                <a:lnTo>
                  <a:pt x="176" y="10"/>
                </a:lnTo>
                <a:lnTo>
                  <a:pt x="188" y="16"/>
                </a:lnTo>
                <a:lnTo>
                  <a:pt x="199" y="22"/>
                </a:lnTo>
                <a:lnTo>
                  <a:pt x="208" y="29"/>
                </a:lnTo>
                <a:lnTo>
                  <a:pt x="217" y="38"/>
                </a:lnTo>
                <a:lnTo>
                  <a:pt x="225" y="47"/>
                </a:lnTo>
                <a:lnTo>
                  <a:pt x="233" y="57"/>
                </a:lnTo>
                <a:lnTo>
                  <a:pt x="239" y="68"/>
                </a:lnTo>
                <a:lnTo>
                  <a:pt x="245" y="79"/>
                </a:lnTo>
                <a:lnTo>
                  <a:pt x="248" y="90"/>
                </a:lnTo>
                <a:lnTo>
                  <a:pt x="251" y="102"/>
                </a:lnTo>
                <a:lnTo>
                  <a:pt x="253" y="114"/>
                </a:lnTo>
                <a:lnTo>
                  <a:pt x="255" y="126"/>
                </a:lnTo>
                <a:lnTo>
                  <a:pt x="253" y="138"/>
                </a:lnTo>
                <a:lnTo>
                  <a:pt x="252" y="150"/>
                </a:lnTo>
                <a:lnTo>
                  <a:pt x="248" y="164"/>
                </a:lnTo>
                <a:lnTo>
                  <a:pt x="245" y="176"/>
                </a:lnTo>
                <a:lnTo>
                  <a:pt x="245" y="176"/>
                </a:lnTo>
                <a:lnTo>
                  <a:pt x="239" y="187"/>
                </a:lnTo>
                <a:lnTo>
                  <a:pt x="231" y="198"/>
                </a:lnTo>
                <a:lnTo>
                  <a:pt x="224" y="209"/>
                </a:lnTo>
                <a:lnTo>
                  <a:pt x="216" y="217"/>
                </a:lnTo>
                <a:lnTo>
                  <a:pt x="216" y="217"/>
                </a:lnTo>
                <a:lnTo>
                  <a:pt x="223" y="222"/>
                </a:lnTo>
                <a:lnTo>
                  <a:pt x="230" y="227"/>
                </a:lnTo>
                <a:lnTo>
                  <a:pt x="239" y="230"/>
                </a:lnTo>
                <a:lnTo>
                  <a:pt x="248" y="234"/>
                </a:lnTo>
                <a:lnTo>
                  <a:pt x="248" y="234"/>
                </a:lnTo>
                <a:lnTo>
                  <a:pt x="241" y="239"/>
                </a:lnTo>
                <a:lnTo>
                  <a:pt x="233" y="243"/>
                </a:lnTo>
                <a:lnTo>
                  <a:pt x="221" y="247"/>
                </a:lnTo>
                <a:lnTo>
                  <a:pt x="206" y="252"/>
                </a:lnTo>
                <a:lnTo>
                  <a:pt x="189" y="257"/>
                </a:lnTo>
                <a:lnTo>
                  <a:pt x="171" y="260"/>
                </a:lnTo>
                <a:lnTo>
                  <a:pt x="150" y="261"/>
                </a:lnTo>
                <a:lnTo>
                  <a:pt x="150" y="261"/>
                </a:lnTo>
                <a:lnTo>
                  <a:pt x="134" y="260"/>
                </a:lnTo>
                <a:lnTo>
                  <a:pt x="119" y="257"/>
                </a:lnTo>
                <a:lnTo>
                  <a:pt x="102" y="253"/>
                </a:lnTo>
                <a:lnTo>
                  <a:pt x="86" y="247"/>
                </a:lnTo>
                <a:lnTo>
                  <a:pt x="86" y="247"/>
                </a:lnTo>
                <a:lnTo>
                  <a:pt x="79" y="244"/>
                </a:lnTo>
                <a:lnTo>
                  <a:pt x="79" y="244"/>
                </a:lnTo>
                <a:lnTo>
                  <a:pt x="67" y="239"/>
                </a:lnTo>
                <a:lnTo>
                  <a:pt x="56" y="232"/>
                </a:lnTo>
                <a:lnTo>
                  <a:pt x="46" y="224"/>
                </a:lnTo>
                <a:lnTo>
                  <a:pt x="36" y="216"/>
                </a:lnTo>
                <a:lnTo>
                  <a:pt x="29" y="207"/>
                </a:lnTo>
                <a:lnTo>
                  <a:pt x="22" y="196"/>
                </a:lnTo>
                <a:lnTo>
                  <a:pt x="14" y="187"/>
                </a:lnTo>
                <a:lnTo>
                  <a:pt x="9" y="176"/>
                </a:lnTo>
                <a:lnTo>
                  <a:pt x="6" y="164"/>
                </a:lnTo>
                <a:lnTo>
                  <a:pt x="2" y="152"/>
                </a:lnTo>
                <a:lnTo>
                  <a:pt x="1" y="141"/>
                </a:lnTo>
                <a:lnTo>
                  <a:pt x="0" y="127"/>
                </a:lnTo>
                <a:lnTo>
                  <a:pt x="1" y="115"/>
                </a:lnTo>
                <a:lnTo>
                  <a:pt x="2" y="103"/>
                </a:lnTo>
                <a:lnTo>
                  <a:pt x="6" y="91"/>
                </a:lnTo>
                <a:lnTo>
                  <a:pt x="9" y="79"/>
                </a:lnTo>
                <a:lnTo>
                  <a:pt x="9" y="79"/>
                </a:lnTo>
                <a:lnTo>
                  <a:pt x="14" y="69"/>
                </a:lnTo>
                <a:lnTo>
                  <a:pt x="18" y="61"/>
                </a:lnTo>
                <a:lnTo>
                  <a:pt x="30" y="45"/>
                </a:lnTo>
                <a:lnTo>
                  <a:pt x="42" y="32"/>
                </a:lnTo>
                <a:lnTo>
                  <a:pt x="57" y="21"/>
                </a:lnTo>
                <a:lnTo>
                  <a:pt x="74" y="12"/>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3" name="Freeform 90"/>
          <p:cNvSpPr>
            <a:spLocks/>
          </p:cNvSpPr>
          <p:nvPr/>
        </p:nvSpPr>
        <p:spPr bwMode="auto">
          <a:xfrm>
            <a:off x="4736128" y="4429381"/>
            <a:ext cx="2491377" cy="2485569"/>
          </a:xfrm>
          <a:custGeom>
            <a:avLst/>
            <a:gdLst>
              <a:gd name="T0" fmla="*/ 558 w 858"/>
              <a:gd name="T1" fmla="*/ 0 h 857"/>
              <a:gd name="T2" fmla="*/ 490 w 858"/>
              <a:gd name="T3" fmla="*/ 17 h 857"/>
              <a:gd name="T4" fmla="*/ 455 w 858"/>
              <a:gd name="T5" fmla="*/ 21 h 857"/>
              <a:gd name="T6" fmla="*/ 418 w 858"/>
              <a:gd name="T7" fmla="*/ 22 h 857"/>
              <a:gd name="T8" fmla="*/ 400 w 858"/>
              <a:gd name="T9" fmla="*/ 22 h 857"/>
              <a:gd name="T10" fmla="*/ 364 w 858"/>
              <a:gd name="T11" fmla="*/ 20 h 857"/>
              <a:gd name="T12" fmla="*/ 312 w 858"/>
              <a:gd name="T13" fmla="*/ 10 h 857"/>
              <a:gd name="T14" fmla="*/ 278 w 858"/>
              <a:gd name="T15" fmla="*/ 0 h 857"/>
              <a:gd name="T16" fmla="*/ 230 w 858"/>
              <a:gd name="T17" fmla="*/ 20 h 857"/>
              <a:gd name="T18" fmla="*/ 186 w 858"/>
              <a:gd name="T19" fmla="*/ 44 h 857"/>
              <a:gd name="T20" fmla="*/ 144 w 858"/>
              <a:gd name="T21" fmla="*/ 73 h 857"/>
              <a:gd name="T22" fmla="*/ 107 w 858"/>
              <a:gd name="T23" fmla="*/ 107 h 857"/>
              <a:gd name="T24" fmla="*/ 73 w 858"/>
              <a:gd name="T25" fmla="*/ 145 h 857"/>
              <a:gd name="T26" fmla="*/ 44 w 858"/>
              <a:gd name="T27" fmla="*/ 186 h 857"/>
              <a:gd name="T28" fmla="*/ 19 w 858"/>
              <a:gd name="T29" fmla="*/ 231 h 857"/>
              <a:gd name="T30" fmla="*/ 0 w 858"/>
              <a:gd name="T31" fmla="*/ 278 h 857"/>
              <a:gd name="T32" fmla="*/ 10 w 858"/>
              <a:gd name="T33" fmla="*/ 312 h 857"/>
              <a:gd name="T34" fmla="*/ 22 w 858"/>
              <a:gd name="T35" fmla="*/ 381 h 857"/>
              <a:gd name="T36" fmla="*/ 23 w 858"/>
              <a:gd name="T37" fmla="*/ 416 h 857"/>
              <a:gd name="T38" fmla="*/ 17 w 858"/>
              <a:gd name="T39" fmla="*/ 488 h 857"/>
              <a:gd name="T40" fmla="*/ 0 w 858"/>
              <a:gd name="T41" fmla="*/ 555 h 857"/>
              <a:gd name="T42" fmla="*/ 12 w 858"/>
              <a:gd name="T43" fmla="*/ 587 h 857"/>
              <a:gd name="T44" fmla="*/ 44 w 858"/>
              <a:gd name="T45" fmla="*/ 648 h 857"/>
              <a:gd name="T46" fmla="*/ 84 w 858"/>
              <a:gd name="T47" fmla="*/ 703 h 857"/>
              <a:gd name="T48" fmla="*/ 131 w 858"/>
              <a:gd name="T49" fmla="*/ 750 h 857"/>
              <a:gd name="T50" fmla="*/ 186 w 858"/>
              <a:gd name="T51" fmla="*/ 791 h 857"/>
              <a:gd name="T52" fmla="*/ 246 w 858"/>
              <a:gd name="T53" fmla="*/ 822 h 857"/>
              <a:gd name="T54" fmla="*/ 312 w 858"/>
              <a:gd name="T55" fmla="*/ 843 h 857"/>
              <a:gd name="T56" fmla="*/ 382 w 858"/>
              <a:gd name="T57" fmla="*/ 855 h 857"/>
              <a:gd name="T58" fmla="*/ 418 w 858"/>
              <a:gd name="T59" fmla="*/ 857 h 857"/>
              <a:gd name="T60" fmla="*/ 440 w 858"/>
              <a:gd name="T61" fmla="*/ 855 h 857"/>
              <a:gd name="T62" fmla="*/ 485 w 858"/>
              <a:gd name="T63" fmla="*/ 852 h 857"/>
              <a:gd name="T64" fmla="*/ 528 w 858"/>
              <a:gd name="T65" fmla="*/ 843 h 857"/>
              <a:gd name="T66" fmla="*/ 569 w 858"/>
              <a:gd name="T67" fmla="*/ 830 h 857"/>
              <a:gd name="T68" fmla="*/ 609 w 858"/>
              <a:gd name="T69" fmla="*/ 813 h 857"/>
              <a:gd name="T70" fmla="*/ 646 w 858"/>
              <a:gd name="T71" fmla="*/ 792 h 857"/>
              <a:gd name="T72" fmla="*/ 680 w 858"/>
              <a:gd name="T73" fmla="*/ 769 h 857"/>
              <a:gd name="T74" fmla="*/ 713 w 858"/>
              <a:gd name="T75" fmla="*/ 743 h 857"/>
              <a:gd name="T76" fmla="*/ 744 w 858"/>
              <a:gd name="T77" fmla="*/ 712 h 857"/>
              <a:gd name="T78" fmla="*/ 770 w 858"/>
              <a:gd name="T79" fmla="*/ 680 h 857"/>
              <a:gd name="T80" fmla="*/ 794 w 858"/>
              <a:gd name="T81" fmla="*/ 644 h 857"/>
              <a:gd name="T82" fmla="*/ 814 w 858"/>
              <a:gd name="T83" fmla="*/ 608 h 857"/>
              <a:gd name="T84" fmla="*/ 831 w 858"/>
              <a:gd name="T85" fmla="*/ 568 h 857"/>
              <a:gd name="T86" fmla="*/ 844 w 858"/>
              <a:gd name="T87" fmla="*/ 527 h 857"/>
              <a:gd name="T88" fmla="*/ 853 w 858"/>
              <a:gd name="T89" fmla="*/ 484 h 857"/>
              <a:gd name="T90" fmla="*/ 858 w 858"/>
              <a:gd name="T91" fmla="*/ 439 h 857"/>
              <a:gd name="T92" fmla="*/ 858 w 858"/>
              <a:gd name="T93" fmla="*/ 416 h 857"/>
              <a:gd name="T94" fmla="*/ 856 w 858"/>
              <a:gd name="T95" fmla="*/ 381 h 857"/>
              <a:gd name="T96" fmla="*/ 845 w 858"/>
              <a:gd name="T97" fmla="*/ 312 h 857"/>
              <a:gd name="T98" fmla="*/ 824 w 858"/>
              <a:gd name="T99" fmla="*/ 247 h 857"/>
              <a:gd name="T100" fmla="*/ 792 w 858"/>
              <a:gd name="T101" fmla="*/ 186 h 857"/>
              <a:gd name="T102" fmla="*/ 752 w 858"/>
              <a:gd name="T103" fmla="*/ 131 h 857"/>
              <a:gd name="T104" fmla="*/ 705 w 858"/>
              <a:gd name="T105" fmla="*/ 84 h 857"/>
              <a:gd name="T106" fmla="*/ 650 w 858"/>
              <a:gd name="T107" fmla="*/ 44 h 857"/>
              <a:gd name="T108" fmla="*/ 589 w 858"/>
              <a:gd name="T109" fmla="*/ 13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8" h="857">
                <a:moveTo>
                  <a:pt x="558" y="0"/>
                </a:moveTo>
                <a:lnTo>
                  <a:pt x="558" y="0"/>
                </a:lnTo>
                <a:lnTo>
                  <a:pt x="524" y="10"/>
                </a:lnTo>
                <a:lnTo>
                  <a:pt x="490" y="17"/>
                </a:lnTo>
                <a:lnTo>
                  <a:pt x="472" y="20"/>
                </a:lnTo>
                <a:lnTo>
                  <a:pt x="455" y="21"/>
                </a:lnTo>
                <a:lnTo>
                  <a:pt x="437" y="22"/>
                </a:lnTo>
                <a:lnTo>
                  <a:pt x="418" y="22"/>
                </a:lnTo>
                <a:lnTo>
                  <a:pt x="418" y="22"/>
                </a:lnTo>
                <a:lnTo>
                  <a:pt x="400" y="22"/>
                </a:lnTo>
                <a:lnTo>
                  <a:pt x="382" y="21"/>
                </a:lnTo>
                <a:lnTo>
                  <a:pt x="364" y="20"/>
                </a:lnTo>
                <a:lnTo>
                  <a:pt x="346" y="17"/>
                </a:lnTo>
                <a:lnTo>
                  <a:pt x="312" y="10"/>
                </a:lnTo>
                <a:lnTo>
                  <a:pt x="278" y="0"/>
                </a:lnTo>
                <a:lnTo>
                  <a:pt x="278" y="0"/>
                </a:lnTo>
                <a:lnTo>
                  <a:pt x="253" y="9"/>
                </a:lnTo>
                <a:lnTo>
                  <a:pt x="230" y="20"/>
                </a:lnTo>
                <a:lnTo>
                  <a:pt x="207" y="31"/>
                </a:lnTo>
                <a:lnTo>
                  <a:pt x="186" y="44"/>
                </a:lnTo>
                <a:lnTo>
                  <a:pt x="165" y="57"/>
                </a:lnTo>
                <a:lnTo>
                  <a:pt x="144" y="73"/>
                </a:lnTo>
                <a:lnTo>
                  <a:pt x="125" y="89"/>
                </a:lnTo>
                <a:lnTo>
                  <a:pt x="107" y="107"/>
                </a:lnTo>
                <a:lnTo>
                  <a:pt x="90" y="125"/>
                </a:lnTo>
                <a:lnTo>
                  <a:pt x="73" y="145"/>
                </a:lnTo>
                <a:lnTo>
                  <a:pt x="58" y="165"/>
                </a:lnTo>
                <a:lnTo>
                  <a:pt x="44" y="186"/>
                </a:lnTo>
                <a:lnTo>
                  <a:pt x="32" y="208"/>
                </a:lnTo>
                <a:lnTo>
                  <a:pt x="19" y="231"/>
                </a:lnTo>
                <a:lnTo>
                  <a:pt x="10" y="254"/>
                </a:lnTo>
                <a:lnTo>
                  <a:pt x="0" y="278"/>
                </a:lnTo>
                <a:lnTo>
                  <a:pt x="0" y="278"/>
                </a:lnTo>
                <a:lnTo>
                  <a:pt x="10" y="312"/>
                </a:lnTo>
                <a:lnTo>
                  <a:pt x="17" y="346"/>
                </a:lnTo>
                <a:lnTo>
                  <a:pt x="22" y="381"/>
                </a:lnTo>
                <a:lnTo>
                  <a:pt x="23" y="416"/>
                </a:lnTo>
                <a:lnTo>
                  <a:pt x="23" y="416"/>
                </a:lnTo>
                <a:lnTo>
                  <a:pt x="22" y="453"/>
                </a:lnTo>
                <a:lnTo>
                  <a:pt x="17" y="488"/>
                </a:lnTo>
                <a:lnTo>
                  <a:pt x="10" y="522"/>
                </a:lnTo>
                <a:lnTo>
                  <a:pt x="0" y="555"/>
                </a:lnTo>
                <a:lnTo>
                  <a:pt x="0" y="555"/>
                </a:lnTo>
                <a:lnTo>
                  <a:pt x="12" y="587"/>
                </a:lnTo>
                <a:lnTo>
                  <a:pt x="27" y="619"/>
                </a:lnTo>
                <a:lnTo>
                  <a:pt x="44" y="648"/>
                </a:lnTo>
                <a:lnTo>
                  <a:pt x="63" y="676"/>
                </a:lnTo>
                <a:lnTo>
                  <a:pt x="84" y="703"/>
                </a:lnTo>
                <a:lnTo>
                  <a:pt x="107" y="728"/>
                </a:lnTo>
                <a:lnTo>
                  <a:pt x="131" y="750"/>
                </a:lnTo>
                <a:lnTo>
                  <a:pt x="158" y="772"/>
                </a:lnTo>
                <a:lnTo>
                  <a:pt x="186" y="791"/>
                </a:lnTo>
                <a:lnTo>
                  <a:pt x="216" y="807"/>
                </a:lnTo>
                <a:lnTo>
                  <a:pt x="246" y="822"/>
                </a:lnTo>
                <a:lnTo>
                  <a:pt x="279" y="834"/>
                </a:lnTo>
                <a:lnTo>
                  <a:pt x="312" y="843"/>
                </a:lnTo>
                <a:lnTo>
                  <a:pt x="347" y="851"/>
                </a:lnTo>
                <a:lnTo>
                  <a:pt x="382" y="855"/>
                </a:lnTo>
                <a:lnTo>
                  <a:pt x="400" y="857"/>
                </a:lnTo>
                <a:lnTo>
                  <a:pt x="418" y="857"/>
                </a:lnTo>
                <a:lnTo>
                  <a:pt x="418" y="857"/>
                </a:lnTo>
                <a:lnTo>
                  <a:pt x="440" y="855"/>
                </a:lnTo>
                <a:lnTo>
                  <a:pt x="463" y="854"/>
                </a:lnTo>
                <a:lnTo>
                  <a:pt x="485" y="852"/>
                </a:lnTo>
                <a:lnTo>
                  <a:pt x="507" y="848"/>
                </a:lnTo>
                <a:lnTo>
                  <a:pt x="528" y="843"/>
                </a:lnTo>
                <a:lnTo>
                  <a:pt x="548" y="837"/>
                </a:lnTo>
                <a:lnTo>
                  <a:pt x="569" y="830"/>
                </a:lnTo>
                <a:lnTo>
                  <a:pt x="589" y="822"/>
                </a:lnTo>
                <a:lnTo>
                  <a:pt x="609" y="813"/>
                </a:lnTo>
                <a:lnTo>
                  <a:pt x="627" y="803"/>
                </a:lnTo>
                <a:lnTo>
                  <a:pt x="646" y="792"/>
                </a:lnTo>
                <a:lnTo>
                  <a:pt x="663" y="781"/>
                </a:lnTo>
                <a:lnTo>
                  <a:pt x="680" y="769"/>
                </a:lnTo>
                <a:lnTo>
                  <a:pt x="697" y="756"/>
                </a:lnTo>
                <a:lnTo>
                  <a:pt x="713" y="743"/>
                </a:lnTo>
                <a:lnTo>
                  <a:pt x="729" y="728"/>
                </a:lnTo>
                <a:lnTo>
                  <a:pt x="744" y="712"/>
                </a:lnTo>
                <a:lnTo>
                  <a:pt x="757" y="697"/>
                </a:lnTo>
                <a:lnTo>
                  <a:pt x="770" y="680"/>
                </a:lnTo>
                <a:lnTo>
                  <a:pt x="782" y="663"/>
                </a:lnTo>
                <a:lnTo>
                  <a:pt x="794" y="644"/>
                </a:lnTo>
                <a:lnTo>
                  <a:pt x="804" y="626"/>
                </a:lnTo>
                <a:lnTo>
                  <a:pt x="814" y="608"/>
                </a:lnTo>
                <a:lnTo>
                  <a:pt x="824" y="589"/>
                </a:lnTo>
                <a:lnTo>
                  <a:pt x="831" y="568"/>
                </a:lnTo>
                <a:lnTo>
                  <a:pt x="838" y="547"/>
                </a:lnTo>
                <a:lnTo>
                  <a:pt x="844" y="527"/>
                </a:lnTo>
                <a:lnTo>
                  <a:pt x="849" y="506"/>
                </a:lnTo>
                <a:lnTo>
                  <a:pt x="853" y="484"/>
                </a:lnTo>
                <a:lnTo>
                  <a:pt x="855" y="463"/>
                </a:lnTo>
                <a:lnTo>
                  <a:pt x="858" y="439"/>
                </a:lnTo>
                <a:lnTo>
                  <a:pt x="858" y="416"/>
                </a:lnTo>
                <a:lnTo>
                  <a:pt x="858" y="416"/>
                </a:lnTo>
                <a:lnTo>
                  <a:pt x="858" y="399"/>
                </a:lnTo>
                <a:lnTo>
                  <a:pt x="856" y="381"/>
                </a:lnTo>
                <a:lnTo>
                  <a:pt x="851" y="346"/>
                </a:lnTo>
                <a:lnTo>
                  <a:pt x="845" y="312"/>
                </a:lnTo>
                <a:lnTo>
                  <a:pt x="836" y="278"/>
                </a:lnTo>
                <a:lnTo>
                  <a:pt x="824" y="247"/>
                </a:lnTo>
                <a:lnTo>
                  <a:pt x="809" y="215"/>
                </a:lnTo>
                <a:lnTo>
                  <a:pt x="792" y="186"/>
                </a:lnTo>
                <a:lnTo>
                  <a:pt x="773" y="158"/>
                </a:lnTo>
                <a:lnTo>
                  <a:pt x="752" y="131"/>
                </a:lnTo>
                <a:lnTo>
                  <a:pt x="729" y="107"/>
                </a:lnTo>
                <a:lnTo>
                  <a:pt x="705" y="84"/>
                </a:lnTo>
                <a:lnTo>
                  <a:pt x="678" y="62"/>
                </a:lnTo>
                <a:lnTo>
                  <a:pt x="650" y="44"/>
                </a:lnTo>
                <a:lnTo>
                  <a:pt x="621" y="27"/>
                </a:lnTo>
                <a:lnTo>
                  <a:pt x="589" y="13"/>
                </a:lnTo>
                <a:lnTo>
                  <a:pt x="5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3" name="Freeform 187"/>
          <p:cNvSpPr>
            <a:spLocks/>
          </p:cNvSpPr>
          <p:nvPr/>
        </p:nvSpPr>
        <p:spPr bwMode="auto">
          <a:xfrm>
            <a:off x="2764394" y="2893075"/>
            <a:ext cx="158159" cy="289859"/>
          </a:xfrm>
          <a:custGeom>
            <a:avLst/>
            <a:gdLst>
              <a:gd name="T0" fmla="*/ 0 w 58"/>
              <a:gd name="T1" fmla="*/ 0 h 102"/>
              <a:gd name="T2" fmla="*/ 0 w 58"/>
              <a:gd name="T3" fmla="*/ 0 h 102"/>
              <a:gd name="T4" fmla="*/ 0 w 58"/>
              <a:gd name="T5" fmla="*/ 2 h 102"/>
              <a:gd name="T6" fmla="*/ 0 w 58"/>
              <a:gd name="T7" fmla="*/ 2 h 102"/>
              <a:gd name="T8" fmla="*/ 17 w 58"/>
              <a:gd name="T9" fmla="*/ 25 h 102"/>
              <a:gd name="T10" fmla="*/ 31 w 58"/>
              <a:gd name="T11" fmla="*/ 50 h 102"/>
              <a:gd name="T12" fmla="*/ 45 w 58"/>
              <a:gd name="T13" fmla="*/ 76 h 102"/>
              <a:gd name="T14" fmla="*/ 57 w 58"/>
              <a:gd name="T15" fmla="*/ 102 h 102"/>
              <a:gd name="T16" fmla="*/ 57 w 58"/>
              <a:gd name="T17" fmla="*/ 102 h 102"/>
              <a:gd name="T18" fmla="*/ 58 w 58"/>
              <a:gd name="T19" fmla="*/ 101 h 102"/>
              <a:gd name="T20" fmla="*/ 58 w 58"/>
              <a:gd name="T21" fmla="*/ 101 h 102"/>
              <a:gd name="T22" fmla="*/ 46 w 58"/>
              <a:gd name="T23" fmla="*/ 74 h 102"/>
              <a:gd name="T24" fmla="*/ 31 w 58"/>
              <a:gd name="T25" fmla="*/ 49 h 102"/>
              <a:gd name="T26" fmla="*/ 17 w 58"/>
              <a:gd name="T27" fmla="*/ 25 h 102"/>
              <a:gd name="T28" fmla="*/ 0 w 58"/>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102">
                <a:moveTo>
                  <a:pt x="0" y="0"/>
                </a:moveTo>
                <a:lnTo>
                  <a:pt x="0" y="0"/>
                </a:lnTo>
                <a:lnTo>
                  <a:pt x="0" y="2"/>
                </a:lnTo>
                <a:lnTo>
                  <a:pt x="0" y="2"/>
                </a:lnTo>
                <a:lnTo>
                  <a:pt x="17" y="25"/>
                </a:lnTo>
                <a:lnTo>
                  <a:pt x="31" y="50"/>
                </a:lnTo>
                <a:lnTo>
                  <a:pt x="45" y="76"/>
                </a:lnTo>
                <a:lnTo>
                  <a:pt x="57" y="102"/>
                </a:lnTo>
                <a:lnTo>
                  <a:pt x="57" y="102"/>
                </a:lnTo>
                <a:lnTo>
                  <a:pt x="58" y="101"/>
                </a:lnTo>
                <a:lnTo>
                  <a:pt x="58" y="101"/>
                </a:lnTo>
                <a:lnTo>
                  <a:pt x="46" y="74"/>
                </a:lnTo>
                <a:lnTo>
                  <a:pt x="31" y="49"/>
                </a:lnTo>
                <a:lnTo>
                  <a:pt x="17" y="2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6" name="Freeform 190"/>
          <p:cNvSpPr>
            <a:spLocks/>
          </p:cNvSpPr>
          <p:nvPr/>
        </p:nvSpPr>
        <p:spPr bwMode="auto">
          <a:xfrm>
            <a:off x="2932811" y="2893075"/>
            <a:ext cx="158159" cy="289859"/>
          </a:xfrm>
          <a:custGeom>
            <a:avLst/>
            <a:gdLst>
              <a:gd name="T0" fmla="*/ 57 w 57"/>
              <a:gd name="T1" fmla="*/ 0 h 102"/>
              <a:gd name="T2" fmla="*/ 57 w 57"/>
              <a:gd name="T3" fmla="*/ 0 h 102"/>
              <a:gd name="T4" fmla="*/ 40 w 57"/>
              <a:gd name="T5" fmla="*/ 25 h 102"/>
              <a:gd name="T6" fmla="*/ 25 w 57"/>
              <a:gd name="T7" fmla="*/ 49 h 102"/>
              <a:gd name="T8" fmla="*/ 11 w 57"/>
              <a:gd name="T9" fmla="*/ 74 h 102"/>
              <a:gd name="T10" fmla="*/ 0 w 57"/>
              <a:gd name="T11" fmla="*/ 101 h 102"/>
              <a:gd name="T12" fmla="*/ 0 w 57"/>
              <a:gd name="T13" fmla="*/ 101 h 102"/>
              <a:gd name="T14" fmla="*/ 0 w 57"/>
              <a:gd name="T15" fmla="*/ 102 h 102"/>
              <a:gd name="T16" fmla="*/ 0 w 57"/>
              <a:gd name="T17" fmla="*/ 102 h 102"/>
              <a:gd name="T18" fmla="*/ 12 w 57"/>
              <a:gd name="T19" fmla="*/ 76 h 102"/>
              <a:gd name="T20" fmla="*/ 25 w 57"/>
              <a:gd name="T21" fmla="*/ 50 h 102"/>
              <a:gd name="T22" fmla="*/ 40 w 57"/>
              <a:gd name="T23" fmla="*/ 25 h 102"/>
              <a:gd name="T24" fmla="*/ 57 w 57"/>
              <a:gd name="T25" fmla="*/ 2 h 102"/>
              <a:gd name="T26" fmla="*/ 57 w 57"/>
              <a:gd name="T27" fmla="*/ 2 h 102"/>
              <a:gd name="T28" fmla="*/ 57 w 57"/>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2">
                <a:moveTo>
                  <a:pt x="57" y="0"/>
                </a:moveTo>
                <a:lnTo>
                  <a:pt x="57" y="0"/>
                </a:lnTo>
                <a:lnTo>
                  <a:pt x="40" y="25"/>
                </a:lnTo>
                <a:lnTo>
                  <a:pt x="25" y="49"/>
                </a:lnTo>
                <a:lnTo>
                  <a:pt x="11" y="74"/>
                </a:lnTo>
                <a:lnTo>
                  <a:pt x="0" y="101"/>
                </a:lnTo>
                <a:lnTo>
                  <a:pt x="0" y="101"/>
                </a:lnTo>
                <a:lnTo>
                  <a:pt x="0" y="102"/>
                </a:lnTo>
                <a:lnTo>
                  <a:pt x="0" y="102"/>
                </a:lnTo>
                <a:lnTo>
                  <a:pt x="12" y="76"/>
                </a:lnTo>
                <a:lnTo>
                  <a:pt x="25" y="50"/>
                </a:lnTo>
                <a:lnTo>
                  <a:pt x="40" y="25"/>
                </a:lnTo>
                <a:lnTo>
                  <a:pt x="57" y="2"/>
                </a:lnTo>
                <a:lnTo>
                  <a:pt x="57" y="2"/>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7" name="Freeform 191"/>
          <p:cNvSpPr>
            <a:spLocks/>
          </p:cNvSpPr>
          <p:nvPr/>
        </p:nvSpPr>
        <p:spPr bwMode="auto">
          <a:xfrm>
            <a:off x="2628039" y="1624408"/>
            <a:ext cx="2108089" cy="801422"/>
          </a:xfrm>
          <a:custGeom>
            <a:avLst/>
            <a:gdLst>
              <a:gd name="T0" fmla="*/ 308 w 727"/>
              <a:gd name="T1" fmla="*/ 0 h 275"/>
              <a:gd name="T2" fmla="*/ 266 w 727"/>
              <a:gd name="T3" fmla="*/ 1 h 275"/>
              <a:gd name="T4" fmla="*/ 225 w 727"/>
              <a:gd name="T5" fmla="*/ 6 h 275"/>
              <a:gd name="T6" fmla="*/ 184 w 727"/>
              <a:gd name="T7" fmla="*/ 15 h 275"/>
              <a:gd name="T8" fmla="*/ 145 w 727"/>
              <a:gd name="T9" fmla="*/ 24 h 275"/>
              <a:gd name="T10" fmla="*/ 106 w 727"/>
              <a:gd name="T11" fmla="*/ 38 h 275"/>
              <a:gd name="T12" fmla="*/ 70 w 727"/>
              <a:gd name="T13" fmla="*/ 55 h 275"/>
              <a:gd name="T14" fmla="*/ 34 w 727"/>
              <a:gd name="T15" fmla="*/ 73 h 275"/>
              <a:gd name="T16" fmla="*/ 0 w 727"/>
              <a:gd name="T17" fmla="*/ 93 h 275"/>
              <a:gd name="T18" fmla="*/ 31 w 727"/>
              <a:gd name="T19" fmla="*/ 99 h 275"/>
              <a:gd name="T20" fmla="*/ 59 w 727"/>
              <a:gd name="T21" fmla="*/ 109 h 275"/>
              <a:gd name="T22" fmla="*/ 84 w 727"/>
              <a:gd name="T23" fmla="*/ 124 h 275"/>
              <a:gd name="T24" fmla="*/ 107 w 727"/>
              <a:gd name="T25" fmla="*/ 143 h 275"/>
              <a:gd name="T26" fmla="*/ 130 w 727"/>
              <a:gd name="T27" fmla="*/ 132 h 275"/>
              <a:gd name="T28" fmla="*/ 179 w 727"/>
              <a:gd name="T29" fmla="*/ 115 h 275"/>
              <a:gd name="T30" fmla="*/ 228 w 727"/>
              <a:gd name="T31" fmla="*/ 103 h 275"/>
              <a:gd name="T32" fmla="*/ 281 w 727"/>
              <a:gd name="T33" fmla="*/ 97 h 275"/>
              <a:gd name="T34" fmla="*/ 308 w 727"/>
              <a:gd name="T35" fmla="*/ 96 h 275"/>
              <a:gd name="T36" fmla="*/ 362 w 727"/>
              <a:gd name="T37" fmla="*/ 99 h 275"/>
              <a:gd name="T38" fmla="*/ 415 w 727"/>
              <a:gd name="T39" fmla="*/ 109 h 275"/>
              <a:gd name="T40" fmla="*/ 465 w 727"/>
              <a:gd name="T41" fmla="*/ 124 h 275"/>
              <a:gd name="T42" fmla="*/ 512 w 727"/>
              <a:gd name="T43" fmla="*/ 144 h 275"/>
              <a:gd name="T44" fmla="*/ 557 w 727"/>
              <a:gd name="T45" fmla="*/ 171 h 275"/>
              <a:gd name="T46" fmla="*/ 598 w 727"/>
              <a:gd name="T47" fmla="*/ 201 h 275"/>
              <a:gd name="T48" fmla="*/ 636 w 727"/>
              <a:gd name="T49" fmla="*/ 237 h 275"/>
              <a:gd name="T50" fmla="*/ 669 w 727"/>
              <a:gd name="T51" fmla="*/ 275 h 275"/>
              <a:gd name="T52" fmla="*/ 682 w 727"/>
              <a:gd name="T53" fmla="*/ 255 h 275"/>
              <a:gd name="T54" fmla="*/ 711 w 727"/>
              <a:gd name="T55" fmla="*/ 213 h 275"/>
              <a:gd name="T56" fmla="*/ 727 w 727"/>
              <a:gd name="T57" fmla="*/ 194 h 275"/>
              <a:gd name="T58" fmla="*/ 687 w 727"/>
              <a:gd name="T59" fmla="*/ 152 h 275"/>
              <a:gd name="T60" fmla="*/ 642 w 727"/>
              <a:gd name="T61" fmla="*/ 114 h 275"/>
              <a:gd name="T62" fmla="*/ 594 w 727"/>
              <a:gd name="T63" fmla="*/ 80 h 275"/>
              <a:gd name="T64" fmla="*/ 543 w 727"/>
              <a:gd name="T65" fmla="*/ 52 h 275"/>
              <a:gd name="T66" fmla="*/ 488 w 727"/>
              <a:gd name="T67" fmla="*/ 30 h 275"/>
              <a:gd name="T68" fmla="*/ 430 w 727"/>
              <a:gd name="T69" fmla="*/ 13 h 275"/>
              <a:gd name="T70" fmla="*/ 370 w 727"/>
              <a:gd name="T71" fmla="*/ 4 h 275"/>
              <a:gd name="T72" fmla="*/ 308 w 727"/>
              <a:gd name="T73"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7" h="275">
                <a:moveTo>
                  <a:pt x="308" y="0"/>
                </a:moveTo>
                <a:lnTo>
                  <a:pt x="308" y="0"/>
                </a:lnTo>
                <a:lnTo>
                  <a:pt x="287" y="0"/>
                </a:lnTo>
                <a:lnTo>
                  <a:pt x="266" y="1"/>
                </a:lnTo>
                <a:lnTo>
                  <a:pt x="245" y="4"/>
                </a:lnTo>
                <a:lnTo>
                  <a:pt x="225" y="6"/>
                </a:lnTo>
                <a:lnTo>
                  <a:pt x="204" y="10"/>
                </a:lnTo>
                <a:lnTo>
                  <a:pt x="184" y="15"/>
                </a:lnTo>
                <a:lnTo>
                  <a:pt x="164" y="19"/>
                </a:lnTo>
                <a:lnTo>
                  <a:pt x="145" y="24"/>
                </a:lnTo>
                <a:lnTo>
                  <a:pt x="125" y="32"/>
                </a:lnTo>
                <a:lnTo>
                  <a:pt x="106" y="38"/>
                </a:lnTo>
                <a:lnTo>
                  <a:pt x="88" y="46"/>
                </a:lnTo>
                <a:lnTo>
                  <a:pt x="70" y="55"/>
                </a:lnTo>
                <a:lnTo>
                  <a:pt x="53" y="63"/>
                </a:lnTo>
                <a:lnTo>
                  <a:pt x="34" y="73"/>
                </a:lnTo>
                <a:lnTo>
                  <a:pt x="0" y="93"/>
                </a:lnTo>
                <a:lnTo>
                  <a:pt x="0" y="93"/>
                </a:lnTo>
                <a:lnTo>
                  <a:pt x="16" y="96"/>
                </a:lnTo>
                <a:lnTo>
                  <a:pt x="31" y="99"/>
                </a:lnTo>
                <a:lnTo>
                  <a:pt x="45" y="103"/>
                </a:lnTo>
                <a:lnTo>
                  <a:pt x="59" y="109"/>
                </a:lnTo>
                <a:lnTo>
                  <a:pt x="72" y="116"/>
                </a:lnTo>
                <a:lnTo>
                  <a:pt x="84" y="124"/>
                </a:lnTo>
                <a:lnTo>
                  <a:pt x="96" y="133"/>
                </a:lnTo>
                <a:lnTo>
                  <a:pt x="107" y="143"/>
                </a:lnTo>
                <a:lnTo>
                  <a:pt x="107" y="143"/>
                </a:lnTo>
                <a:lnTo>
                  <a:pt x="130" y="132"/>
                </a:lnTo>
                <a:lnTo>
                  <a:pt x="153" y="122"/>
                </a:lnTo>
                <a:lnTo>
                  <a:pt x="179" y="115"/>
                </a:lnTo>
                <a:lnTo>
                  <a:pt x="203" y="108"/>
                </a:lnTo>
                <a:lnTo>
                  <a:pt x="228" y="103"/>
                </a:lnTo>
                <a:lnTo>
                  <a:pt x="255" y="99"/>
                </a:lnTo>
                <a:lnTo>
                  <a:pt x="281" y="97"/>
                </a:lnTo>
                <a:lnTo>
                  <a:pt x="308" y="96"/>
                </a:lnTo>
                <a:lnTo>
                  <a:pt x="308" y="96"/>
                </a:lnTo>
                <a:lnTo>
                  <a:pt x="335" y="97"/>
                </a:lnTo>
                <a:lnTo>
                  <a:pt x="362" y="99"/>
                </a:lnTo>
                <a:lnTo>
                  <a:pt x="389" y="103"/>
                </a:lnTo>
                <a:lnTo>
                  <a:pt x="415" y="109"/>
                </a:lnTo>
                <a:lnTo>
                  <a:pt x="441" y="115"/>
                </a:lnTo>
                <a:lnTo>
                  <a:pt x="465" y="124"/>
                </a:lnTo>
                <a:lnTo>
                  <a:pt x="489" y="133"/>
                </a:lnTo>
                <a:lnTo>
                  <a:pt x="512" y="144"/>
                </a:lnTo>
                <a:lnTo>
                  <a:pt x="535" y="158"/>
                </a:lnTo>
                <a:lnTo>
                  <a:pt x="557" y="171"/>
                </a:lnTo>
                <a:lnTo>
                  <a:pt x="579" y="186"/>
                </a:lnTo>
                <a:lnTo>
                  <a:pt x="598" y="201"/>
                </a:lnTo>
                <a:lnTo>
                  <a:pt x="618" y="218"/>
                </a:lnTo>
                <a:lnTo>
                  <a:pt x="636" y="237"/>
                </a:lnTo>
                <a:lnTo>
                  <a:pt x="653" y="256"/>
                </a:lnTo>
                <a:lnTo>
                  <a:pt x="669" y="275"/>
                </a:lnTo>
                <a:lnTo>
                  <a:pt x="669" y="275"/>
                </a:lnTo>
                <a:lnTo>
                  <a:pt x="682" y="255"/>
                </a:lnTo>
                <a:lnTo>
                  <a:pt x="695" y="233"/>
                </a:lnTo>
                <a:lnTo>
                  <a:pt x="711" y="213"/>
                </a:lnTo>
                <a:lnTo>
                  <a:pt x="727" y="194"/>
                </a:lnTo>
                <a:lnTo>
                  <a:pt x="727" y="194"/>
                </a:lnTo>
                <a:lnTo>
                  <a:pt x="708" y="172"/>
                </a:lnTo>
                <a:lnTo>
                  <a:pt x="687" y="152"/>
                </a:lnTo>
                <a:lnTo>
                  <a:pt x="665" y="132"/>
                </a:lnTo>
                <a:lnTo>
                  <a:pt x="642" y="114"/>
                </a:lnTo>
                <a:lnTo>
                  <a:pt x="619" y="96"/>
                </a:lnTo>
                <a:lnTo>
                  <a:pt x="594" y="80"/>
                </a:lnTo>
                <a:lnTo>
                  <a:pt x="568" y="65"/>
                </a:lnTo>
                <a:lnTo>
                  <a:pt x="543" y="52"/>
                </a:lnTo>
                <a:lnTo>
                  <a:pt x="516" y="40"/>
                </a:lnTo>
                <a:lnTo>
                  <a:pt x="488" y="30"/>
                </a:lnTo>
                <a:lnTo>
                  <a:pt x="459" y="21"/>
                </a:lnTo>
                <a:lnTo>
                  <a:pt x="430" y="13"/>
                </a:lnTo>
                <a:lnTo>
                  <a:pt x="401" y="7"/>
                </a:lnTo>
                <a:lnTo>
                  <a:pt x="370" y="4"/>
                </a:lnTo>
                <a:lnTo>
                  <a:pt x="339" y="1"/>
                </a:lnTo>
                <a:lnTo>
                  <a:pt x="3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9" name="Freeform 193"/>
          <p:cNvSpPr>
            <a:spLocks/>
          </p:cNvSpPr>
          <p:nvPr/>
        </p:nvSpPr>
        <p:spPr bwMode="auto">
          <a:xfrm>
            <a:off x="2764395" y="2659933"/>
            <a:ext cx="316314" cy="517199"/>
          </a:xfrm>
          <a:custGeom>
            <a:avLst/>
            <a:gdLst>
              <a:gd name="T0" fmla="*/ 58 w 115"/>
              <a:gd name="T1" fmla="*/ 0 h 182"/>
              <a:gd name="T2" fmla="*/ 58 w 115"/>
              <a:gd name="T3" fmla="*/ 0 h 182"/>
              <a:gd name="T4" fmla="*/ 42 w 115"/>
              <a:gd name="T5" fmla="*/ 19 h 182"/>
              <a:gd name="T6" fmla="*/ 26 w 115"/>
              <a:gd name="T7" fmla="*/ 39 h 182"/>
              <a:gd name="T8" fmla="*/ 13 w 115"/>
              <a:gd name="T9" fmla="*/ 61 h 182"/>
              <a:gd name="T10" fmla="*/ 0 w 115"/>
              <a:gd name="T11" fmla="*/ 81 h 182"/>
              <a:gd name="T12" fmla="*/ 0 w 115"/>
              <a:gd name="T13" fmla="*/ 81 h 182"/>
              <a:gd name="T14" fmla="*/ 17 w 115"/>
              <a:gd name="T15" fmla="*/ 106 h 182"/>
              <a:gd name="T16" fmla="*/ 31 w 115"/>
              <a:gd name="T17" fmla="*/ 130 h 182"/>
              <a:gd name="T18" fmla="*/ 46 w 115"/>
              <a:gd name="T19" fmla="*/ 155 h 182"/>
              <a:gd name="T20" fmla="*/ 58 w 115"/>
              <a:gd name="T21" fmla="*/ 182 h 182"/>
              <a:gd name="T22" fmla="*/ 58 w 115"/>
              <a:gd name="T23" fmla="*/ 182 h 182"/>
              <a:gd name="T24" fmla="*/ 69 w 115"/>
              <a:gd name="T25" fmla="*/ 155 h 182"/>
              <a:gd name="T26" fmla="*/ 83 w 115"/>
              <a:gd name="T27" fmla="*/ 130 h 182"/>
              <a:gd name="T28" fmla="*/ 98 w 115"/>
              <a:gd name="T29" fmla="*/ 106 h 182"/>
              <a:gd name="T30" fmla="*/ 115 w 115"/>
              <a:gd name="T31" fmla="*/ 81 h 182"/>
              <a:gd name="T32" fmla="*/ 115 w 115"/>
              <a:gd name="T33" fmla="*/ 81 h 182"/>
              <a:gd name="T34" fmla="*/ 102 w 115"/>
              <a:gd name="T35" fmla="*/ 61 h 182"/>
              <a:gd name="T36" fmla="*/ 88 w 115"/>
              <a:gd name="T37" fmla="*/ 39 h 182"/>
              <a:gd name="T38" fmla="*/ 74 w 115"/>
              <a:gd name="T39" fmla="*/ 19 h 182"/>
              <a:gd name="T40" fmla="*/ 58 w 115"/>
              <a:gd name="T4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182">
                <a:moveTo>
                  <a:pt x="58" y="0"/>
                </a:moveTo>
                <a:lnTo>
                  <a:pt x="58" y="0"/>
                </a:lnTo>
                <a:lnTo>
                  <a:pt x="42" y="19"/>
                </a:lnTo>
                <a:lnTo>
                  <a:pt x="26" y="39"/>
                </a:lnTo>
                <a:lnTo>
                  <a:pt x="13" y="61"/>
                </a:lnTo>
                <a:lnTo>
                  <a:pt x="0" y="81"/>
                </a:lnTo>
                <a:lnTo>
                  <a:pt x="0" y="81"/>
                </a:lnTo>
                <a:lnTo>
                  <a:pt x="17" y="106"/>
                </a:lnTo>
                <a:lnTo>
                  <a:pt x="31" y="130"/>
                </a:lnTo>
                <a:lnTo>
                  <a:pt x="46" y="155"/>
                </a:lnTo>
                <a:lnTo>
                  <a:pt x="58" y="182"/>
                </a:lnTo>
                <a:lnTo>
                  <a:pt x="58" y="182"/>
                </a:lnTo>
                <a:lnTo>
                  <a:pt x="69" y="155"/>
                </a:lnTo>
                <a:lnTo>
                  <a:pt x="83" y="130"/>
                </a:lnTo>
                <a:lnTo>
                  <a:pt x="98" y="106"/>
                </a:lnTo>
                <a:lnTo>
                  <a:pt x="115" y="81"/>
                </a:lnTo>
                <a:lnTo>
                  <a:pt x="115" y="81"/>
                </a:lnTo>
                <a:lnTo>
                  <a:pt x="102" y="61"/>
                </a:lnTo>
                <a:lnTo>
                  <a:pt x="88" y="39"/>
                </a:lnTo>
                <a:lnTo>
                  <a:pt x="74" y="19"/>
                </a:lnTo>
                <a:lnTo>
                  <a:pt x="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4" name="Freeform 92"/>
          <p:cNvSpPr>
            <a:spLocks/>
          </p:cNvSpPr>
          <p:nvPr/>
        </p:nvSpPr>
        <p:spPr bwMode="auto">
          <a:xfrm>
            <a:off x="3214583" y="4778396"/>
            <a:ext cx="763518" cy="130722"/>
          </a:xfrm>
          <a:custGeom>
            <a:avLst/>
            <a:gdLst>
              <a:gd name="T0" fmla="*/ 140 w 280"/>
              <a:gd name="T1" fmla="*/ 0 h 45"/>
              <a:gd name="T2" fmla="*/ 140 w 280"/>
              <a:gd name="T3" fmla="*/ 0 h 45"/>
              <a:gd name="T4" fmla="*/ 122 w 280"/>
              <a:gd name="T5" fmla="*/ 0 h 45"/>
              <a:gd name="T6" fmla="*/ 104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4 w 280"/>
              <a:gd name="T25" fmla="*/ 44 h 45"/>
              <a:gd name="T26" fmla="*/ 122 w 280"/>
              <a:gd name="T27" fmla="*/ 45 h 45"/>
              <a:gd name="T28" fmla="*/ 140 w 280"/>
              <a:gd name="T29" fmla="*/ 45 h 45"/>
              <a:gd name="T30" fmla="*/ 140 w 280"/>
              <a:gd name="T31" fmla="*/ 45 h 45"/>
              <a:gd name="T32" fmla="*/ 159 w 280"/>
              <a:gd name="T33" fmla="*/ 45 h 45"/>
              <a:gd name="T34" fmla="*/ 177 w 280"/>
              <a:gd name="T35" fmla="*/ 44 h 45"/>
              <a:gd name="T36" fmla="*/ 194 w 280"/>
              <a:gd name="T37" fmla="*/ 43 h 45"/>
              <a:gd name="T38" fmla="*/ 212 w 280"/>
              <a:gd name="T39" fmla="*/ 40 h 45"/>
              <a:gd name="T40" fmla="*/ 246 w 280"/>
              <a:gd name="T41" fmla="*/ 33 h 45"/>
              <a:gd name="T42" fmla="*/ 280 w 280"/>
              <a:gd name="T43" fmla="*/ 23 h 45"/>
              <a:gd name="T44" fmla="*/ 280 w 280"/>
              <a:gd name="T45" fmla="*/ 23 h 45"/>
              <a:gd name="T46" fmla="*/ 246 w 280"/>
              <a:gd name="T47" fmla="*/ 14 h 45"/>
              <a:gd name="T48" fmla="*/ 212 w 280"/>
              <a:gd name="T49" fmla="*/ 6 h 45"/>
              <a:gd name="T50" fmla="*/ 194 w 280"/>
              <a:gd name="T51" fmla="*/ 4 h 45"/>
              <a:gd name="T52" fmla="*/ 177 w 280"/>
              <a:gd name="T53" fmla="*/ 2 h 45"/>
              <a:gd name="T54" fmla="*/ 159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4" y="2"/>
                </a:lnTo>
                <a:lnTo>
                  <a:pt x="86" y="4"/>
                </a:lnTo>
                <a:lnTo>
                  <a:pt x="68" y="6"/>
                </a:lnTo>
                <a:lnTo>
                  <a:pt x="34" y="14"/>
                </a:lnTo>
                <a:lnTo>
                  <a:pt x="0" y="23"/>
                </a:lnTo>
                <a:lnTo>
                  <a:pt x="0" y="23"/>
                </a:lnTo>
                <a:lnTo>
                  <a:pt x="34" y="33"/>
                </a:lnTo>
                <a:lnTo>
                  <a:pt x="68" y="40"/>
                </a:lnTo>
                <a:lnTo>
                  <a:pt x="86" y="43"/>
                </a:lnTo>
                <a:lnTo>
                  <a:pt x="104" y="44"/>
                </a:lnTo>
                <a:lnTo>
                  <a:pt x="122" y="45"/>
                </a:lnTo>
                <a:lnTo>
                  <a:pt x="140" y="45"/>
                </a:lnTo>
                <a:lnTo>
                  <a:pt x="140" y="45"/>
                </a:lnTo>
                <a:lnTo>
                  <a:pt x="159" y="45"/>
                </a:lnTo>
                <a:lnTo>
                  <a:pt x="177" y="44"/>
                </a:lnTo>
                <a:lnTo>
                  <a:pt x="194" y="43"/>
                </a:lnTo>
                <a:lnTo>
                  <a:pt x="212" y="40"/>
                </a:lnTo>
                <a:lnTo>
                  <a:pt x="246" y="33"/>
                </a:lnTo>
                <a:lnTo>
                  <a:pt x="280" y="23"/>
                </a:lnTo>
                <a:lnTo>
                  <a:pt x="280" y="23"/>
                </a:lnTo>
                <a:lnTo>
                  <a:pt x="246" y="14"/>
                </a:lnTo>
                <a:lnTo>
                  <a:pt x="212" y="6"/>
                </a:lnTo>
                <a:lnTo>
                  <a:pt x="194" y="4"/>
                </a:lnTo>
                <a:lnTo>
                  <a:pt x="177" y="2"/>
                </a:lnTo>
                <a:lnTo>
                  <a:pt x="159" y="0"/>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5" name="Freeform 66"/>
          <p:cNvSpPr>
            <a:spLocks/>
          </p:cNvSpPr>
          <p:nvPr/>
        </p:nvSpPr>
        <p:spPr bwMode="auto">
          <a:xfrm>
            <a:off x="2681227" y="2418610"/>
            <a:ext cx="2334183" cy="2432532"/>
          </a:xfrm>
          <a:custGeom>
            <a:avLst/>
            <a:gdLst>
              <a:gd name="T0" fmla="*/ 413 w 856"/>
              <a:gd name="T1" fmla="*/ 0 h 856"/>
              <a:gd name="T2" fmla="*/ 337 w 856"/>
              <a:gd name="T3" fmla="*/ 11 h 856"/>
              <a:gd name="T4" fmla="*/ 266 w 856"/>
              <a:gd name="T5" fmla="*/ 35 h 856"/>
              <a:gd name="T6" fmla="*/ 251 w 856"/>
              <a:gd name="T7" fmla="*/ 52 h 856"/>
              <a:gd name="T8" fmla="*/ 269 w 856"/>
              <a:gd name="T9" fmla="*/ 79 h 856"/>
              <a:gd name="T10" fmla="*/ 281 w 856"/>
              <a:gd name="T11" fmla="*/ 107 h 856"/>
              <a:gd name="T12" fmla="*/ 287 w 856"/>
              <a:gd name="T13" fmla="*/ 138 h 856"/>
              <a:gd name="T14" fmla="*/ 285 w 856"/>
              <a:gd name="T15" fmla="*/ 170 h 856"/>
              <a:gd name="T16" fmla="*/ 276 w 856"/>
              <a:gd name="T17" fmla="*/ 201 h 856"/>
              <a:gd name="T18" fmla="*/ 257 w 856"/>
              <a:gd name="T19" fmla="*/ 234 h 856"/>
              <a:gd name="T20" fmla="*/ 303 w 856"/>
              <a:gd name="T21" fmla="*/ 250 h 856"/>
              <a:gd name="T22" fmla="*/ 265 w 856"/>
              <a:gd name="T23" fmla="*/ 272 h 856"/>
              <a:gd name="T24" fmla="*/ 228 w 856"/>
              <a:gd name="T25" fmla="*/ 288 h 856"/>
              <a:gd name="T26" fmla="*/ 168 w 856"/>
              <a:gd name="T27" fmla="*/ 296 h 856"/>
              <a:gd name="T28" fmla="*/ 132 w 856"/>
              <a:gd name="T29" fmla="*/ 292 h 856"/>
              <a:gd name="T30" fmla="*/ 98 w 856"/>
              <a:gd name="T31" fmla="*/ 282 h 856"/>
              <a:gd name="T32" fmla="*/ 77 w 856"/>
              <a:gd name="T33" fmla="*/ 272 h 856"/>
              <a:gd name="T34" fmla="*/ 43 w 856"/>
              <a:gd name="T35" fmla="*/ 246 h 856"/>
              <a:gd name="T36" fmla="*/ 25 w 856"/>
              <a:gd name="T37" fmla="*/ 291 h 856"/>
              <a:gd name="T38" fmla="*/ 6 w 856"/>
              <a:gd name="T39" fmla="*/ 363 h 856"/>
              <a:gd name="T40" fmla="*/ 0 w 856"/>
              <a:gd name="T41" fmla="*/ 439 h 856"/>
              <a:gd name="T42" fmla="*/ 1 w 856"/>
              <a:gd name="T43" fmla="*/ 476 h 856"/>
              <a:gd name="T44" fmla="*/ 21 w 856"/>
              <a:gd name="T45" fmla="*/ 577 h 856"/>
              <a:gd name="T46" fmla="*/ 65 w 856"/>
              <a:gd name="T47" fmla="*/ 671 h 856"/>
              <a:gd name="T48" fmla="*/ 128 w 856"/>
              <a:gd name="T49" fmla="*/ 750 h 856"/>
              <a:gd name="T50" fmla="*/ 207 w 856"/>
              <a:gd name="T51" fmla="*/ 813 h 856"/>
              <a:gd name="T52" fmla="*/ 299 w 856"/>
              <a:gd name="T53" fmla="*/ 856 h 856"/>
              <a:gd name="T54" fmla="*/ 367 w 856"/>
              <a:gd name="T55" fmla="*/ 839 h 856"/>
              <a:gd name="T56" fmla="*/ 421 w 856"/>
              <a:gd name="T57" fmla="*/ 833 h 856"/>
              <a:gd name="T58" fmla="*/ 457 w 856"/>
              <a:gd name="T59" fmla="*/ 833 h 856"/>
              <a:gd name="T60" fmla="*/ 510 w 856"/>
              <a:gd name="T61" fmla="*/ 839 h 856"/>
              <a:gd name="T62" fmla="*/ 579 w 856"/>
              <a:gd name="T63" fmla="*/ 856 h 856"/>
              <a:gd name="T64" fmla="*/ 650 w 856"/>
              <a:gd name="T65" fmla="*/ 825 h 856"/>
              <a:gd name="T66" fmla="*/ 713 w 856"/>
              <a:gd name="T67" fmla="*/ 784 h 856"/>
              <a:gd name="T68" fmla="*/ 767 w 856"/>
              <a:gd name="T69" fmla="*/ 731 h 856"/>
              <a:gd name="T70" fmla="*/ 814 w 856"/>
              <a:gd name="T71" fmla="*/ 670 h 856"/>
              <a:gd name="T72" fmla="*/ 847 w 856"/>
              <a:gd name="T73" fmla="*/ 602 h 856"/>
              <a:gd name="T74" fmla="*/ 847 w 856"/>
              <a:gd name="T75" fmla="*/ 545 h 856"/>
              <a:gd name="T76" fmla="*/ 834 w 856"/>
              <a:gd name="T77" fmla="*/ 439 h 856"/>
              <a:gd name="T78" fmla="*/ 840 w 856"/>
              <a:gd name="T79" fmla="*/ 369 h 856"/>
              <a:gd name="T80" fmla="*/ 856 w 856"/>
              <a:gd name="T81" fmla="*/ 301 h 856"/>
              <a:gd name="T82" fmla="*/ 814 w 856"/>
              <a:gd name="T83" fmla="*/ 208 h 856"/>
              <a:gd name="T84" fmla="*/ 750 w 856"/>
              <a:gd name="T85" fmla="*/ 129 h 856"/>
              <a:gd name="T86" fmla="*/ 670 w 856"/>
              <a:gd name="T87" fmla="*/ 66 h 856"/>
              <a:gd name="T88" fmla="*/ 578 w 856"/>
              <a:gd name="T89" fmla="*/ 22 h 856"/>
              <a:gd name="T90" fmla="*/ 475 w 856"/>
              <a:gd name="T91" fmla="*/ 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6" h="856">
                <a:moveTo>
                  <a:pt x="439" y="0"/>
                </a:moveTo>
                <a:lnTo>
                  <a:pt x="439" y="0"/>
                </a:lnTo>
                <a:lnTo>
                  <a:pt x="413" y="0"/>
                </a:lnTo>
                <a:lnTo>
                  <a:pt x="388" y="3"/>
                </a:lnTo>
                <a:lnTo>
                  <a:pt x="362" y="6"/>
                </a:lnTo>
                <a:lnTo>
                  <a:pt x="337" y="11"/>
                </a:lnTo>
                <a:lnTo>
                  <a:pt x="313" y="18"/>
                </a:lnTo>
                <a:lnTo>
                  <a:pt x="290" y="26"/>
                </a:lnTo>
                <a:lnTo>
                  <a:pt x="266" y="35"/>
                </a:lnTo>
                <a:lnTo>
                  <a:pt x="243" y="45"/>
                </a:lnTo>
                <a:lnTo>
                  <a:pt x="243" y="45"/>
                </a:lnTo>
                <a:lnTo>
                  <a:pt x="251" y="52"/>
                </a:lnTo>
                <a:lnTo>
                  <a:pt x="258" y="61"/>
                </a:lnTo>
                <a:lnTo>
                  <a:pt x="264" y="69"/>
                </a:lnTo>
                <a:lnTo>
                  <a:pt x="269" y="79"/>
                </a:lnTo>
                <a:lnTo>
                  <a:pt x="274" y="87"/>
                </a:lnTo>
                <a:lnTo>
                  <a:pt x="277" y="97"/>
                </a:lnTo>
                <a:lnTo>
                  <a:pt x="281" y="107"/>
                </a:lnTo>
                <a:lnTo>
                  <a:pt x="283" y="118"/>
                </a:lnTo>
                <a:lnTo>
                  <a:pt x="286" y="128"/>
                </a:lnTo>
                <a:lnTo>
                  <a:pt x="287" y="138"/>
                </a:lnTo>
                <a:lnTo>
                  <a:pt x="287" y="148"/>
                </a:lnTo>
                <a:lnTo>
                  <a:pt x="286" y="159"/>
                </a:lnTo>
                <a:lnTo>
                  <a:pt x="285" y="170"/>
                </a:lnTo>
                <a:lnTo>
                  <a:pt x="283" y="181"/>
                </a:lnTo>
                <a:lnTo>
                  <a:pt x="280" y="191"/>
                </a:lnTo>
                <a:lnTo>
                  <a:pt x="276" y="201"/>
                </a:lnTo>
                <a:lnTo>
                  <a:pt x="276" y="201"/>
                </a:lnTo>
                <a:lnTo>
                  <a:pt x="268" y="218"/>
                </a:lnTo>
                <a:lnTo>
                  <a:pt x="257" y="234"/>
                </a:lnTo>
                <a:lnTo>
                  <a:pt x="257" y="234"/>
                </a:lnTo>
                <a:lnTo>
                  <a:pt x="271" y="240"/>
                </a:lnTo>
                <a:lnTo>
                  <a:pt x="303" y="250"/>
                </a:lnTo>
                <a:lnTo>
                  <a:pt x="275" y="267"/>
                </a:lnTo>
                <a:lnTo>
                  <a:pt x="275" y="267"/>
                </a:lnTo>
                <a:lnTo>
                  <a:pt x="265" y="272"/>
                </a:lnTo>
                <a:lnTo>
                  <a:pt x="256" y="277"/>
                </a:lnTo>
                <a:lnTo>
                  <a:pt x="243" y="282"/>
                </a:lnTo>
                <a:lnTo>
                  <a:pt x="228" y="288"/>
                </a:lnTo>
                <a:lnTo>
                  <a:pt x="209" y="291"/>
                </a:lnTo>
                <a:lnTo>
                  <a:pt x="190" y="295"/>
                </a:lnTo>
                <a:lnTo>
                  <a:pt x="168" y="296"/>
                </a:lnTo>
                <a:lnTo>
                  <a:pt x="168" y="296"/>
                </a:lnTo>
                <a:lnTo>
                  <a:pt x="150" y="295"/>
                </a:lnTo>
                <a:lnTo>
                  <a:pt x="132" y="292"/>
                </a:lnTo>
                <a:lnTo>
                  <a:pt x="115" y="288"/>
                </a:lnTo>
                <a:lnTo>
                  <a:pt x="98" y="282"/>
                </a:lnTo>
                <a:lnTo>
                  <a:pt x="98" y="282"/>
                </a:lnTo>
                <a:lnTo>
                  <a:pt x="91" y="278"/>
                </a:lnTo>
                <a:lnTo>
                  <a:pt x="91" y="278"/>
                </a:lnTo>
                <a:lnTo>
                  <a:pt x="77" y="272"/>
                </a:lnTo>
                <a:lnTo>
                  <a:pt x="65" y="265"/>
                </a:lnTo>
                <a:lnTo>
                  <a:pt x="54" y="256"/>
                </a:lnTo>
                <a:lnTo>
                  <a:pt x="43" y="246"/>
                </a:lnTo>
                <a:lnTo>
                  <a:pt x="43" y="246"/>
                </a:lnTo>
                <a:lnTo>
                  <a:pt x="34" y="269"/>
                </a:lnTo>
                <a:lnTo>
                  <a:pt x="25" y="291"/>
                </a:lnTo>
                <a:lnTo>
                  <a:pt x="18" y="315"/>
                </a:lnTo>
                <a:lnTo>
                  <a:pt x="11" y="339"/>
                </a:lnTo>
                <a:lnTo>
                  <a:pt x="6" y="363"/>
                </a:lnTo>
                <a:lnTo>
                  <a:pt x="2" y="388"/>
                </a:lnTo>
                <a:lnTo>
                  <a:pt x="0" y="414"/>
                </a:lnTo>
                <a:lnTo>
                  <a:pt x="0" y="439"/>
                </a:lnTo>
                <a:lnTo>
                  <a:pt x="0" y="439"/>
                </a:lnTo>
                <a:lnTo>
                  <a:pt x="0" y="457"/>
                </a:lnTo>
                <a:lnTo>
                  <a:pt x="1" y="476"/>
                </a:lnTo>
                <a:lnTo>
                  <a:pt x="6" y="511"/>
                </a:lnTo>
                <a:lnTo>
                  <a:pt x="12" y="545"/>
                </a:lnTo>
                <a:lnTo>
                  <a:pt x="21" y="577"/>
                </a:lnTo>
                <a:lnTo>
                  <a:pt x="34" y="610"/>
                </a:lnTo>
                <a:lnTo>
                  <a:pt x="48" y="641"/>
                </a:lnTo>
                <a:lnTo>
                  <a:pt x="65" y="671"/>
                </a:lnTo>
                <a:lnTo>
                  <a:pt x="85" y="699"/>
                </a:lnTo>
                <a:lnTo>
                  <a:pt x="105" y="725"/>
                </a:lnTo>
                <a:lnTo>
                  <a:pt x="128" y="750"/>
                </a:lnTo>
                <a:lnTo>
                  <a:pt x="152" y="773"/>
                </a:lnTo>
                <a:lnTo>
                  <a:pt x="179" y="793"/>
                </a:lnTo>
                <a:lnTo>
                  <a:pt x="207" y="813"/>
                </a:lnTo>
                <a:lnTo>
                  <a:pt x="236" y="830"/>
                </a:lnTo>
                <a:lnTo>
                  <a:pt x="266" y="844"/>
                </a:lnTo>
                <a:lnTo>
                  <a:pt x="299" y="856"/>
                </a:lnTo>
                <a:lnTo>
                  <a:pt x="299" y="856"/>
                </a:lnTo>
                <a:lnTo>
                  <a:pt x="333" y="847"/>
                </a:lnTo>
                <a:lnTo>
                  <a:pt x="367" y="839"/>
                </a:lnTo>
                <a:lnTo>
                  <a:pt x="385" y="837"/>
                </a:lnTo>
                <a:lnTo>
                  <a:pt x="402" y="835"/>
                </a:lnTo>
                <a:lnTo>
                  <a:pt x="421" y="833"/>
                </a:lnTo>
                <a:lnTo>
                  <a:pt x="439" y="833"/>
                </a:lnTo>
                <a:lnTo>
                  <a:pt x="439" y="833"/>
                </a:lnTo>
                <a:lnTo>
                  <a:pt x="457" y="833"/>
                </a:lnTo>
                <a:lnTo>
                  <a:pt x="475" y="835"/>
                </a:lnTo>
                <a:lnTo>
                  <a:pt x="493" y="837"/>
                </a:lnTo>
                <a:lnTo>
                  <a:pt x="510" y="839"/>
                </a:lnTo>
                <a:lnTo>
                  <a:pt x="545" y="847"/>
                </a:lnTo>
                <a:lnTo>
                  <a:pt x="579" y="856"/>
                </a:lnTo>
                <a:lnTo>
                  <a:pt x="579" y="856"/>
                </a:lnTo>
                <a:lnTo>
                  <a:pt x="604" y="847"/>
                </a:lnTo>
                <a:lnTo>
                  <a:pt x="627" y="837"/>
                </a:lnTo>
                <a:lnTo>
                  <a:pt x="650" y="825"/>
                </a:lnTo>
                <a:lnTo>
                  <a:pt x="672" y="813"/>
                </a:lnTo>
                <a:lnTo>
                  <a:pt x="692" y="798"/>
                </a:lnTo>
                <a:lnTo>
                  <a:pt x="713" y="784"/>
                </a:lnTo>
                <a:lnTo>
                  <a:pt x="732" y="767"/>
                </a:lnTo>
                <a:lnTo>
                  <a:pt x="750" y="750"/>
                </a:lnTo>
                <a:lnTo>
                  <a:pt x="767" y="731"/>
                </a:lnTo>
                <a:lnTo>
                  <a:pt x="784" y="712"/>
                </a:lnTo>
                <a:lnTo>
                  <a:pt x="799" y="691"/>
                </a:lnTo>
                <a:lnTo>
                  <a:pt x="814" y="670"/>
                </a:lnTo>
                <a:lnTo>
                  <a:pt x="826" y="648"/>
                </a:lnTo>
                <a:lnTo>
                  <a:pt x="838" y="625"/>
                </a:lnTo>
                <a:lnTo>
                  <a:pt x="847" y="602"/>
                </a:lnTo>
                <a:lnTo>
                  <a:pt x="856" y="577"/>
                </a:lnTo>
                <a:lnTo>
                  <a:pt x="856" y="577"/>
                </a:lnTo>
                <a:lnTo>
                  <a:pt x="847" y="545"/>
                </a:lnTo>
                <a:lnTo>
                  <a:pt x="840" y="511"/>
                </a:lnTo>
                <a:lnTo>
                  <a:pt x="835" y="476"/>
                </a:lnTo>
                <a:lnTo>
                  <a:pt x="834" y="439"/>
                </a:lnTo>
                <a:lnTo>
                  <a:pt x="834" y="439"/>
                </a:lnTo>
                <a:lnTo>
                  <a:pt x="835" y="403"/>
                </a:lnTo>
                <a:lnTo>
                  <a:pt x="840" y="369"/>
                </a:lnTo>
                <a:lnTo>
                  <a:pt x="847" y="334"/>
                </a:lnTo>
                <a:lnTo>
                  <a:pt x="856" y="301"/>
                </a:lnTo>
                <a:lnTo>
                  <a:pt x="856" y="301"/>
                </a:lnTo>
                <a:lnTo>
                  <a:pt x="844" y="268"/>
                </a:lnTo>
                <a:lnTo>
                  <a:pt x="830" y="238"/>
                </a:lnTo>
                <a:lnTo>
                  <a:pt x="814" y="208"/>
                </a:lnTo>
                <a:lnTo>
                  <a:pt x="794" y="180"/>
                </a:lnTo>
                <a:lnTo>
                  <a:pt x="773" y="153"/>
                </a:lnTo>
                <a:lnTo>
                  <a:pt x="750" y="129"/>
                </a:lnTo>
                <a:lnTo>
                  <a:pt x="725" y="106"/>
                </a:lnTo>
                <a:lnTo>
                  <a:pt x="699" y="85"/>
                </a:lnTo>
                <a:lnTo>
                  <a:pt x="670" y="66"/>
                </a:lnTo>
                <a:lnTo>
                  <a:pt x="641" y="49"/>
                </a:lnTo>
                <a:lnTo>
                  <a:pt x="611" y="34"/>
                </a:lnTo>
                <a:lnTo>
                  <a:pt x="578" y="22"/>
                </a:lnTo>
                <a:lnTo>
                  <a:pt x="544" y="12"/>
                </a:lnTo>
                <a:lnTo>
                  <a:pt x="510" y="5"/>
                </a:lnTo>
                <a:lnTo>
                  <a:pt x="475" y="1"/>
                </a:lnTo>
                <a:lnTo>
                  <a:pt x="457" y="0"/>
                </a:lnTo>
                <a:lnTo>
                  <a:pt x="4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1" name="Freeform 84"/>
          <p:cNvSpPr>
            <a:spLocks/>
          </p:cNvSpPr>
          <p:nvPr/>
        </p:nvSpPr>
        <p:spPr bwMode="auto">
          <a:xfrm>
            <a:off x="3499282" y="4782940"/>
            <a:ext cx="763518" cy="130722"/>
          </a:xfrm>
          <a:custGeom>
            <a:avLst/>
            <a:gdLst>
              <a:gd name="T0" fmla="*/ 140 w 280"/>
              <a:gd name="T1" fmla="*/ 0 h 45"/>
              <a:gd name="T2" fmla="*/ 140 w 280"/>
              <a:gd name="T3" fmla="*/ 0 h 45"/>
              <a:gd name="T4" fmla="*/ 122 w 280"/>
              <a:gd name="T5" fmla="*/ 0 h 45"/>
              <a:gd name="T6" fmla="*/ 103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3 w 280"/>
              <a:gd name="T25" fmla="*/ 44 h 45"/>
              <a:gd name="T26" fmla="*/ 122 w 280"/>
              <a:gd name="T27" fmla="*/ 45 h 45"/>
              <a:gd name="T28" fmla="*/ 140 w 280"/>
              <a:gd name="T29" fmla="*/ 45 h 45"/>
              <a:gd name="T30" fmla="*/ 140 w 280"/>
              <a:gd name="T31" fmla="*/ 45 h 45"/>
              <a:gd name="T32" fmla="*/ 158 w 280"/>
              <a:gd name="T33" fmla="*/ 45 h 45"/>
              <a:gd name="T34" fmla="*/ 176 w 280"/>
              <a:gd name="T35" fmla="*/ 44 h 45"/>
              <a:gd name="T36" fmla="*/ 194 w 280"/>
              <a:gd name="T37" fmla="*/ 43 h 45"/>
              <a:gd name="T38" fmla="*/ 211 w 280"/>
              <a:gd name="T39" fmla="*/ 40 h 45"/>
              <a:gd name="T40" fmla="*/ 246 w 280"/>
              <a:gd name="T41" fmla="*/ 33 h 45"/>
              <a:gd name="T42" fmla="*/ 280 w 280"/>
              <a:gd name="T43" fmla="*/ 23 h 45"/>
              <a:gd name="T44" fmla="*/ 280 w 280"/>
              <a:gd name="T45" fmla="*/ 23 h 45"/>
              <a:gd name="T46" fmla="*/ 246 w 280"/>
              <a:gd name="T47" fmla="*/ 14 h 45"/>
              <a:gd name="T48" fmla="*/ 211 w 280"/>
              <a:gd name="T49" fmla="*/ 6 h 45"/>
              <a:gd name="T50" fmla="*/ 194 w 280"/>
              <a:gd name="T51" fmla="*/ 4 h 45"/>
              <a:gd name="T52" fmla="*/ 176 w 280"/>
              <a:gd name="T53" fmla="*/ 2 h 45"/>
              <a:gd name="T54" fmla="*/ 158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3" y="2"/>
                </a:lnTo>
                <a:lnTo>
                  <a:pt x="86" y="4"/>
                </a:lnTo>
                <a:lnTo>
                  <a:pt x="68" y="6"/>
                </a:lnTo>
                <a:lnTo>
                  <a:pt x="34" y="14"/>
                </a:lnTo>
                <a:lnTo>
                  <a:pt x="0" y="23"/>
                </a:lnTo>
                <a:lnTo>
                  <a:pt x="0" y="23"/>
                </a:lnTo>
                <a:lnTo>
                  <a:pt x="34" y="33"/>
                </a:lnTo>
                <a:lnTo>
                  <a:pt x="68" y="40"/>
                </a:lnTo>
                <a:lnTo>
                  <a:pt x="86" y="43"/>
                </a:lnTo>
                <a:lnTo>
                  <a:pt x="103" y="44"/>
                </a:lnTo>
                <a:lnTo>
                  <a:pt x="122" y="45"/>
                </a:lnTo>
                <a:lnTo>
                  <a:pt x="140" y="45"/>
                </a:lnTo>
                <a:lnTo>
                  <a:pt x="140" y="45"/>
                </a:lnTo>
                <a:lnTo>
                  <a:pt x="158" y="45"/>
                </a:lnTo>
                <a:lnTo>
                  <a:pt x="176" y="44"/>
                </a:lnTo>
                <a:lnTo>
                  <a:pt x="194" y="43"/>
                </a:lnTo>
                <a:lnTo>
                  <a:pt x="211" y="40"/>
                </a:lnTo>
                <a:lnTo>
                  <a:pt x="246" y="33"/>
                </a:lnTo>
                <a:lnTo>
                  <a:pt x="280" y="23"/>
                </a:lnTo>
                <a:lnTo>
                  <a:pt x="280" y="23"/>
                </a:lnTo>
                <a:lnTo>
                  <a:pt x="246" y="14"/>
                </a:lnTo>
                <a:lnTo>
                  <a:pt x="211" y="6"/>
                </a:lnTo>
                <a:lnTo>
                  <a:pt x="194" y="4"/>
                </a:lnTo>
                <a:lnTo>
                  <a:pt x="176" y="2"/>
                </a:lnTo>
                <a:lnTo>
                  <a:pt x="158" y="0"/>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2" name="Freeform 74"/>
          <p:cNvSpPr>
            <a:spLocks/>
          </p:cNvSpPr>
          <p:nvPr/>
        </p:nvSpPr>
        <p:spPr bwMode="auto">
          <a:xfrm>
            <a:off x="11702158" y="3296940"/>
            <a:ext cx="127763" cy="801422"/>
          </a:xfrm>
          <a:custGeom>
            <a:avLst/>
            <a:gdLst>
              <a:gd name="T0" fmla="*/ 22 w 45"/>
              <a:gd name="T1" fmla="*/ 0 h 276"/>
              <a:gd name="T2" fmla="*/ 22 w 45"/>
              <a:gd name="T3" fmla="*/ 0 h 276"/>
              <a:gd name="T4" fmla="*/ 13 w 45"/>
              <a:gd name="T5" fmla="*/ 33 h 276"/>
              <a:gd name="T6" fmla="*/ 6 w 45"/>
              <a:gd name="T7" fmla="*/ 68 h 276"/>
              <a:gd name="T8" fmla="*/ 1 w 45"/>
              <a:gd name="T9" fmla="*/ 102 h 276"/>
              <a:gd name="T10" fmla="*/ 0 w 45"/>
              <a:gd name="T11" fmla="*/ 138 h 276"/>
              <a:gd name="T12" fmla="*/ 0 w 45"/>
              <a:gd name="T13" fmla="*/ 138 h 276"/>
              <a:gd name="T14" fmla="*/ 1 w 45"/>
              <a:gd name="T15" fmla="*/ 175 h 276"/>
              <a:gd name="T16" fmla="*/ 6 w 45"/>
              <a:gd name="T17" fmla="*/ 210 h 276"/>
              <a:gd name="T18" fmla="*/ 13 w 45"/>
              <a:gd name="T19" fmla="*/ 244 h 276"/>
              <a:gd name="T20" fmla="*/ 22 w 45"/>
              <a:gd name="T21" fmla="*/ 276 h 276"/>
              <a:gd name="T22" fmla="*/ 22 w 45"/>
              <a:gd name="T23" fmla="*/ 276 h 276"/>
              <a:gd name="T24" fmla="*/ 32 w 45"/>
              <a:gd name="T25" fmla="*/ 244 h 276"/>
              <a:gd name="T26" fmla="*/ 39 w 45"/>
              <a:gd name="T27" fmla="*/ 210 h 276"/>
              <a:gd name="T28" fmla="*/ 44 w 45"/>
              <a:gd name="T29" fmla="*/ 175 h 276"/>
              <a:gd name="T30" fmla="*/ 45 w 45"/>
              <a:gd name="T31" fmla="*/ 138 h 276"/>
              <a:gd name="T32" fmla="*/ 45 w 45"/>
              <a:gd name="T33" fmla="*/ 138 h 276"/>
              <a:gd name="T34" fmla="*/ 44 w 45"/>
              <a:gd name="T35" fmla="*/ 102 h 276"/>
              <a:gd name="T36" fmla="*/ 39 w 45"/>
              <a:gd name="T37" fmla="*/ 68 h 276"/>
              <a:gd name="T38" fmla="*/ 32 w 45"/>
              <a:gd name="T39" fmla="*/ 33 h 276"/>
              <a:gd name="T40" fmla="*/ 22 w 45"/>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276">
                <a:moveTo>
                  <a:pt x="22" y="0"/>
                </a:moveTo>
                <a:lnTo>
                  <a:pt x="22" y="0"/>
                </a:lnTo>
                <a:lnTo>
                  <a:pt x="13" y="33"/>
                </a:lnTo>
                <a:lnTo>
                  <a:pt x="6" y="68"/>
                </a:lnTo>
                <a:lnTo>
                  <a:pt x="1" y="102"/>
                </a:lnTo>
                <a:lnTo>
                  <a:pt x="0" y="138"/>
                </a:lnTo>
                <a:lnTo>
                  <a:pt x="0" y="138"/>
                </a:lnTo>
                <a:lnTo>
                  <a:pt x="1" y="175"/>
                </a:lnTo>
                <a:lnTo>
                  <a:pt x="6" y="210"/>
                </a:lnTo>
                <a:lnTo>
                  <a:pt x="13" y="244"/>
                </a:lnTo>
                <a:lnTo>
                  <a:pt x="22" y="276"/>
                </a:lnTo>
                <a:lnTo>
                  <a:pt x="22" y="276"/>
                </a:lnTo>
                <a:lnTo>
                  <a:pt x="32" y="244"/>
                </a:lnTo>
                <a:lnTo>
                  <a:pt x="39" y="210"/>
                </a:lnTo>
                <a:lnTo>
                  <a:pt x="44" y="175"/>
                </a:lnTo>
                <a:lnTo>
                  <a:pt x="45" y="138"/>
                </a:lnTo>
                <a:lnTo>
                  <a:pt x="45" y="138"/>
                </a:lnTo>
                <a:lnTo>
                  <a:pt x="44" y="102"/>
                </a:lnTo>
                <a:lnTo>
                  <a:pt x="39" y="68"/>
                </a:lnTo>
                <a:lnTo>
                  <a:pt x="32" y="33"/>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5" name="Freeform 190"/>
          <p:cNvSpPr>
            <a:spLocks/>
          </p:cNvSpPr>
          <p:nvPr/>
        </p:nvSpPr>
        <p:spPr bwMode="auto">
          <a:xfrm>
            <a:off x="11760232" y="2907843"/>
            <a:ext cx="168416" cy="296179"/>
          </a:xfrm>
          <a:custGeom>
            <a:avLst/>
            <a:gdLst>
              <a:gd name="T0" fmla="*/ 57 w 57"/>
              <a:gd name="T1" fmla="*/ 0 h 102"/>
              <a:gd name="T2" fmla="*/ 57 w 57"/>
              <a:gd name="T3" fmla="*/ 0 h 102"/>
              <a:gd name="T4" fmla="*/ 40 w 57"/>
              <a:gd name="T5" fmla="*/ 25 h 102"/>
              <a:gd name="T6" fmla="*/ 25 w 57"/>
              <a:gd name="T7" fmla="*/ 49 h 102"/>
              <a:gd name="T8" fmla="*/ 11 w 57"/>
              <a:gd name="T9" fmla="*/ 74 h 102"/>
              <a:gd name="T10" fmla="*/ 0 w 57"/>
              <a:gd name="T11" fmla="*/ 101 h 102"/>
              <a:gd name="T12" fmla="*/ 0 w 57"/>
              <a:gd name="T13" fmla="*/ 101 h 102"/>
              <a:gd name="T14" fmla="*/ 0 w 57"/>
              <a:gd name="T15" fmla="*/ 102 h 102"/>
              <a:gd name="T16" fmla="*/ 0 w 57"/>
              <a:gd name="T17" fmla="*/ 102 h 102"/>
              <a:gd name="T18" fmla="*/ 12 w 57"/>
              <a:gd name="T19" fmla="*/ 76 h 102"/>
              <a:gd name="T20" fmla="*/ 25 w 57"/>
              <a:gd name="T21" fmla="*/ 50 h 102"/>
              <a:gd name="T22" fmla="*/ 40 w 57"/>
              <a:gd name="T23" fmla="*/ 25 h 102"/>
              <a:gd name="T24" fmla="*/ 57 w 57"/>
              <a:gd name="T25" fmla="*/ 2 h 102"/>
              <a:gd name="T26" fmla="*/ 57 w 57"/>
              <a:gd name="T27" fmla="*/ 2 h 102"/>
              <a:gd name="T28" fmla="*/ 57 w 57"/>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2">
                <a:moveTo>
                  <a:pt x="57" y="0"/>
                </a:moveTo>
                <a:lnTo>
                  <a:pt x="57" y="0"/>
                </a:lnTo>
                <a:lnTo>
                  <a:pt x="40" y="25"/>
                </a:lnTo>
                <a:lnTo>
                  <a:pt x="25" y="49"/>
                </a:lnTo>
                <a:lnTo>
                  <a:pt x="11" y="74"/>
                </a:lnTo>
                <a:lnTo>
                  <a:pt x="0" y="101"/>
                </a:lnTo>
                <a:lnTo>
                  <a:pt x="0" y="101"/>
                </a:lnTo>
                <a:lnTo>
                  <a:pt x="0" y="102"/>
                </a:lnTo>
                <a:lnTo>
                  <a:pt x="0" y="102"/>
                </a:lnTo>
                <a:lnTo>
                  <a:pt x="12" y="76"/>
                </a:lnTo>
                <a:lnTo>
                  <a:pt x="25" y="50"/>
                </a:lnTo>
                <a:lnTo>
                  <a:pt x="40" y="25"/>
                </a:lnTo>
                <a:lnTo>
                  <a:pt x="57" y="2"/>
                </a:lnTo>
                <a:lnTo>
                  <a:pt x="57" y="2"/>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6" name="Freeform 193"/>
          <p:cNvSpPr>
            <a:spLocks/>
          </p:cNvSpPr>
          <p:nvPr/>
        </p:nvSpPr>
        <p:spPr bwMode="auto">
          <a:xfrm>
            <a:off x="11591815" y="2669745"/>
            <a:ext cx="336829" cy="528476"/>
          </a:xfrm>
          <a:custGeom>
            <a:avLst/>
            <a:gdLst>
              <a:gd name="T0" fmla="*/ 58 w 115"/>
              <a:gd name="T1" fmla="*/ 0 h 182"/>
              <a:gd name="T2" fmla="*/ 58 w 115"/>
              <a:gd name="T3" fmla="*/ 0 h 182"/>
              <a:gd name="T4" fmla="*/ 42 w 115"/>
              <a:gd name="T5" fmla="*/ 19 h 182"/>
              <a:gd name="T6" fmla="*/ 26 w 115"/>
              <a:gd name="T7" fmla="*/ 39 h 182"/>
              <a:gd name="T8" fmla="*/ 13 w 115"/>
              <a:gd name="T9" fmla="*/ 61 h 182"/>
              <a:gd name="T10" fmla="*/ 0 w 115"/>
              <a:gd name="T11" fmla="*/ 81 h 182"/>
              <a:gd name="T12" fmla="*/ 0 w 115"/>
              <a:gd name="T13" fmla="*/ 81 h 182"/>
              <a:gd name="T14" fmla="*/ 17 w 115"/>
              <a:gd name="T15" fmla="*/ 106 h 182"/>
              <a:gd name="T16" fmla="*/ 31 w 115"/>
              <a:gd name="T17" fmla="*/ 130 h 182"/>
              <a:gd name="T18" fmla="*/ 46 w 115"/>
              <a:gd name="T19" fmla="*/ 155 h 182"/>
              <a:gd name="T20" fmla="*/ 58 w 115"/>
              <a:gd name="T21" fmla="*/ 182 h 182"/>
              <a:gd name="T22" fmla="*/ 58 w 115"/>
              <a:gd name="T23" fmla="*/ 182 h 182"/>
              <a:gd name="T24" fmla="*/ 69 w 115"/>
              <a:gd name="T25" fmla="*/ 155 h 182"/>
              <a:gd name="T26" fmla="*/ 83 w 115"/>
              <a:gd name="T27" fmla="*/ 130 h 182"/>
              <a:gd name="T28" fmla="*/ 98 w 115"/>
              <a:gd name="T29" fmla="*/ 106 h 182"/>
              <a:gd name="T30" fmla="*/ 115 w 115"/>
              <a:gd name="T31" fmla="*/ 81 h 182"/>
              <a:gd name="T32" fmla="*/ 115 w 115"/>
              <a:gd name="T33" fmla="*/ 81 h 182"/>
              <a:gd name="T34" fmla="*/ 102 w 115"/>
              <a:gd name="T35" fmla="*/ 61 h 182"/>
              <a:gd name="T36" fmla="*/ 88 w 115"/>
              <a:gd name="T37" fmla="*/ 39 h 182"/>
              <a:gd name="T38" fmla="*/ 74 w 115"/>
              <a:gd name="T39" fmla="*/ 19 h 182"/>
              <a:gd name="T40" fmla="*/ 58 w 115"/>
              <a:gd name="T4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182">
                <a:moveTo>
                  <a:pt x="58" y="0"/>
                </a:moveTo>
                <a:lnTo>
                  <a:pt x="58" y="0"/>
                </a:lnTo>
                <a:lnTo>
                  <a:pt x="42" y="19"/>
                </a:lnTo>
                <a:lnTo>
                  <a:pt x="26" y="39"/>
                </a:lnTo>
                <a:lnTo>
                  <a:pt x="13" y="61"/>
                </a:lnTo>
                <a:lnTo>
                  <a:pt x="0" y="81"/>
                </a:lnTo>
                <a:lnTo>
                  <a:pt x="0" y="81"/>
                </a:lnTo>
                <a:lnTo>
                  <a:pt x="17" y="106"/>
                </a:lnTo>
                <a:lnTo>
                  <a:pt x="31" y="130"/>
                </a:lnTo>
                <a:lnTo>
                  <a:pt x="46" y="155"/>
                </a:lnTo>
                <a:lnTo>
                  <a:pt x="58" y="182"/>
                </a:lnTo>
                <a:lnTo>
                  <a:pt x="58" y="182"/>
                </a:lnTo>
                <a:lnTo>
                  <a:pt x="69" y="155"/>
                </a:lnTo>
                <a:lnTo>
                  <a:pt x="83" y="130"/>
                </a:lnTo>
                <a:lnTo>
                  <a:pt x="98" y="106"/>
                </a:lnTo>
                <a:lnTo>
                  <a:pt x="115" y="81"/>
                </a:lnTo>
                <a:lnTo>
                  <a:pt x="115" y="81"/>
                </a:lnTo>
                <a:lnTo>
                  <a:pt x="102" y="61"/>
                </a:lnTo>
                <a:lnTo>
                  <a:pt x="88" y="39"/>
                </a:lnTo>
                <a:lnTo>
                  <a:pt x="74" y="19"/>
                </a:lnTo>
                <a:lnTo>
                  <a:pt x="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Dikdörtgen 40"/>
          <p:cNvSpPr/>
          <p:nvPr/>
        </p:nvSpPr>
        <p:spPr>
          <a:xfrm>
            <a:off x="10560496" y="5507546"/>
            <a:ext cx="1631504" cy="1350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7" name="Freeform 69"/>
          <p:cNvSpPr>
            <a:spLocks/>
          </p:cNvSpPr>
          <p:nvPr/>
        </p:nvSpPr>
        <p:spPr bwMode="auto">
          <a:xfrm>
            <a:off x="8880438" y="2533232"/>
            <a:ext cx="698073" cy="738853"/>
          </a:xfrm>
          <a:custGeom>
            <a:avLst/>
            <a:gdLst>
              <a:gd name="T0" fmla="*/ 127 w 255"/>
              <a:gd name="T1" fmla="*/ 0 h 261"/>
              <a:gd name="T2" fmla="*/ 151 w 255"/>
              <a:gd name="T3" fmla="*/ 1 h 261"/>
              <a:gd name="T4" fmla="*/ 176 w 255"/>
              <a:gd name="T5" fmla="*/ 9 h 261"/>
              <a:gd name="T6" fmla="*/ 188 w 255"/>
              <a:gd name="T7" fmla="*/ 14 h 261"/>
              <a:gd name="T8" fmla="*/ 208 w 255"/>
              <a:gd name="T9" fmla="*/ 29 h 261"/>
              <a:gd name="T10" fmla="*/ 225 w 255"/>
              <a:gd name="T11" fmla="*/ 46 h 261"/>
              <a:gd name="T12" fmla="*/ 239 w 255"/>
              <a:gd name="T13" fmla="*/ 66 h 261"/>
              <a:gd name="T14" fmla="*/ 248 w 255"/>
              <a:gd name="T15" fmla="*/ 90 h 261"/>
              <a:gd name="T16" fmla="*/ 253 w 255"/>
              <a:gd name="T17" fmla="*/ 113 h 261"/>
              <a:gd name="T18" fmla="*/ 253 w 255"/>
              <a:gd name="T19" fmla="*/ 138 h 261"/>
              <a:gd name="T20" fmla="*/ 248 w 255"/>
              <a:gd name="T21" fmla="*/ 162 h 261"/>
              <a:gd name="T22" fmla="*/ 245 w 255"/>
              <a:gd name="T23" fmla="*/ 174 h 261"/>
              <a:gd name="T24" fmla="*/ 231 w 255"/>
              <a:gd name="T25" fmla="*/ 197 h 261"/>
              <a:gd name="T26" fmla="*/ 216 w 255"/>
              <a:gd name="T27" fmla="*/ 217 h 261"/>
              <a:gd name="T28" fmla="*/ 223 w 255"/>
              <a:gd name="T29" fmla="*/ 222 h 261"/>
              <a:gd name="T30" fmla="*/ 239 w 255"/>
              <a:gd name="T31" fmla="*/ 230 h 261"/>
              <a:gd name="T32" fmla="*/ 248 w 255"/>
              <a:gd name="T33" fmla="*/ 234 h 261"/>
              <a:gd name="T34" fmla="*/ 233 w 255"/>
              <a:gd name="T35" fmla="*/ 242 h 261"/>
              <a:gd name="T36" fmla="*/ 206 w 255"/>
              <a:gd name="T37" fmla="*/ 252 h 261"/>
              <a:gd name="T38" fmla="*/ 171 w 255"/>
              <a:gd name="T39" fmla="*/ 259 h 261"/>
              <a:gd name="T40" fmla="*/ 150 w 255"/>
              <a:gd name="T41" fmla="*/ 261 h 261"/>
              <a:gd name="T42" fmla="*/ 119 w 255"/>
              <a:gd name="T43" fmla="*/ 257 h 261"/>
              <a:gd name="T44" fmla="*/ 86 w 255"/>
              <a:gd name="T45" fmla="*/ 246 h 261"/>
              <a:gd name="T46" fmla="*/ 79 w 255"/>
              <a:gd name="T47" fmla="*/ 244 h 261"/>
              <a:gd name="T48" fmla="*/ 67 w 255"/>
              <a:gd name="T49" fmla="*/ 237 h 261"/>
              <a:gd name="T50" fmla="*/ 46 w 255"/>
              <a:gd name="T51" fmla="*/ 224 h 261"/>
              <a:gd name="T52" fmla="*/ 29 w 255"/>
              <a:gd name="T53" fmla="*/ 206 h 261"/>
              <a:gd name="T54" fmla="*/ 14 w 255"/>
              <a:gd name="T55" fmla="*/ 185 h 261"/>
              <a:gd name="T56" fmla="*/ 6 w 255"/>
              <a:gd name="T57" fmla="*/ 164 h 261"/>
              <a:gd name="T58" fmla="*/ 1 w 255"/>
              <a:gd name="T59" fmla="*/ 139 h 261"/>
              <a:gd name="T60" fmla="*/ 1 w 255"/>
              <a:gd name="T61" fmla="*/ 115 h 261"/>
              <a:gd name="T62" fmla="*/ 6 w 255"/>
              <a:gd name="T63" fmla="*/ 90 h 261"/>
              <a:gd name="T64" fmla="*/ 9 w 255"/>
              <a:gd name="T65" fmla="*/ 77 h 261"/>
              <a:gd name="T66" fmla="*/ 18 w 255"/>
              <a:gd name="T67" fmla="*/ 60 h 261"/>
              <a:gd name="T68" fmla="*/ 42 w 255"/>
              <a:gd name="T69" fmla="*/ 31 h 261"/>
              <a:gd name="T70" fmla="*/ 74 w 255"/>
              <a:gd name="T71" fmla="*/ 11 h 261"/>
              <a:gd name="T72" fmla="*/ 109 w 255"/>
              <a:gd name="T73" fmla="*/ 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61">
                <a:moveTo>
                  <a:pt x="127" y="0"/>
                </a:moveTo>
                <a:lnTo>
                  <a:pt x="127" y="0"/>
                </a:lnTo>
                <a:lnTo>
                  <a:pt x="139" y="0"/>
                </a:lnTo>
                <a:lnTo>
                  <a:pt x="151" y="1"/>
                </a:lnTo>
                <a:lnTo>
                  <a:pt x="164" y="5"/>
                </a:lnTo>
                <a:lnTo>
                  <a:pt x="176" y="9"/>
                </a:lnTo>
                <a:lnTo>
                  <a:pt x="176" y="9"/>
                </a:lnTo>
                <a:lnTo>
                  <a:pt x="188" y="14"/>
                </a:lnTo>
                <a:lnTo>
                  <a:pt x="199" y="22"/>
                </a:lnTo>
                <a:lnTo>
                  <a:pt x="208" y="29"/>
                </a:lnTo>
                <a:lnTo>
                  <a:pt x="217" y="37"/>
                </a:lnTo>
                <a:lnTo>
                  <a:pt x="225" y="46"/>
                </a:lnTo>
                <a:lnTo>
                  <a:pt x="233" y="56"/>
                </a:lnTo>
                <a:lnTo>
                  <a:pt x="239" y="66"/>
                </a:lnTo>
                <a:lnTo>
                  <a:pt x="245" y="77"/>
                </a:lnTo>
                <a:lnTo>
                  <a:pt x="248" y="90"/>
                </a:lnTo>
                <a:lnTo>
                  <a:pt x="251" y="100"/>
                </a:lnTo>
                <a:lnTo>
                  <a:pt x="253" y="113"/>
                </a:lnTo>
                <a:lnTo>
                  <a:pt x="255" y="125"/>
                </a:lnTo>
                <a:lnTo>
                  <a:pt x="253" y="138"/>
                </a:lnTo>
                <a:lnTo>
                  <a:pt x="252" y="150"/>
                </a:lnTo>
                <a:lnTo>
                  <a:pt x="248" y="162"/>
                </a:lnTo>
                <a:lnTo>
                  <a:pt x="245" y="174"/>
                </a:lnTo>
                <a:lnTo>
                  <a:pt x="245" y="174"/>
                </a:lnTo>
                <a:lnTo>
                  <a:pt x="239" y="187"/>
                </a:lnTo>
                <a:lnTo>
                  <a:pt x="231" y="197"/>
                </a:lnTo>
                <a:lnTo>
                  <a:pt x="224" y="207"/>
                </a:lnTo>
                <a:lnTo>
                  <a:pt x="216" y="217"/>
                </a:lnTo>
                <a:lnTo>
                  <a:pt x="216" y="217"/>
                </a:lnTo>
                <a:lnTo>
                  <a:pt x="223" y="222"/>
                </a:lnTo>
                <a:lnTo>
                  <a:pt x="230" y="227"/>
                </a:lnTo>
                <a:lnTo>
                  <a:pt x="239" y="230"/>
                </a:lnTo>
                <a:lnTo>
                  <a:pt x="248" y="234"/>
                </a:lnTo>
                <a:lnTo>
                  <a:pt x="248" y="234"/>
                </a:lnTo>
                <a:lnTo>
                  <a:pt x="241" y="237"/>
                </a:lnTo>
                <a:lnTo>
                  <a:pt x="233" y="242"/>
                </a:lnTo>
                <a:lnTo>
                  <a:pt x="221" y="247"/>
                </a:lnTo>
                <a:lnTo>
                  <a:pt x="206" y="252"/>
                </a:lnTo>
                <a:lnTo>
                  <a:pt x="189" y="256"/>
                </a:lnTo>
                <a:lnTo>
                  <a:pt x="171" y="259"/>
                </a:lnTo>
                <a:lnTo>
                  <a:pt x="150" y="261"/>
                </a:lnTo>
                <a:lnTo>
                  <a:pt x="150" y="261"/>
                </a:lnTo>
                <a:lnTo>
                  <a:pt x="134" y="259"/>
                </a:lnTo>
                <a:lnTo>
                  <a:pt x="119" y="257"/>
                </a:lnTo>
                <a:lnTo>
                  <a:pt x="102" y="252"/>
                </a:lnTo>
                <a:lnTo>
                  <a:pt x="86" y="246"/>
                </a:lnTo>
                <a:lnTo>
                  <a:pt x="86" y="246"/>
                </a:lnTo>
                <a:lnTo>
                  <a:pt x="79" y="244"/>
                </a:lnTo>
                <a:lnTo>
                  <a:pt x="79" y="244"/>
                </a:lnTo>
                <a:lnTo>
                  <a:pt x="67" y="237"/>
                </a:lnTo>
                <a:lnTo>
                  <a:pt x="56" y="231"/>
                </a:lnTo>
                <a:lnTo>
                  <a:pt x="46" y="224"/>
                </a:lnTo>
                <a:lnTo>
                  <a:pt x="36" y="216"/>
                </a:lnTo>
                <a:lnTo>
                  <a:pt x="29" y="206"/>
                </a:lnTo>
                <a:lnTo>
                  <a:pt x="22" y="196"/>
                </a:lnTo>
                <a:lnTo>
                  <a:pt x="14" y="185"/>
                </a:lnTo>
                <a:lnTo>
                  <a:pt x="9" y="174"/>
                </a:lnTo>
                <a:lnTo>
                  <a:pt x="6" y="164"/>
                </a:lnTo>
                <a:lnTo>
                  <a:pt x="2" y="151"/>
                </a:lnTo>
                <a:lnTo>
                  <a:pt x="1" y="139"/>
                </a:lnTo>
                <a:lnTo>
                  <a:pt x="0" y="127"/>
                </a:lnTo>
                <a:lnTo>
                  <a:pt x="1" y="115"/>
                </a:lnTo>
                <a:lnTo>
                  <a:pt x="2" y="102"/>
                </a:lnTo>
                <a:lnTo>
                  <a:pt x="6" y="90"/>
                </a:lnTo>
                <a:lnTo>
                  <a:pt x="9" y="77"/>
                </a:lnTo>
                <a:lnTo>
                  <a:pt x="9" y="77"/>
                </a:lnTo>
                <a:lnTo>
                  <a:pt x="14" y="69"/>
                </a:lnTo>
                <a:lnTo>
                  <a:pt x="18" y="60"/>
                </a:lnTo>
                <a:lnTo>
                  <a:pt x="30" y="45"/>
                </a:lnTo>
                <a:lnTo>
                  <a:pt x="42" y="31"/>
                </a:lnTo>
                <a:lnTo>
                  <a:pt x="57" y="20"/>
                </a:lnTo>
                <a:lnTo>
                  <a:pt x="74" y="11"/>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0" name="Freeform 65"/>
          <p:cNvSpPr>
            <a:spLocks/>
          </p:cNvSpPr>
          <p:nvPr/>
        </p:nvSpPr>
        <p:spPr bwMode="auto">
          <a:xfrm>
            <a:off x="7855142" y="2599880"/>
            <a:ext cx="605362" cy="647917"/>
          </a:xfrm>
          <a:custGeom>
            <a:avLst/>
            <a:gdLst>
              <a:gd name="T0" fmla="*/ 179 w 222"/>
              <a:gd name="T1" fmla="*/ 0 h 230"/>
              <a:gd name="T2" fmla="*/ 179 w 222"/>
              <a:gd name="T3" fmla="*/ 0 h 230"/>
              <a:gd name="T4" fmla="*/ 151 w 222"/>
              <a:gd name="T5" fmla="*/ 17 h 230"/>
              <a:gd name="T6" fmla="*/ 124 w 222"/>
              <a:gd name="T7" fmla="*/ 35 h 230"/>
              <a:gd name="T8" fmla="*/ 99 w 222"/>
              <a:gd name="T9" fmla="*/ 56 h 230"/>
              <a:gd name="T10" fmla="*/ 76 w 222"/>
              <a:gd name="T11" fmla="*/ 78 h 230"/>
              <a:gd name="T12" fmla="*/ 54 w 222"/>
              <a:gd name="T13" fmla="*/ 101 h 230"/>
              <a:gd name="T14" fmla="*/ 35 w 222"/>
              <a:gd name="T15" fmla="*/ 126 h 230"/>
              <a:gd name="T16" fmla="*/ 17 w 222"/>
              <a:gd name="T17" fmla="*/ 153 h 230"/>
              <a:gd name="T18" fmla="*/ 0 w 222"/>
              <a:gd name="T19" fmla="*/ 181 h 230"/>
              <a:gd name="T20" fmla="*/ 0 w 222"/>
              <a:gd name="T21" fmla="*/ 181 h 230"/>
              <a:gd name="T22" fmla="*/ 9 w 222"/>
              <a:gd name="T23" fmla="*/ 191 h 230"/>
              <a:gd name="T24" fmla="*/ 20 w 222"/>
              <a:gd name="T25" fmla="*/ 199 h 230"/>
              <a:gd name="T26" fmla="*/ 32 w 222"/>
              <a:gd name="T27" fmla="*/ 206 h 230"/>
              <a:gd name="T28" fmla="*/ 46 w 222"/>
              <a:gd name="T29" fmla="*/ 213 h 230"/>
              <a:gd name="T30" fmla="*/ 46 w 222"/>
              <a:gd name="T31" fmla="*/ 213 h 230"/>
              <a:gd name="T32" fmla="*/ 53 w 222"/>
              <a:gd name="T33" fmla="*/ 215 h 230"/>
              <a:gd name="T34" fmla="*/ 53 w 222"/>
              <a:gd name="T35" fmla="*/ 215 h 230"/>
              <a:gd name="T36" fmla="*/ 69 w 222"/>
              <a:gd name="T37" fmla="*/ 221 h 230"/>
              <a:gd name="T38" fmla="*/ 86 w 222"/>
              <a:gd name="T39" fmla="*/ 226 h 230"/>
              <a:gd name="T40" fmla="*/ 101 w 222"/>
              <a:gd name="T41" fmla="*/ 228 h 230"/>
              <a:gd name="T42" fmla="*/ 117 w 222"/>
              <a:gd name="T43" fmla="*/ 230 h 230"/>
              <a:gd name="T44" fmla="*/ 117 w 222"/>
              <a:gd name="T45" fmla="*/ 230 h 230"/>
              <a:gd name="T46" fmla="*/ 138 w 222"/>
              <a:gd name="T47" fmla="*/ 228 h 230"/>
              <a:gd name="T48" fmla="*/ 156 w 222"/>
              <a:gd name="T49" fmla="*/ 225 h 230"/>
              <a:gd name="T50" fmla="*/ 173 w 222"/>
              <a:gd name="T51" fmla="*/ 221 h 230"/>
              <a:gd name="T52" fmla="*/ 188 w 222"/>
              <a:gd name="T53" fmla="*/ 216 h 230"/>
              <a:gd name="T54" fmla="*/ 200 w 222"/>
              <a:gd name="T55" fmla="*/ 211 h 230"/>
              <a:gd name="T56" fmla="*/ 208 w 222"/>
              <a:gd name="T57" fmla="*/ 206 h 230"/>
              <a:gd name="T58" fmla="*/ 215 w 222"/>
              <a:gd name="T59" fmla="*/ 203 h 230"/>
              <a:gd name="T60" fmla="*/ 215 w 222"/>
              <a:gd name="T61" fmla="*/ 203 h 230"/>
              <a:gd name="T62" fmla="*/ 206 w 222"/>
              <a:gd name="T63" fmla="*/ 199 h 230"/>
              <a:gd name="T64" fmla="*/ 197 w 222"/>
              <a:gd name="T65" fmla="*/ 196 h 230"/>
              <a:gd name="T66" fmla="*/ 190 w 222"/>
              <a:gd name="T67" fmla="*/ 191 h 230"/>
              <a:gd name="T68" fmla="*/ 183 w 222"/>
              <a:gd name="T69" fmla="*/ 186 h 230"/>
              <a:gd name="T70" fmla="*/ 183 w 222"/>
              <a:gd name="T71" fmla="*/ 186 h 230"/>
              <a:gd name="T72" fmla="*/ 191 w 222"/>
              <a:gd name="T73" fmla="*/ 176 h 230"/>
              <a:gd name="T74" fmla="*/ 198 w 222"/>
              <a:gd name="T75" fmla="*/ 166 h 230"/>
              <a:gd name="T76" fmla="*/ 206 w 222"/>
              <a:gd name="T77" fmla="*/ 156 h 230"/>
              <a:gd name="T78" fmla="*/ 212 w 222"/>
              <a:gd name="T79" fmla="*/ 143 h 230"/>
              <a:gd name="T80" fmla="*/ 212 w 222"/>
              <a:gd name="T81" fmla="*/ 143 h 230"/>
              <a:gd name="T82" fmla="*/ 214 w 222"/>
              <a:gd name="T83" fmla="*/ 134 h 230"/>
              <a:gd name="T84" fmla="*/ 218 w 222"/>
              <a:gd name="T85" fmla="*/ 124 h 230"/>
              <a:gd name="T86" fmla="*/ 219 w 222"/>
              <a:gd name="T87" fmla="*/ 114 h 230"/>
              <a:gd name="T88" fmla="*/ 220 w 222"/>
              <a:gd name="T89" fmla="*/ 105 h 230"/>
              <a:gd name="T90" fmla="*/ 222 w 222"/>
              <a:gd name="T91" fmla="*/ 95 h 230"/>
              <a:gd name="T92" fmla="*/ 220 w 222"/>
              <a:gd name="T93" fmla="*/ 85 h 230"/>
              <a:gd name="T94" fmla="*/ 219 w 222"/>
              <a:gd name="T95" fmla="*/ 76 h 230"/>
              <a:gd name="T96" fmla="*/ 218 w 222"/>
              <a:gd name="T97" fmla="*/ 66 h 230"/>
              <a:gd name="T98" fmla="*/ 212 w 222"/>
              <a:gd name="T99" fmla="*/ 48 h 230"/>
              <a:gd name="T100" fmla="*/ 203 w 222"/>
              <a:gd name="T101" fmla="*/ 31 h 230"/>
              <a:gd name="T102" fmla="*/ 198 w 222"/>
              <a:gd name="T103" fmla="*/ 22 h 230"/>
              <a:gd name="T104" fmla="*/ 192 w 222"/>
              <a:gd name="T105" fmla="*/ 15 h 230"/>
              <a:gd name="T106" fmla="*/ 185 w 222"/>
              <a:gd name="T107" fmla="*/ 8 h 230"/>
              <a:gd name="T108" fmla="*/ 179 w 222"/>
              <a:gd name="T109"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2" h="230">
                <a:moveTo>
                  <a:pt x="179" y="0"/>
                </a:moveTo>
                <a:lnTo>
                  <a:pt x="179" y="0"/>
                </a:lnTo>
                <a:lnTo>
                  <a:pt x="151" y="17"/>
                </a:lnTo>
                <a:lnTo>
                  <a:pt x="124" y="35"/>
                </a:lnTo>
                <a:lnTo>
                  <a:pt x="99" y="56"/>
                </a:lnTo>
                <a:lnTo>
                  <a:pt x="76" y="78"/>
                </a:lnTo>
                <a:lnTo>
                  <a:pt x="54" y="101"/>
                </a:lnTo>
                <a:lnTo>
                  <a:pt x="35" y="126"/>
                </a:lnTo>
                <a:lnTo>
                  <a:pt x="17" y="153"/>
                </a:lnTo>
                <a:lnTo>
                  <a:pt x="0" y="181"/>
                </a:lnTo>
                <a:lnTo>
                  <a:pt x="0" y="181"/>
                </a:lnTo>
                <a:lnTo>
                  <a:pt x="9" y="191"/>
                </a:lnTo>
                <a:lnTo>
                  <a:pt x="20" y="199"/>
                </a:lnTo>
                <a:lnTo>
                  <a:pt x="32" y="206"/>
                </a:lnTo>
                <a:lnTo>
                  <a:pt x="46" y="213"/>
                </a:lnTo>
                <a:lnTo>
                  <a:pt x="46" y="213"/>
                </a:lnTo>
                <a:lnTo>
                  <a:pt x="53" y="215"/>
                </a:lnTo>
                <a:lnTo>
                  <a:pt x="53" y="215"/>
                </a:lnTo>
                <a:lnTo>
                  <a:pt x="69" y="221"/>
                </a:lnTo>
                <a:lnTo>
                  <a:pt x="86" y="226"/>
                </a:lnTo>
                <a:lnTo>
                  <a:pt x="101" y="228"/>
                </a:lnTo>
                <a:lnTo>
                  <a:pt x="117" y="230"/>
                </a:lnTo>
                <a:lnTo>
                  <a:pt x="117" y="230"/>
                </a:lnTo>
                <a:lnTo>
                  <a:pt x="138" y="228"/>
                </a:lnTo>
                <a:lnTo>
                  <a:pt x="156" y="225"/>
                </a:lnTo>
                <a:lnTo>
                  <a:pt x="173" y="221"/>
                </a:lnTo>
                <a:lnTo>
                  <a:pt x="188" y="216"/>
                </a:lnTo>
                <a:lnTo>
                  <a:pt x="200" y="211"/>
                </a:lnTo>
                <a:lnTo>
                  <a:pt x="208" y="206"/>
                </a:lnTo>
                <a:lnTo>
                  <a:pt x="215" y="203"/>
                </a:lnTo>
                <a:lnTo>
                  <a:pt x="215" y="203"/>
                </a:lnTo>
                <a:lnTo>
                  <a:pt x="206" y="199"/>
                </a:lnTo>
                <a:lnTo>
                  <a:pt x="197" y="196"/>
                </a:lnTo>
                <a:lnTo>
                  <a:pt x="190" y="191"/>
                </a:lnTo>
                <a:lnTo>
                  <a:pt x="183" y="186"/>
                </a:lnTo>
                <a:lnTo>
                  <a:pt x="183" y="186"/>
                </a:lnTo>
                <a:lnTo>
                  <a:pt x="191" y="176"/>
                </a:lnTo>
                <a:lnTo>
                  <a:pt x="198" y="166"/>
                </a:lnTo>
                <a:lnTo>
                  <a:pt x="206" y="156"/>
                </a:lnTo>
                <a:lnTo>
                  <a:pt x="212" y="143"/>
                </a:lnTo>
                <a:lnTo>
                  <a:pt x="212" y="143"/>
                </a:lnTo>
                <a:lnTo>
                  <a:pt x="214" y="134"/>
                </a:lnTo>
                <a:lnTo>
                  <a:pt x="218" y="124"/>
                </a:lnTo>
                <a:lnTo>
                  <a:pt x="219" y="114"/>
                </a:lnTo>
                <a:lnTo>
                  <a:pt x="220" y="105"/>
                </a:lnTo>
                <a:lnTo>
                  <a:pt x="222" y="95"/>
                </a:lnTo>
                <a:lnTo>
                  <a:pt x="220" y="85"/>
                </a:lnTo>
                <a:lnTo>
                  <a:pt x="219" y="76"/>
                </a:lnTo>
                <a:lnTo>
                  <a:pt x="218" y="66"/>
                </a:lnTo>
                <a:lnTo>
                  <a:pt x="212" y="48"/>
                </a:lnTo>
                <a:lnTo>
                  <a:pt x="203" y="31"/>
                </a:lnTo>
                <a:lnTo>
                  <a:pt x="198" y="22"/>
                </a:lnTo>
                <a:lnTo>
                  <a:pt x="192" y="15"/>
                </a:lnTo>
                <a:lnTo>
                  <a:pt x="185" y="8"/>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1" name="Freeform 66"/>
          <p:cNvSpPr>
            <a:spLocks/>
          </p:cNvSpPr>
          <p:nvPr/>
        </p:nvSpPr>
        <p:spPr bwMode="auto">
          <a:xfrm>
            <a:off x="7713346" y="2452110"/>
            <a:ext cx="2334183" cy="2432532"/>
          </a:xfrm>
          <a:custGeom>
            <a:avLst/>
            <a:gdLst>
              <a:gd name="T0" fmla="*/ 413 w 856"/>
              <a:gd name="T1" fmla="*/ 0 h 856"/>
              <a:gd name="T2" fmla="*/ 337 w 856"/>
              <a:gd name="T3" fmla="*/ 11 h 856"/>
              <a:gd name="T4" fmla="*/ 266 w 856"/>
              <a:gd name="T5" fmla="*/ 35 h 856"/>
              <a:gd name="T6" fmla="*/ 251 w 856"/>
              <a:gd name="T7" fmla="*/ 52 h 856"/>
              <a:gd name="T8" fmla="*/ 269 w 856"/>
              <a:gd name="T9" fmla="*/ 79 h 856"/>
              <a:gd name="T10" fmla="*/ 281 w 856"/>
              <a:gd name="T11" fmla="*/ 107 h 856"/>
              <a:gd name="T12" fmla="*/ 287 w 856"/>
              <a:gd name="T13" fmla="*/ 138 h 856"/>
              <a:gd name="T14" fmla="*/ 285 w 856"/>
              <a:gd name="T15" fmla="*/ 170 h 856"/>
              <a:gd name="T16" fmla="*/ 276 w 856"/>
              <a:gd name="T17" fmla="*/ 201 h 856"/>
              <a:gd name="T18" fmla="*/ 257 w 856"/>
              <a:gd name="T19" fmla="*/ 234 h 856"/>
              <a:gd name="T20" fmla="*/ 303 w 856"/>
              <a:gd name="T21" fmla="*/ 250 h 856"/>
              <a:gd name="T22" fmla="*/ 265 w 856"/>
              <a:gd name="T23" fmla="*/ 272 h 856"/>
              <a:gd name="T24" fmla="*/ 228 w 856"/>
              <a:gd name="T25" fmla="*/ 288 h 856"/>
              <a:gd name="T26" fmla="*/ 168 w 856"/>
              <a:gd name="T27" fmla="*/ 296 h 856"/>
              <a:gd name="T28" fmla="*/ 132 w 856"/>
              <a:gd name="T29" fmla="*/ 292 h 856"/>
              <a:gd name="T30" fmla="*/ 98 w 856"/>
              <a:gd name="T31" fmla="*/ 282 h 856"/>
              <a:gd name="T32" fmla="*/ 77 w 856"/>
              <a:gd name="T33" fmla="*/ 272 h 856"/>
              <a:gd name="T34" fmla="*/ 43 w 856"/>
              <a:gd name="T35" fmla="*/ 246 h 856"/>
              <a:gd name="T36" fmla="*/ 25 w 856"/>
              <a:gd name="T37" fmla="*/ 291 h 856"/>
              <a:gd name="T38" fmla="*/ 6 w 856"/>
              <a:gd name="T39" fmla="*/ 363 h 856"/>
              <a:gd name="T40" fmla="*/ 0 w 856"/>
              <a:gd name="T41" fmla="*/ 439 h 856"/>
              <a:gd name="T42" fmla="*/ 1 w 856"/>
              <a:gd name="T43" fmla="*/ 476 h 856"/>
              <a:gd name="T44" fmla="*/ 21 w 856"/>
              <a:gd name="T45" fmla="*/ 577 h 856"/>
              <a:gd name="T46" fmla="*/ 65 w 856"/>
              <a:gd name="T47" fmla="*/ 671 h 856"/>
              <a:gd name="T48" fmla="*/ 128 w 856"/>
              <a:gd name="T49" fmla="*/ 750 h 856"/>
              <a:gd name="T50" fmla="*/ 207 w 856"/>
              <a:gd name="T51" fmla="*/ 813 h 856"/>
              <a:gd name="T52" fmla="*/ 299 w 856"/>
              <a:gd name="T53" fmla="*/ 856 h 856"/>
              <a:gd name="T54" fmla="*/ 367 w 856"/>
              <a:gd name="T55" fmla="*/ 839 h 856"/>
              <a:gd name="T56" fmla="*/ 421 w 856"/>
              <a:gd name="T57" fmla="*/ 833 h 856"/>
              <a:gd name="T58" fmla="*/ 457 w 856"/>
              <a:gd name="T59" fmla="*/ 833 h 856"/>
              <a:gd name="T60" fmla="*/ 510 w 856"/>
              <a:gd name="T61" fmla="*/ 839 h 856"/>
              <a:gd name="T62" fmla="*/ 579 w 856"/>
              <a:gd name="T63" fmla="*/ 856 h 856"/>
              <a:gd name="T64" fmla="*/ 650 w 856"/>
              <a:gd name="T65" fmla="*/ 825 h 856"/>
              <a:gd name="T66" fmla="*/ 713 w 856"/>
              <a:gd name="T67" fmla="*/ 784 h 856"/>
              <a:gd name="T68" fmla="*/ 767 w 856"/>
              <a:gd name="T69" fmla="*/ 731 h 856"/>
              <a:gd name="T70" fmla="*/ 814 w 856"/>
              <a:gd name="T71" fmla="*/ 670 h 856"/>
              <a:gd name="T72" fmla="*/ 847 w 856"/>
              <a:gd name="T73" fmla="*/ 602 h 856"/>
              <a:gd name="T74" fmla="*/ 847 w 856"/>
              <a:gd name="T75" fmla="*/ 545 h 856"/>
              <a:gd name="T76" fmla="*/ 834 w 856"/>
              <a:gd name="T77" fmla="*/ 439 h 856"/>
              <a:gd name="T78" fmla="*/ 840 w 856"/>
              <a:gd name="T79" fmla="*/ 369 h 856"/>
              <a:gd name="T80" fmla="*/ 856 w 856"/>
              <a:gd name="T81" fmla="*/ 301 h 856"/>
              <a:gd name="T82" fmla="*/ 814 w 856"/>
              <a:gd name="T83" fmla="*/ 208 h 856"/>
              <a:gd name="T84" fmla="*/ 750 w 856"/>
              <a:gd name="T85" fmla="*/ 129 h 856"/>
              <a:gd name="T86" fmla="*/ 670 w 856"/>
              <a:gd name="T87" fmla="*/ 66 h 856"/>
              <a:gd name="T88" fmla="*/ 578 w 856"/>
              <a:gd name="T89" fmla="*/ 22 h 856"/>
              <a:gd name="T90" fmla="*/ 475 w 856"/>
              <a:gd name="T91" fmla="*/ 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6" h="856">
                <a:moveTo>
                  <a:pt x="439" y="0"/>
                </a:moveTo>
                <a:lnTo>
                  <a:pt x="439" y="0"/>
                </a:lnTo>
                <a:lnTo>
                  <a:pt x="413" y="0"/>
                </a:lnTo>
                <a:lnTo>
                  <a:pt x="388" y="3"/>
                </a:lnTo>
                <a:lnTo>
                  <a:pt x="362" y="6"/>
                </a:lnTo>
                <a:lnTo>
                  <a:pt x="337" y="11"/>
                </a:lnTo>
                <a:lnTo>
                  <a:pt x="313" y="18"/>
                </a:lnTo>
                <a:lnTo>
                  <a:pt x="290" y="26"/>
                </a:lnTo>
                <a:lnTo>
                  <a:pt x="266" y="35"/>
                </a:lnTo>
                <a:lnTo>
                  <a:pt x="243" y="45"/>
                </a:lnTo>
                <a:lnTo>
                  <a:pt x="243" y="45"/>
                </a:lnTo>
                <a:lnTo>
                  <a:pt x="251" y="52"/>
                </a:lnTo>
                <a:lnTo>
                  <a:pt x="258" y="61"/>
                </a:lnTo>
                <a:lnTo>
                  <a:pt x="264" y="69"/>
                </a:lnTo>
                <a:lnTo>
                  <a:pt x="269" y="79"/>
                </a:lnTo>
                <a:lnTo>
                  <a:pt x="274" y="87"/>
                </a:lnTo>
                <a:lnTo>
                  <a:pt x="277" y="97"/>
                </a:lnTo>
                <a:lnTo>
                  <a:pt x="281" y="107"/>
                </a:lnTo>
                <a:lnTo>
                  <a:pt x="283" y="118"/>
                </a:lnTo>
                <a:lnTo>
                  <a:pt x="286" y="128"/>
                </a:lnTo>
                <a:lnTo>
                  <a:pt x="287" y="138"/>
                </a:lnTo>
                <a:lnTo>
                  <a:pt x="287" y="148"/>
                </a:lnTo>
                <a:lnTo>
                  <a:pt x="286" y="159"/>
                </a:lnTo>
                <a:lnTo>
                  <a:pt x="285" y="170"/>
                </a:lnTo>
                <a:lnTo>
                  <a:pt x="283" y="181"/>
                </a:lnTo>
                <a:lnTo>
                  <a:pt x="280" y="191"/>
                </a:lnTo>
                <a:lnTo>
                  <a:pt x="276" y="201"/>
                </a:lnTo>
                <a:lnTo>
                  <a:pt x="276" y="201"/>
                </a:lnTo>
                <a:lnTo>
                  <a:pt x="268" y="218"/>
                </a:lnTo>
                <a:lnTo>
                  <a:pt x="257" y="234"/>
                </a:lnTo>
                <a:lnTo>
                  <a:pt x="257" y="234"/>
                </a:lnTo>
                <a:lnTo>
                  <a:pt x="271" y="240"/>
                </a:lnTo>
                <a:lnTo>
                  <a:pt x="303" y="250"/>
                </a:lnTo>
                <a:lnTo>
                  <a:pt x="275" y="267"/>
                </a:lnTo>
                <a:lnTo>
                  <a:pt x="275" y="267"/>
                </a:lnTo>
                <a:lnTo>
                  <a:pt x="265" y="272"/>
                </a:lnTo>
                <a:lnTo>
                  <a:pt x="256" y="277"/>
                </a:lnTo>
                <a:lnTo>
                  <a:pt x="243" y="282"/>
                </a:lnTo>
                <a:lnTo>
                  <a:pt x="228" y="288"/>
                </a:lnTo>
                <a:lnTo>
                  <a:pt x="209" y="291"/>
                </a:lnTo>
                <a:lnTo>
                  <a:pt x="190" y="295"/>
                </a:lnTo>
                <a:lnTo>
                  <a:pt x="168" y="296"/>
                </a:lnTo>
                <a:lnTo>
                  <a:pt x="168" y="296"/>
                </a:lnTo>
                <a:lnTo>
                  <a:pt x="150" y="295"/>
                </a:lnTo>
                <a:lnTo>
                  <a:pt x="132" y="292"/>
                </a:lnTo>
                <a:lnTo>
                  <a:pt x="115" y="288"/>
                </a:lnTo>
                <a:lnTo>
                  <a:pt x="98" y="282"/>
                </a:lnTo>
                <a:lnTo>
                  <a:pt x="98" y="282"/>
                </a:lnTo>
                <a:lnTo>
                  <a:pt x="91" y="278"/>
                </a:lnTo>
                <a:lnTo>
                  <a:pt x="91" y="278"/>
                </a:lnTo>
                <a:lnTo>
                  <a:pt x="77" y="272"/>
                </a:lnTo>
                <a:lnTo>
                  <a:pt x="65" y="265"/>
                </a:lnTo>
                <a:lnTo>
                  <a:pt x="54" y="256"/>
                </a:lnTo>
                <a:lnTo>
                  <a:pt x="43" y="246"/>
                </a:lnTo>
                <a:lnTo>
                  <a:pt x="43" y="246"/>
                </a:lnTo>
                <a:lnTo>
                  <a:pt x="34" y="269"/>
                </a:lnTo>
                <a:lnTo>
                  <a:pt x="25" y="291"/>
                </a:lnTo>
                <a:lnTo>
                  <a:pt x="18" y="315"/>
                </a:lnTo>
                <a:lnTo>
                  <a:pt x="11" y="339"/>
                </a:lnTo>
                <a:lnTo>
                  <a:pt x="6" y="363"/>
                </a:lnTo>
                <a:lnTo>
                  <a:pt x="2" y="388"/>
                </a:lnTo>
                <a:lnTo>
                  <a:pt x="0" y="414"/>
                </a:lnTo>
                <a:lnTo>
                  <a:pt x="0" y="439"/>
                </a:lnTo>
                <a:lnTo>
                  <a:pt x="0" y="439"/>
                </a:lnTo>
                <a:lnTo>
                  <a:pt x="0" y="457"/>
                </a:lnTo>
                <a:lnTo>
                  <a:pt x="1" y="476"/>
                </a:lnTo>
                <a:lnTo>
                  <a:pt x="6" y="511"/>
                </a:lnTo>
                <a:lnTo>
                  <a:pt x="12" y="545"/>
                </a:lnTo>
                <a:lnTo>
                  <a:pt x="21" y="577"/>
                </a:lnTo>
                <a:lnTo>
                  <a:pt x="34" y="610"/>
                </a:lnTo>
                <a:lnTo>
                  <a:pt x="48" y="641"/>
                </a:lnTo>
                <a:lnTo>
                  <a:pt x="65" y="671"/>
                </a:lnTo>
                <a:lnTo>
                  <a:pt x="85" y="699"/>
                </a:lnTo>
                <a:lnTo>
                  <a:pt x="105" y="725"/>
                </a:lnTo>
                <a:lnTo>
                  <a:pt x="128" y="750"/>
                </a:lnTo>
                <a:lnTo>
                  <a:pt x="152" y="773"/>
                </a:lnTo>
                <a:lnTo>
                  <a:pt x="179" y="793"/>
                </a:lnTo>
                <a:lnTo>
                  <a:pt x="207" y="813"/>
                </a:lnTo>
                <a:lnTo>
                  <a:pt x="236" y="830"/>
                </a:lnTo>
                <a:lnTo>
                  <a:pt x="266" y="844"/>
                </a:lnTo>
                <a:lnTo>
                  <a:pt x="299" y="856"/>
                </a:lnTo>
                <a:lnTo>
                  <a:pt x="299" y="856"/>
                </a:lnTo>
                <a:lnTo>
                  <a:pt x="333" y="847"/>
                </a:lnTo>
                <a:lnTo>
                  <a:pt x="367" y="839"/>
                </a:lnTo>
                <a:lnTo>
                  <a:pt x="385" y="837"/>
                </a:lnTo>
                <a:lnTo>
                  <a:pt x="402" y="835"/>
                </a:lnTo>
                <a:lnTo>
                  <a:pt x="421" y="833"/>
                </a:lnTo>
                <a:lnTo>
                  <a:pt x="439" y="833"/>
                </a:lnTo>
                <a:lnTo>
                  <a:pt x="439" y="833"/>
                </a:lnTo>
                <a:lnTo>
                  <a:pt x="457" y="833"/>
                </a:lnTo>
                <a:lnTo>
                  <a:pt x="475" y="835"/>
                </a:lnTo>
                <a:lnTo>
                  <a:pt x="493" y="837"/>
                </a:lnTo>
                <a:lnTo>
                  <a:pt x="510" y="839"/>
                </a:lnTo>
                <a:lnTo>
                  <a:pt x="545" y="847"/>
                </a:lnTo>
                <a:lnTo>
                  <a:pt x="579" y="856"/>
                </a:lnTo>
                <a:lnTo>
                  <a:pt x="579" y="856"/>
                </a:lnTo>
                <a:lnTo>
                  <a:pt x="604" y="847"/>
                </a:lnTo>
                <a:lnTo>
                  <a:pt x="627" y="837"/>
                </a:lnTo>
                <a:lnTo>
                  <a:pt x="650" y="825"/>
                </a:lnTo>
                <a:lnTo>
                  <a:pt x="672" y="813"/>
                </a:lnTo>
                <a:lnTo>
                  <a:pt x="692" y="798"/>
                </a:lnTo>
                <a:lnTo>
                  <a:pt x="713" y="784"/>
                </a:lnTo>
                <a:lnTo>
                  <a:pt x="732" y="767"/>
                </a:lnTo>
                <a:lnTo>
                  <a:pt x="750" y="750"/>
                </a:lnTo>
                <a:lnTo>
                  <a:pt x="767" y="731"/>
                </a:lnTo>
                <a:lnTo>
                  <a:pt x="784" y="712"/>
                </a:lnTo>
                <a:lnTo>
                  <a:pt x="799" y="691"/>
                </a:lnTo>
                <a:lnTo>
                  <a:pt x="814" y="670"/>
                </a:lnTo>
                <a:lnTo>
                  <a:pt x="826" y="648"/>
                </a:lnTo>
                <a:lnTo>
                  <a:pt x="838" y="625"/>
                </a:lnTo>
                <a:lnTo>
                  <a:pt x="847" y="602"/>
                </a:lnTo>
                <a:lnTo>
                  <a:pt x="856" y="577"/>
                </a:lnTo>
                <a:lnTo>
                  <a:pt x="856" y="577"/>
                </a:lnTo>
                <a:lnTo>
                  <a:pt x="847" y="545"/>
                </a:lnTo>
                <a:lnTo>
                  <a:pt x="840" y="511"/>
                </a:lnTo>
                <a:lnTo>
                  <a:pt x="835" y="476"/>
                </a:lnTo>
                <a:lnTo>
                  <a:pt x="834" y="439"/>
                </a:lnTo>
                <a:lnTo>
                  <a:pt x="834" y="439"/>
                </a:lnTo>
                <a:lnTo>
                  <a:pt x="835" y="403"/>
                </a:lnTo>
                <a:lnTo>
                  <a:pt x="840" y="369"/>
                </a:lnTo>
                <a:lnTo>
                  <a:pt x="847" y="334"/>
                </a:lnTo>
                <a:lnTo>
                  <a:pt x="856" y="301"/>
                </a:lnTo>
                <a:lnTo>
                  <a:pt x="856" y="301"/>
                </a:lnTo>
                <a:lnTo>
                  <a:pt x="844" y="268"/>
                </a:lnTo>
                <a:lnTo>
                  <a:pt x="830" y="238"/>
                </a:lnTo>
                <a:lnTo>
                  <a:pt x="814" y="208"/>
                </a:lnTo>
                <a:lnTo>
                  <a:pt x="794" y="180"/>
                </a:lnTo>
                <a:lnTo>
                  <a:pt x="773" y="153"/>
                </a:lnTo>
                <a:lnTo>
                  <a:pt x="750" y="129"/>
                </a:lnTo>
                <a:lnTo>
                  <a:pt x="725" y="106"/>
                </a:lnTo>
                <a:lnTo>
                  <a:pt x="699" y="85"/>
                </a:lnTo>
                <a:lnTo>
                  <a:pt x="670" y="66"/>
                </a:lnTo>
                <a:lnTo>
                  <a:pt x="641" y="49"/>
                </a:lnTo>
                <a:lnTo>
                  <a:pt x="611" y="34"/>
                </a:lnTo>
                <a:lnTo>
                  <a:pt x="578" y="22"/>
                </a:lnTo>
                <a:lnTo>
                  <a:pt x="544" y="12"/>
                </a:lnTo>
                <a:lnTo>
                  <a:pt x="510" y="5"/>
                </a:lnTo>
                <a:lnTo>
                  <a:pt x="475" y="1"/>
                </a:lnTo>
                <a:lnTo>
                  <a:pt x="457" y="0"/>
                </a:lnTo>
                <a:lnTo>
                  <a:pt x="4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2" name="Freeform 74"/>
          <p:cNvSpPr>
            <a:spLocks/>
          </p:cNvSpPr>
          <p:nvPr/>
        </p:nvSpPr>
        <p:spPr bwMode="auto">
          <a:xfrm>
            <a:off x="9992992" y="3304632"/>
            <a:ext cx="119982" cy="784321"/>
          </a:xfrm>
          <a:custGeom>
            <a:avLst/>
            <a:gdLst>
              <a:gd name="T0" fmla="*/ 22 w 45"/>
              <a:gd name="T1" fmla="*/ 0 h 276"/>
              <a:gd name="T2" fmla="*/ 22 w 45"/>
              <a:gd name="T3" fmla="*/ 0 h 276"/>
              <a:gd name="T4" fmla="*/ 13 w 45"/>
              <a:gd name="T5" fmla="*/ 33 h 276"/>
              <a:gd name="T6" fmla="*/ 6 w 45"/>
              <a:gd name="T7" fmla="*/ 68 h 276"/>
              <a:gd name="T8" fmla="*/ 1 w 45"/>
              <a:gd name="T9" fmla="*/ 102 h 276"/>
              <a:gd name="T10" fmla="*/ 0 w 45"/>
              <a:gd name="T11" fmla="*/ 138 h 276"/>
              <a:gd name="T12" fmla="*/ 0 w 45"/>
              <a:gd name="T13" fmla="*/ 138 h 276"/>
              <a:gd name="T14" fmla="*/ 1 w 45"/>
              <a:gd name="T15" fmla="*/ 175 h 276"/>
              <a:gd name="T16" fmla="*/ 6 w 45"/>
              <a:gd name="T17" fmla="*/ 210 h 276"/>
              <a:gd name="T18" fmla="*/ 13 w 45"/>
              <a:gd name="T19" fmla="*/ 244 h 276"/>
              <a:gd name="T20" fmla="*/ 22 w 45"/>
              <a:gd name="T21" fmla="*/ 276 h 276"/>
              <a:gd name="T22" fmla="*/ 22 w 45"/>
              <a:gd name="T23" fmla="*/ 276 h 276"/>
              <a:gd name="T24" fmla="*/ 32 w 45"/>
              <a:gd name="T25" fmla="*/ 244 h 276"/>
              <a:gd name="T26" fmla="*/ 39 w 45"/>
              <a:gd name="T27" fmla="*/ 210 h 276"/>
              <a:gd name="T28" fmla="*/ 44 w 45"/>
              <a:gd name="T29" fmla="*/ 175 h 276"/>
              <a:gd name="T30" fmla="*/ 45 w 45"/>
              <a:gd name="T31" fmla="*/ 138 h 276"/>
              <a:gd name="T32" fmla="*/ 45 w 45"/>
              <a:gd name="T33" fmla="*/ 138 h 276"/>
              <a:gd name="T34" fmla="*/ 44 w 45"/>
              <a:gd name="T35" fmla="*/ 102 h 276"/>
              <a:gd name="T36" fmla="*/ 39 w 45"/>
              <a:gd name="T37" fmla="*/ 68 h 276"/>
              <a:gd name="T38" fmla="*/ 32 w 45"/>
              <a:gd name="T39" fmla="*/ 33 h 276"/>
              <a:gd name="T40" fmla="*/ 22 w 45"/>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276">
                <a:moveTo>
                  <a:pt x="22" y="0"/>
                </a:moveTo>
                <a:lnTo>
                  <a:pt x="22" y="0"/>
                </a:lnTo>
                <a:lnTo>
                  <a:pt x="13" y="33"/>
                </a:lnTo>
                <a:lnTo>
                  <a:pt x="6" y="68"/>
                </a:lnTo>
                <a:lnTo>
                  <a:pt x="1" y="102"/>
                </a:lnTo>
                <a:lnTo>
                  <a:pt x="0" y="138"/>
                </a:lnTo>
                <a:lnTo>
                  <a:pt x="0" y="138"/>
                </a:lnTo>
                <a:lnTo>
                  <a:pt x="1" y="175"/>
                </a:lnTo>
                <a:lnTo>
                  <a:pt x="6" y="210"/>
                </a:lnTo>
                <a:lnTo>
                  <a:pt x="13" y="244"/>
                </a:lnTo>
                <a:lnTo>
                  <a:pt x="22" y="276"/>
                </a:lnTo>
                <a:lnTo>
                  <a:pt x="22" y="276"/>
                </a:lnTo>
                <a:lnTo>
                  <a:pt x="32" y="244"/>
                </a:lnTo>
                <a:lnTo>
                  <a:pt x="39" y="210"/>
                </a:lnTo>
                <a:lnTo>
                  <a:pt x="44" y="175"/>
                </a:lnTo>
                <a:lnTo>
                  <a:pt x="45" y="138"/>
                </a:lnTo>
                <a:lnTo>
                  <a:pt x="45" y="138"/>
                </a:lnTo>
                <a:lnTo>
                  <a:pt x="44" y="102"/>
                </a:lnTo>
                <a:lnTo>
                  <a:pt x="39" y="68"/>
                </a:lnTo>
                <a:lnTo>
                  <a:pt x="32" y="33"/>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3" name="Freeform 84"/>
          <p:cNvSpPr>
            <a:spLocks/>
          </p:cNvSpPr>
          <p:nvPr/>
        </p:nvSpPr>
        <p:spPr bwMode="auto">
          <a:xfrm>
            <a:off x="8531401" y="4816440"/>
            <a:ext cx="763518" cy="130722"/>
          </a:xfrm>
          <a:custGeom>
            <a:avLst/>
            <a:gdLst>
              <a:gd name="T0" fmla="*/ 140 w 280"/>
              <a:gd name="T1" fmla="*/ 0 h 45"/>
              <a:gd name="T2" fmla="*/ 140 w 280"/>
              <a:gd name="T3" fmla="*/ 0 h 45"/>
              <a:gd name="T4" fmla="*/ 122 w 280"/>
              <a:gd name="T5" fmla="*/ 0 h 45"/>
              <a:gd name="T6" fmla="*/ 103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3 w 280"/>
              <a:gd name="T25" fmla="*/ 44 h 45"/>
              <a:gd name="T26" fmla="*/ 122 w 280"/>
              <a:gd name="T27" fmla="*/ 45 h 45"/>
              <a:gd name="T28" fmla="*/ 140 w 280"/>
              <a:gd name="T29" fmla="*/ 45 h 45"/>
              <a:gd name="T30" fmla="*/ 140 w 280"/>
              <a:gd name="T31" fmla="*/ 45 h 45"/>
              <a:gd name="T32" fmla="*/ 158 w 280"/>
              <a:gd name="T33" fmla="*/ 45 h 45"/>
              <a:gd name="T34" fmla="*/ 176 w 280"/>
              <a:gd name="T35" fmla="*/ 44 h 45"/>
              <a:gd name="T36" fmla="*/ 194 w 280"/>
              <a:gd name="T37" fmla="*/ 43 h 45"/>
              <a:gd name="T38" fmla="*/ 211 w 280"/>
              <a:gd name="T39" fmla="*/ 40 h 45"/>
              <a:gd name="T40" fmla="*/ 246 w 280"/>
              <a:gd name="T41" fmla="*/ 33 h 45"/>
              <a:gd name="T42" fmla="*/ 280 w 280"/>
              <a:gd name="T43" fmla="*/ 23 h 45"/>
              <a:gd name="T44" fmla="*/ 280 w 280"/>
              <a:gd name="T45" fmla="*/ 23 h 45"/>
              <a:gd name="T46" fmla="*/ 246 w 280"/>
              <a:gd name="T47" fmla="*/ 14 h 45"/>
              <a:gd name="T48" fmla="*/ 211 w 280"/>
              <a:gd name="T49" fmla="*/ 6 h 45"/>
              <a:gd name="T50" fmla="*/ 194 w 280"/>
              <a:gd name="T51" fmla="*/ 4 h 45"/>
              <a:gd name="T52" fmla="*/ 176 w 280"/>
              <a:gd name="T53" fmla="*/ 2 h 45"/>
              <a:gd name="T54" fmla="*/ 158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3" y="2"/>
                </a:lnTo>
                <a:lnTo>
                  <a:pt x="86" y="4"/>
                </a:lnTo>
                <a:lnTo>
                  <a:pt x="68" y="6"/>
                </a:lnTo>
                <a:lnTo>
                  <a:pt x="34" y="14"/>
                </a:lnTo>
                <a:lnTo>
                  <a:pt x="0" y="23"/>
                </a:lnTo>
                <a:lnTo>
                  <a:pt x="0" y="23"/>
                </a:lnTo>
                <a:lnTo>
                  <a:pt x="34" y="33"/>
                </a:lnTo>
                <a:lnTo>
                  <a:pt x="68" y="40"/>
                </a:lnTo>
                <a:lnTo>
                  <a:pt x="86" y="43"/>
                </a:lnTo>
                <a:lnTo>
                  <a:pt x="103" y="44"/>
                </a:lnTo>
                <a:lnTo>
                  <a:pt x="122" y="45"/>
                </a:lnTo>
                <a:lnTo>
                  <a:pt x="140" y="45"/>
                </a:lnTo>
                <a:lnTo>
                  <a:pt x="140" y="45"/>
                </a:lnTo>
                <a:lnTo>
                  <a:pt x="158" y="45"/>
                </a:lnTo>
                <a:lnTo>
                  <a:pt x="176" y="44"/>
                </a:lnTo>
                <a:lnTo>
                  <a:pt x="194" y="43"/>
                </a:lnTo>
                <a:lnTo>
                  <a:pt x="211" y="40"/>
                </a:lnTo>
                <a:lnTo>
                  <a:pt x="246" y="33"/>
                </a:lnTo>
                <a:lnTo>
                  <a:pt x="280" y="23"/>
                </a:lnTo>
                <a:lnTo>
                  <a:pt x="280" y="23"/>
                </a:lnTo>
                <a:lnTo>
                  <a:pt x="246" y="14"/>
                </a:lnTo>
                <a:lnTo>
                  <a:pt x="211" y="6"/>
                </a:lnTo>
                <a:lnTo>
                  <a:pt x="194" y="4"/>
                </a:lnTo>
                <a:lnTo>
                  <a:pt x="176" y="2"/>
                </a:lnTo>
                <a:lnTo>
                  <a:pt x="158" y="0"/>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4" name="Freeform 187"/>
          <p:cNvSpPr>
            <a:spLocks/>
          </p:cNvSpPr>
          <p:nvPr/>
        </p:nvSpPr>
        <p:spPr bwMode="auto">
          <a:xfrm>
            <a:off x="9889370" y="2923838"/>
            <a:ext cx="158159" cy="289859"/>
          </a:xfrm>
          <a:custGeom>
            <a:avLst/>
            <a:gdLst>
              <a:gd name="T0" fmla="*/ 0 w 58"/>
              <a:gd name="T1" fmla="*/ 0 h 102"/>
              <a:gd name="T2" fmla="*/ 0 w 58"/>
              <a:gd name="T3" fmla="*/ 0 h 102"/>
              <a:gd name="T4" fmla="*/ 0 w 58"/>
              <a:gd name="T5" fmla="*/ 2 h 102"/>
              <a:gd name="T6" fmla="*/ 0 w 58"/>
              <a:gd name="T7" fmla="*/ 2 h 102"/>
              <a:gd name="T8" fmla="*/ 17 w 58"/>
              <a:gd name="T9" fmla="*/ 25 h 102"/>
              <a:gd name="T10" fmla="*/ 31 w 58"/>
              <a:gd name="T11" fmla="*/ 50 h 102"/>
              <a:gd name="T12" fmla="*/ 45 w 58"/>
              <a:gd name="T13" fmla="*/ 76 h 102"/>
              <a:gd name="T14" fmla="*/ 57 w 58"/>
              <a:gd name="T15" fmla="*/ 102 h 102"/>
              <a:gd name="T16" fmla="*/ 57 w 58"/>
              <a:gd name="T17" fmla="*/ 102 h 102"/>
              <a:gd name="T18" fmla="*/ 58 w 58"/>
              <a:gd name="T19" fmla="*/ 101 h 102"/>
              <a:gd name="T20" fmla="*/ 58 w 58"/>
              <a:gd name="T21" fmla="*/ 101 h 102"/>
              <a:gd name="T22" fmla="*/ 46 w 58"/>
              <a:gd name="T23" fmla="*/ 74 h 102"/>
              <a:gd name="T24" fmla="*/ 31 w 58"/>
              <a:gd name="T25" fmla="*/ 49 h 102"/>
              <a:gd name="T26" fmla="*/ 17 w 58"/>
              <a:gd name="T27" fmla="*/ 25 h 102"/>
              <a:gd name="T28" fmla="*/ 0 w 58"/>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102">
                <a:moveTo>
                  <a:pt x="0" y="0"/>
                </a:moveTo>
                <a:lnTo>
                  <a:pt x="0" y="0"/>
                </a:lnTo>
                <a:lnTo>
                  <a:pt x="0" y="2"/>
                </a:lnTo>
                <a:lnTo>
                  <a:pt x="0" y="2"/>
                </a:lnTo>
                <a:lnTo>
                  <a:pt x="17" y="25"/>
                </a:lnTo>
                <a:lnTo>
                  <a:pt x="31" y="50"/>
                </a:lnTo>
                <a:lnTo>
                  <a:pt x="45" y="76"/>
                </a:lnTo>
                <a:lnTo>
                  <a:pt x="57" y="102"/>
                </a:lnTo>
                <a:lnTo>
                  <a:pt x="57" y="102"/>
                </a:lnTo>
                <a:lnTo>
                  <a:pt x="58" y="101"/>
                </a:lnTo>
                <a:lnTo>
                  <a:pt x="58" y="101"/>
                </a:lnTo>
                <a:lnTo>
                  <a:pt x="46" y="74"/>
                </a:lnTo>
                <a:lnTo>
                  <a:pt x="31" y="49"/>
                </a:lnTo>
                <a:lnTo>
                  <a:pt x="17" y="2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5" name="Freeform 190"/>
          <p:cNvSpPr>
            <a:spLocks/>
          </p:cNvSpPr>
          <p:nvPr/>
        </p:nvSpPr>
        <p:spPr bwMode="auto">
          <a:xfrm>
            <a:off x="10047529" y="2923838"/>
            <a:ext cx="158159" cy="289859"/>
          </a:xfrm>
          <a:custGeom>
            <a:avLst/>
            <a:gdLst>
              <a:gd name="T0" fmla="*/ 57 w 57"/>
              <a:gd name="T1" fmla="*/ 0 h 102"/>
              <a:gd name="T2" fmla="*/ 57 w 57"/>
              <a:gd name="T3" fmla="*/ 0 h 102"/>
              <a:gd name="T4" fmla="*/ 40 w 57"/>
              <a:gd name="T5" fmla="*/ 25 h 102"/>
              <a:gd name="T6" fmla="*/ 25 w 57"/>
              <a:gd name="T7" fmla="*/ 49 h 102"/>
              <a:gd name="T8" fmla="*/ 11 w 57"/>
              <a:gd name="T9" fmla="*/ 74 h 102"/>
              <a:gd name="T10" fmla="*/ 0 w 57"/>
              <a:gd name="T11" fmla="*/ 101 h 102"/>
              <a:gd name="T12" fmla="*/ 0 w 57"/>
              <a:gd name="T13" fmla="*/ 101 h 102"/>
              <a:gd name="T14" fmla="*/ 0 w 57"/>
              <a:gd name="T15" fmla="*/ 102 h 102"/>
              <a:gd name="T16" fmla="*/ 0 w 57"/>
              <a:gd name="T17" fmla="*/ 102 h 102"/>
              <a:gd name="T18" fmla="*/ 12 w 57"/>
              <a:gd name="T19" fmla="*/ 76 h 102"/>
              <a:gd name="T20" fmla="*/ 25 w 57"/>
              <a:gd name="T21" fmla="*/ 50 h 102"/>
              <a:gd name="T22" fmla="*/ 40 w 57"/>
              <a:gd name="T23" fmla="*/ 25 h 102"/>
              <a:gd name="T24" fmla="*/ 57 w 57"/>
              <a:gd name="T25" fmla="*/ 2 h 102"/>
              <a:gd name="T26" fmla="*/ 57 w 57"/>
              <a:gd name="T27" fmla="*/ 2 h 102"/>
              <a:gd name="T28" fmla="*/ 57 w 57"/>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2">
                <a:moveTo>
                  <a:pt x="57" y="0"/>
                </a:moveTo>
                <a:lnTo>
                  <a:pt x="57" y="0"/>
                </a:lnTo>
                <a:lnTo>
                  <a:pt x="40" y="25"/>
                </a:lnTo>
                <a:lnTo>
                  <a:pt x="25" y="49"/>
                </a:lnTo>
                <a:lnTo>
                  <a:pt x="11" y="74"/>
                </a:lnTo>
                <a:lnTo>
                  <a:pt x="0" y="101"/>
                </a:lnTo>
                <a:lnTo>
                  <a:pt x="0" y="101"/>
                </a:lnTo>
                <a:lnTo>
                  <a:pt x="0" y="102"/>
                </a:lnTo>
                <a:lnTo>
                  <a:pt x="0" y="102"/>
                </a:lnTo>
                <a:lnTo>
                  <a:pt x="12" y="76"/>
                </a:lnTo>
                <a:lnTo>
                  <a:pt x="25" y="50"/>
                </a:lnTo>
                <a:lnTo>
                  <a:pt x="40" y="25"/>
                </a:lnTo>
                <a:lnTo>
                  <a:pt x="57" y="2"/>
                </a:lnTo>
                <a:lnTo>
                  <a:pt x="57" y="2"/>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6" name="Freeform 193"/>
          <p:cNvSpPr>
            <a:spLocks/>
          </p:cNvSpPr>
          <p:nvPr/>
        </p:nvSpPr>
        <p:spPr bwMode="auto">
          <a:xfrm>
            <a:off x="9889370" y="2690820"/>
            <a:ext cx="316314" cy="517199"/>
          </a:xfrm>
          <a:custGeom>
            <a:avLst/>
            <a:gdLst>
              <a:gd name="T0" fmla="*/ 58 w 115"/>
              <a:gd name="T1" fmla="*/ 0 h 182"/>
              <a:gd name="T2" fmla="*/ 58 w 115"/>
              <a:gd name="T3" fmla="*/ 0 h 182"/>
              <a:gd name="T4" fmla="*/ 42 w 115"/>
              <a:gd name="T5" fmla="*/ 19 h 182"/>
              <a:gd name="T6" fmla="*/ 26 w 115"/>
              <a:gd name="T7" fmla="*/ 39 h 182"/>
              <a:gd name="T8" fmla="*/ 13 w 115"/>
              <a:gd name="T9" fmla="*/ 61 h 182"/>
              <a:gd name="T10" fmla="*/ 0 w 115"/>
              <a:gd name="T11" fmla="*/ 81 h 182"/>
              <a:gd name="T12" fmla="*/ 0 w 115"/>
              <a:gd name="T13" fmla="*/ 81 h 182"/>
              <a:gd name="T14" fmla="*/ 17 w 115"/>
              <a:gd name="T15" fmla="*/ 106 h 182"/>
              <a:gd name="T16" fmla="*/ 31 w 115"/>
              <a:gd name="T17" fmla="*/ 130 h 182"/>
              <a:gd name="T18" fmla="*/ 46 w 115"/>
              <a:gd name="T19" fmla="*/ 155 h 182"/>
              <a:gd name="T20" fmla="*/ 58 w 115"/>
              <a:gd name="T21" fmla="*/ 182 h 182"/>
              <a:gd name="T22" fmla="*/ 58 w 115"/>
              <a:gd name="T23" fmla="*/ 182 h 182"/>
              <a:gd name="T24" fmla="*/ 69 w 115"/>
              <a:gd name="T25" fmla="*/ 155 h 182"/>
              <a:gd name="T26" fmla="*/ 83 w 115"/>
              <a:gd name="T27" fmla="*/ 130 h 182"/>
              <a:gd name="T28" fmla="*/ 98 w 115"/>
              <a:gd name="T29" fmla="*/ 106 h 182"/>
              <a:gd name="T30" fmla="*/ 115 w 115"/>
              <a:gd name="T31" fmla="*/ 81 h 182"/>
              <a:gd name="T32" fmla="*/ 115 w 115"/>
              <a:gd name="T33" fmla="*/ 81 h 182"/>
              <a:gd name="T34" fmla="*/ 102 w 115"/>
              <a:gd name="T35" fmla="*/ 61 h 182"/>
              <a:gd name="T36" fmla="*/ 88 w 115"/>
              <a:gd name="T37" fmla="*/ 39 h 182"/>
              <a:gd name="T38" fmla="*/ 74 w 115"/>
              <a:gd name="T39" fmla="*/ 19 h 182"/>
              <a:gd name="T40" fmla="*/ 58 w 115"/>
              <a:gd name="T4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182">
                <a:moveTo>
                  <a:pt x="58" y="0"/>
                </a:moveTo>
                <a:lnTo>
                  <a:pt x="58" y="0"/>
                </a:lnTo>
                <a:lnTo>
                  <a:pt x="42" y="19"/>
                </a:lnTo>
                <a:lnTo>
                  <a:pt x="26" y="39"/>
                </a:lnTo>
                <a:lnTo>
                  <a:pt x="13" y="61"/>
                </a:lnTo>
                <a:lnTo>
                  <a:pt x="0" y="81"/>
                </a:lnTo>
                <a:lnTo>
                  <a:pt x="0" y="81"/>
                </a:lnTo>
                <a:lnTo>
                  <a:pt x="17" y="106"/>
                </a:lnTo>
                <a:lnTo>
                  <a:pt x="31" y="130"/>
                </a:lnTo>
                <a:lnTo>
                  <a:pt x="46" y="155"/>
                </a:lnTo>
                <a:lnTo>
                  <a:pt x="58" y="182"/>
                </a:lnTo>
                <a:lnTo>
                  <a:pt x="58" y="182"/>
                </a:lnTo>
                <a:lnTo>
                  <a:pt x="69" y="155"/>
                </a:lnTo>
                <a:lnTo>
                  <a:pt x="83" y="130"/>
                </a:lnTo>
                <a:lnTo>
                  <a:pt x="98" y="106"/>
                </a:lnTo>
                <a:lnTo>
                  <a:pt x="115" y="81"/>
                </a:lnTo>
                <a:lnTo>
                  <a:pt x="115" y="81"/>
                </a:lnTo>
                <a:lnTo>
                  <a:pt x="102" y="61"/>
                </a:lnTo>
                <a:lnTo>
                  <a:pt x="88" y="39"/>
                </a:lnTo>
                <a:lnTo>
                  <a:pt x="74" y="19"/>
                </a:lnTo>
                <a:lnTo>
                  <a:pt x="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9" name="Freeform 65"/>
          <p:cNvSpPr>
            <a:spLocks/>
          </p:cNvSpPr>
          <p:nvPr/>
        </p:nvSpPr>
        <p:spPr bwMode="auto">
          <a:xfrm>
            <a:off x="10026209" y="2603102"/>
            <a:ext cx="644623" cy="662044"/>
          </a:xfrm>
          <a:custGeom>
            <a:avLst/>
            <a:gdLst>
              <a:gd name="T0" fmla="*/ 179 w 222"/>
              <a:gd name="T1" fmla="*/ 0 h 230"/>
              <a:gd name="T2" fmla="*/ 179 w 222"/>
              <a:gd name="T3" fmla="*/ 0 h 230"/>
              <a:gd name="T4" fmla="*/ 151 w 222"/>
              <a:gd name="T5" fmla="*/ 17 h 230"/>
              <a:gd name="T6" fmla="*/ 124 w 222"/>
              <a:gd name="T7" fmla="*/ 35 h 230"/>
              <a:gd name="T8" fmla="*/ 99 w 222"/>
              <a:gd name="T9" fmla="*/ 56 h 230"/>
              <a:gd name="T10" fmla="*/ 76 w 222"/>
              <a:gd name="T11" fmla="*/ 78 h 230"/>
              <a:gd name="T12" fmla="*/ 54 w 222"/>
              <a:gd name="T13" fmla="*/ 101 h 230"/>
              <a:gd name="T14" fmla="*/ 35 w 222"/>
              <a:gd name="T15" fmla="*/ 126 h 230"/>
              <a:gd name="T16" fmla="*/ 17 w 222"/>
              <a:gd name="T17" fmla="*/ 153 h 230"/>
              <a:gd name="T18" fmla="*/ 0 w 222"/>
              <a:gd name="T19" fmla="*/ 181 h 230"/>
              <a:gd name="T20" fmla="*/ 0 w 222"/>
              <a:gd name="T21" fmla="*/ 181 h 230"/>
              <a:gd name="T22" fmla="*/ 9 w 222"/>
              <a:gd name="T23" fmla="*/ 191 h 230"/>
              <a:gd name="T24" fmla="*/ 20 w 222"/>
              <a:gd name="T25" fmla="*/ 199 h 230"/>
              <a:gd name="T26" fmla="*/ 32 w 222"/>
              <a:gd name="T27" fmla="*/ 206 h 230"/>
              <a:gd name="T28" fmla="*/ 46 w 222"/>
              <a:gd name="T29" fmla="*/ 213 h 230"/>
              <a:gd name="T30" fmla="*/ 46 w 222"/>
              <a:gd name="T31" fmla="*/ 213 h 230"/>
              <a:gd name="T32" fmla="*/ 53 w 222"/>
              <a:gd name="T33" fmla="*/ 215 h 230"/>
              <a:gd name="T34" fmla="*/ 53 w 222"/>
              <a:gd name="T35" fmla="*/ 215 h 230"/>
              <a:gd name="T36" fmla="*/ 69 w 222"/>
              <a:gd name="T37" fmla="*/ 221 h 230"/>
              <a:gd name="T38" fmla="*/ 86 w 222"/>
              <a:gd name="T39" fmla="*/ 226 h 230"/>
              <a:gd name="T40" fmla="*/ 101 w 222"/>
              <a:gd name="T41" fmla="*/ 228 h 230"/>
              <a:gd name="T42" fmla="*/ 117 w 222"/>
              <a:gd name="T43" fmla="*/ 230 h 230"/>
              <a:gd name="T44" fmla="*/ 117 w 222"/>
              <a:gd name="T45" fmla="*/ 230 h 230"/>
              <a:gd name="T46" fmla="*/ 138 w 222"/>
              <a:gd name="T47" fmla="*/ 228 h 230"/>
              <a:gd name="T48" fmla="*/ 156 w 222"/>
              <a:gd name="T49" fmla="*/ 225 h 230"/>
              <a:gd name="T50" fmla="*/ 173 w 222"/>
              <a:gd name="T51" fmla="*/ 221 h 230"/>
              <a:gd name="T52" fmla="*/ 188 w 222"/>
              <a:gd name="T53" fmla="*/ 216 h 230"/>
              <a:gd name="T54" fmla="*/ 200 w 222"/>
              <a:gd name="T55" fmla="*/ 211 h 230"/>
              <a:gd name="T56" fmla="*/ 208 w 222"/>
              <a:gd name="T57" fmla="*/ 206 h 230"/>
              <a:gd name="T58" fmla="*/ 215 w 222"/>
              <a:gd name="T59" fmla="*/ 203 h 230"/>
              <a:gd name="T60" fmla="*/ 215 w 222"/>
              <a:gd name="T61" fmla="*/ 203 h 230"/>
              <a:gd name="T62" fmla="*/ 206 w 222"/>
              <a:gd name="T63" fmla="*/ 199 h 230"/>
              <a:gd name="T64" fmla="*/ 197 w 222"/>
              <a:gd name="T65" fmla="*/ 196 h 230"/>
              <a:gd name="T66" fmla="*/ 190 w 222"/>
              <a:gd name="T67" fmla="*/ 191 h 230"/>
              <a:gd name="T68" fmla="*/ 183 w 222"/>
              <a:gd name="T69" fmla="*/ 186 h 230"/>
              <a:gd name="T70" fmla="*/ 183 w 222"/>
              <a:gd name="T71" fmla="*/ 186 h 230"/>
              <a:gd name="T72" fmla="*/ 191 w 222"/>
              <a:gd name="T73" fmla="*/ 176 h 230"/>
              <a:gd name="T74" fmla="*/ 198 w 222"/>
              <a:gd name="T75" fmla="*/ 166 h 230"/>
              <a:gd name="T76" fmla="*/ 206 w 222"/>
              <a:gd name="T77" fmla="*/ 156 h 230"/>
              <a:gd name="T78" fmla="*/ 212 w 222"/>
              <a:gd name="T79" fmla="*/ 143 h 230"/>
              <a:gd name="T80" fmla="*/ 212 w 222"/>
              <a:gd name="T81" fmla="*/ 143 h 230"/>
              <a:gd name="T82" fmla="*/ 214 w 222"/>
              <a:gd name="T83" fmla="*/ 134 h 230"/>
              <a:gd name="T84" fmla="*/ 218 w 222"/>
              <a:gd name="T85" fmla="*/ 124 h 230"/>
              <a:gd name="T86" fmla="*/ 219 w 222"/>
              <a:gd name="T87" fmla="*/ 114 h 230"/>
              <a:gd name="T88" fmla="*/ 220 w 222"/>
              <a:gd name="T89" fmla="*/ 105 h 230"/>
              <a:gd name="T90" fmla="*/ 222 w 222"/>
              <a:gd name="T91" fmla="*/ 95 h 230"/>
              <a:gd name="T92" fmla="*/ 220 w 222"/>
              <a:gd name="T93" fmla="*/ 85 h 230"/>
              <a:gd name="T94" fmla="*/ 219 w 222"/>
              <a:gd name="T95" fmla="*/ 76 h 230"/>
              <a:gd name="T96" fmla="*/ 218 w 222"/>
              <a:gd name="T97" fmla="*/ 66 h 230"/>
              <a:gd name="T98" fmla="*/ 212 w 222"/>
              <a:gd name="T99" fmla="*/ 48 h 230"/>
              <a:gd name="T100" fmla="*/ 203 w 222"/>
              <a:gd name="T101" fmla="*/ 31 h 230"/>
              <a:gd name="T102" fmla="*/ 198 w 222"/>
              <a:gd name="T103" fmla="*/ 22 h 230"/>
              <a:gd name="T104" fmla="*/ 192 w 222"/>
              <a:gd name="T105" fmla="*/ 15 h 230"/>
              <a:gd name="T106" fmla="*/ 185 w 222"/>
              <a:gd name="T107" fmla="*/ 8 h 230"/>
              <a:gd name="T108" fmla="*/ 179 w 222"/>
              <a:gd name="T109"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2" h="230">
                <a:moveTo>
                  <a:pt x="179" y="0"/>
                </a:moveTo>
                <a:lnTo>
                  <a:pt x="179" y="0"/>
                </a:lnTo>
                <a:lnTo>
                  <a:pt x="151" y="17"/>
                </a:lnTo>
                <a:lnTo>
                  <a:pt x="124" y="35"/>
                </a:lnTo>
                <a:lnTo>
                  <a:pt x="99" y="56"/>
                </a:lnTo>
                <a:lnTo>
                  <a:pt x="76" y="78"/>
                </a:lnTo>
                <a:lnTo>
                  <a:pt x="54" y="101"/>
                </a:lnTo>
                <a:lnTo>
                  <a:pt x="35" y="126"/>
                </a:lnTo>
                <a:lnTo>
                  <a:pt x="17" y="153"/>
                </a:lnTo>
                <a:lnTo>
                  <a:pt x="0" y="181"/>
                </a:lnTo>
                <a:lnTo>
                  <a:pt x="0" y="181"/>
                </a:lnTo>
                <a:lnTo>
                  <a:pt x="9" y="191"/>
                </a:lnTo>
                <a:lnTo>
                  <a:pt x="20" y="199"/>
                </a:lnTo>
                <a:lnTo>
                  <a:pt x="32" y="206"/>
                </a:lnTo>
                <a:lnTo>
                  <a:pt x="46" y="213"/>
                </a:lnTo>
                <a:lnTo>
                  <a:pt x="46" y="213"/>
                </a:lnTo>
                <a:lnTo>
                  <a:pt x="53" y="215"/>
                </a:lnTo>
                <a:lnTo>
                  <a:pt x="53" y="215"/>
                </a:lnTo>
                <a:lnTo>
                  <a:pt x="69" y="221"/>
                </a:lnTo>
                <a:lnTo>
                  <a:pt x="86" y="226"/>
                </a:lnTo>
                <a:lnTo>
                  <a:pt x="101" y="228"/>
                </a:lnTo>
                <a:lnTo>
                  <a:pt x="117" y="230"/>
                </a:lnTo>
                <a:lnTo>
                  <a:pt x="117" y="230"/>
                </a:lnTo>
                <a:lnTo>
                  <a:pt x="138" y="228"/>
                </a:lnTo>
                <a:lnTo>
                  <a:pt x="156" y="225"/>
                </a:lnTo>
                <a:lnTo>
                  <a:pt x="173" y="221"/>
                </a:lnTo>
                <a:lnTo>
                  <a:pt x="188" y="216"/>
                </a:lnTo>
                <a:lnTo>
                  <a:pt x="200" y="211"/>
                </a:lnTo>
                <a:lnTo>
                  <a:pt x="208" y="206"/>
                </a:lnTo>
                <a:lnTo>
                  <a:pt x="215" y="203"/>
                </a:lnTo>
                <a:lnTo>
                  <a:pt x="215" y="203"/>
                </a:lnTo>
                <a:lnTo>
                  <a:pt x="206" y="199"/>
                </a:lnTo>
                <a:lnTo>
                  <a:pt x="197" y="196"/>
                </a:lnTo>
                <a:lnTo>
                  <a:pt x="190" y="191"/>
                </a:lnTo>
                <a:lnTo>
                  <a:pt x="183" y="186"/>
                </a:lnTo>
                <a:lnTo>
                  <a:pt x="183" y="186"/>
                </a:lnTo>
                <a:lnTo>
                  <a:pt x="191" y="176"/>
                </a:lnTo>
                <a:lnTo>
                  <a:pt x="198" y="166"/>
                </a:lnTo>
                <a:lnTo>
                  <a:pt x="206" y="156"/>
                </a:lnTo>
                <a:lnTo>
                  <a:pt x="212" y="143"/>
                </a:lnTo>
                <a:lnTo>
                  <a:pt x="212" y="143"/>
                </a:lnTo>
                <a:lnTo>
                  <a:pt x="214" y="134"/>
                </a:lnTo>
                <a:lnTo>
                  <a:pt x="218" y="124"/>
                </a:lnTo>
                <a:lnTo>
                  <a:pt x="219" y="114"/>
                </a:lnTo>
                <a:lnTo>
                  <a:pt x="220" y="105"/>
                </a:lnTo>
                <a:lnTo>
                  <a:pt x="222" y="95"/>
                </a:lnTo>
                <a:lnTo>
                  <a:pt x="220" y="85"/>
                </a:lnTo>
                <a:lnTo>
                  <a:pt x="219" y="76"/>
                </a:lnTo>
                <a:lnTo>
                  <a:pt x="218" y="66"/>
                </a:lnTo>
                <a:lnTo>
                  <a:pt x="212" y="48"/>
                </a:lnTo>
                <a:lnTo>
                  <a:pt x="203" y="31"/>
                </a:lnTo>
                <a:lnTo>
                  <a:pt x="198" y="22"/>
                </a:lnTo>
                <a:lnTo>
                  <a:pt x="192" y="15"/>
                </a:lnTo>
                <a:lnTo>
                  <a:pt x="185" y="8"/>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0" name="Freeform 66"/>
          <p:cNvSpPr>
            <a:spLocks/>
          </p:cNvSpPr>
          <p:nvPr/>
        </p:nvSpPr>
        <p:spPr bwMode="auto">
          <a:xfrm>
            <a:off x="9875217" y="2452110"/>
            <a:ext cx="2485568" cy="2485569"/>
          </a:xfrm>
          <a:custGeom>
            <a:avLst/>
            <a:gdLst>
              <a:gd name="T0" fmla="*/ 413 w 856"/>
              <a:gd name="T1" fmla="*/ 0 h 856"/>
              <a:gd name="T2" fmla="*/ 337 w 856"/>
              <a:gd name="T3" fmla="*/ 11 h 856"/>
              <a:gd name="T4" fmla="*/ 266 w 856"/>
              <a:gd name="T5" fmla="*/ 35 h 856"/>
              <a:gd name="T6" fmla="*/ 251 w 856"/>
              <a:gd name="T7" fmla="*/ 52 h 856"/>
              <a:gd name="T8" fmla="*/ 269 w 856"/>
              <a:gd name="T9" fmla="*/ 79 h 856"/>
              <a:gd name="T10" fmla="*/ 281 w 856"/>
              <a:gd name="T11" fmla="*/ 107 h 856"/>
              <a:gd name="T12" fmla="*/ 287 w 856"/>
              <a:gd name="T13" fmla="*/ 138 h 856"/>
              <a:gd name="T14" fmla="*/ 285 w 856"/>
              <a:gd name="T15" fmla="*/ 170 h 856"/>
              <a:gd name="T16" fmla="*/ 276 w 856"/>
              <a:gd name="T17" fmla="*/ 201 h 856"/>
              <a:gd name="T18" fmla="*/ 257 w 856"/>
              <a:gd name="T19" fmla="*/ 234 h 856"/>
              <a:gd name="T20" fmla="*/ 303 w 856"/>
              <a:gd name="T21" fmla="*/ 250 h 856"/>
              <a:gd name="T22" fmla="*/ 265 w 856"/>
              <a:gd name="T23" fmla="*/ 272 h 856"/>
              <a:gd name="T24" fmla="*/ 228 w 856"/>
              <a:gd name="T25" fmla="*/ 288 h 856"/>
              <a:gd name="T26" fmla="*/ 168 w 856"/>
              <a:gd name="T27" fmla="*/ 296 h 856"/>
              <a:gd name="T28" fmla="*/ 132 w 856"/>
              <a:gd name="T29" fmla="*/ 292 h 856"/>
              <a:gd name="T30" fmla="*/ 98 w 856"/>
              <a:gd name="T31" fmla="*/ 282 h 856"/>
              <a:gd name="T32" fmla="*/ 77 w 856"/>
              <a:gd name="T33" fmla="*/ 272 h 856"/>
              <a:gd name="T34" fmla="*/ 43 w 856"/>
              <a:gd name="T35" fmla="*/ 246 h 856"/>
              <a:gd name="T36" fmla="*/ 25 w 856"/>
              <a:gd name="T37" fmla="*/ 291 h 856"/>
              <a:gd name="T38" fmla="*/ 6 w 856"/>
              <a:gd name="T39" fmla="*/ 363 h 856"/>
              <a:gd name="T40" fmla="*/ 0 w 856"/>
              <a:gd name="T41" fmla="*/ 439 h 856"/>
              <a:gd name="T42" fmla="*/ 1 w 856"/>
              <a:gd name="T43" fmla="*/ 476 h 856"/>
              <a:gd name="T44" fmla="*/ 21 w 856"/>
              <a:gd name="T45" fmla="*/ 577 h 856"/>
              <a:gd name="T46" fmla="*/ 65 w 856"/>
              <a:gd name="T47" fmla="*/ 671 h 856"/>
              <a:gd name="T48" fmla="*/ 128 w 856"/>
              <a:gd name="T49" fmla="*/ 750 h 856"/>
              <a:gd name="T50" fmla="*/ 207 w 856"/>
              <a:gd name="T51" fmla="*/ 813 h 856"/>
              <a:gd name="T52" fmla="*/ 299 w 856"/>
              <a:gd name="T53" fmla="*/ 856 h 856"/>
              <a:gd name="T54" fmla="*/ 367 w 856"/>
              <a:gd name="T55" fmla="*/ 839 h 856"/>
              <a:gd name="T56" fmla="*/ 421 w 856"/>
              <a:gd name="T57" fmla="*/ 833 h 856"/>
              <a:gd name="T58" fmla="*/ 457 w 856"/>
              <a:gd name="T59" fmla="*/ 833 h 856"/>
              <a:gd name="T60" fmla="*/ 510 w 856"/>
              <a:gd name="T61" fmla="*/ 839 h 856"/>
              <a:gd name="T62" fmla="*/ 579 w 856"/>
              <a:gd name="T63" fmla="*/ 856 h 856"/>
              <a:gd name="T64" fmla="*/ 650 w 856"/>
              <a:gd name="T65" fmla="*/ 825 h 856"/>
              <a:gd name="T66" fmla="*/ 713 w 856"/>
              <a:gd name="T67" fmla="*/ 784 h 856"/>
              <a:gd name="T68" fmla="*/ 767 w 856"/>
              <a:gd name="T69" fmla="*/ 731 h 856"/>
              <a:gd name="T70" fmla="*/ 814 w 856"/>
              <a:gd name="T71" fmla="*/ 670 h 856"/>
              <a:gd name="T72" fmla="*/ 847 w 856"/>
              <a:gd name="T73" fmla="*/ 602 h 856"/>
              <a:gd name="T74" fmla="*/ 847 w 856"/>
              <a:gd name="T75" fmla="*/ 545 h 856"/>
              <a:gd name="T76" fmla="*/ 834 w 856"/>
              <a:gd name="T77" fmla="*/ 439 h 856"/>
              <a:gd name="T78" fmla="*/ 840 w 856"/>
              <a:gd name="T79" fmla="*/ 369 h 856"/>
              <a:gd name="T80" fmla="*/ 856 w 856"/>
              <a:gd name="T81" fmla="*/ 301 h 856"/>
              <a:gd name="T82" fmla="*/ 814 w 856"/>
              <a:gd name="T83" fmla="*/ 208 h 856"/>
              <a:gd name="T84" fmla="*/ 750 w 856"/>
              <a:gd name="T85" fmla="*/ 129 h 856"/>
              <a:gd name="T86" fmla="*/ 670 w 856"/>
              <a:gd name="T87" fmla="*/ 66 h 856"/>
              <a:gd name="T88" fmla="*/ 578 w 856"/>
              <a:gd name="T89" fmla="*/ 22 h 856"/>
              <a:gd name="T90" fmla="*/ 475 w 856"/>
              <a:gd name="T91" fmla="*/ 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6" h="856">
                <a:moveTo>
                  <a:pt x="439" y="0"/>
                </a:moveTo>
                <a:lnTo>
                  <a:pt x="439" y="0"/>
                </a:lnTo>
                <a:lnTo>
                  <a:pt x="413" y="0"/>
                </a:lnTo>
                <a:lnTo>
                  <a:pt x="388" y="3"/>
                </a:lnTo>
                <a:lnTo>
                  <a:pt x="362" y="6"/>
                </a:lnTo>
                <a:lnTo>
                  <a:pt x="337" y="11"/>
                </a:lnTo>
                <a:lnTo>
                  <a:pt x="313" y="18"/>
                </a:lnTo>
                <a:lnTo>
                  <a:pt x="290" y="26"/>
                </a:lnTo>
                <a:lnTo>
                  <a:pt x="266" y="35"/>
                </a:lnTo>
                <a:lnTo>
                  <a:pt x="243" y="45"/>
                </a:lnTo>
                <a:lnTo>
                  <a:pt x="243" y="45"/>
                </a:lnTo>
                <a:lnTo>
                  <a:pt x="251" y="52"/>
                </a:lnTo>
                <a:lnTo>
                  <a:pt x="258" y="61"/>
                </a:lnTo>
                <a:lnTo>
                  <a:pt x="264" y="69"/>
                </a:lnTo>
                <a:lnTo>
                  <a:pt x="269" y="79"/>
                </a:lnTo>
                <a:lnTo>
                  <a:pt x="274" y="87"/>
                </a:lnTo>
                <a:lnTo>
                  <a:pt x="277" y="97"/>
                </a:lnTo>
                <a:lnTo>
                  <a:pt x="281" y="107"/>
                </a:lnTo>
                <a:lnTo>
                  <a:pt x="283" y="118"/>
                </a:lnTo>
                <a:lnTo>
                  <a:pt x="286" y="128"/>
                </a:lnTo>
                <a:lnTo>
                  <a:pt x="287" y="138"/>
                </a:lnTo>
                <a:lnTo>
                  <a:pt x="287" y="148"/>
                </a:lnTo>
                <a:lnTo>
                  <a:pt x="286" y="159"/>
                </a:lnTo>
                <a:lnTo>
                  <a:pt x="285" y="170"/>
                </a:lnTo>
                <a:lnTo>
                  <a:pt x="283" y="181"/>
                </a:lnTo>
                <a:lnTo>
                  <a:pt x="280" y="191"/>
                </a:lnTo>
                <a:lnTo>
                  <a:pt x="276" y="201"/>
                </a:lnTo>
                <a:lnTo>
                  <a:pt x="276" y="201"/>
                </a:lnTo>
                <a:lnTo>
                  <a:pt x="268" y="218"/>
                </a:lnTo>
                <a:lnTo>
                  <a:pt x="257" y="234"/>
                </a:lnTo>
                <a:lnTo>
                  <a:pt x="257" y="234"/>
                </a:lnTo>
                <a:lnTo>
                  <a:pt x="271" y="240"/>
                </a:lnTo>
                <a:lnTo>
                  <a:pt x="303" y="250"/>
                </a:lnTo>
                <a:lnTo>
                  <a:pt x="275" y="267"/>
                </a:lnTo>
                <a:lnTo>
                  <a:pt x="275" y="267"/>
                </a:lnTo>
                <a:lnTo>
                  <a:pt x="265" y="272"/>
                </a:lnTo>
                <a:lnTo>
                  <a:pt x="256" y="277"/>
                </a:lnTo>
                <a:lnTo>
                  <a:pt x="243" y="282"/>
                </a:lnTo>
                <a:lnTo>
                  <a:pt x="228" y="288"/>
                </a:lnTo>
                <a:lnTo>
                  <a:pt x="209" y="291"/>
                </a:lnTo>
                <a:lnTo>
                  <a:pt x="190" y="295"/>
                </a:lnTo>
                <a:lnTo>
                  <a:pt x="168" y="296"/>
                </a:lnTo>
                <a:lnTo>
                  <a:pt x="168" y="296"/>
                </a:lnTo>
                <a:lnTo>
                  <a:pt x="150" y="295"/>
                </a:lnTo>
                <a:lnTo>
                  <a:pt x="132" y="292"/>
                </a:lnTo>
                <a:lnTo>
                  <a:pt x="115" y="288"/>
                </a:lnTo>
                <a:lnTo>
                  <a:pt x="98" y="282"/>
                </a:lnTo>
                <a:lnTo>
                  <a:pt x="98" y="282"/>
                </a:lnTo>
                <a:lnTo>
                  <a:pt x="91" y="278"/>
                </a:lnTo>
                <a:lnTo>
                  <a:pt x="91" y="278"/>
                </a:lnTo>
                <a:lnTo>
                  <a:pt x="77" y="272"/>
                </a:lnTo>
                <a:lnTo>
                  <a:pt x="65" y="265"/>
                </a:lnTo>
                <a:lnTo>
                  <a:pt x="54" y="256"/>
                </a:lnTo>
                <a:lnTo>
                  <a:pt x="43" y="246"/>
                </a:lnTo>
                <a:lnTo>
                  <a:pt x="43" y="246"/>
                </a:lnTo>
                <a:lnTo>
                  <a:pt x="34" y="269"/>
                </a:lnTo>
                <a:lnTo>
                  <a:pt x="25" y="291"/>
                </a:lnTo>
                <a:lnTo>
                  <a:pt x="18" y="315"/>
                </a:lnTo>
                <a:lnTo>
                  <a:pt x="11" y="339"/>
                </a:lnTo>
                <a:lnTo>
                  <a:pt x="6" y="363"/>
                </a:lnTo>
                <a:lnTo>
                  <a:pt x="2" y="388"/>
                </a:lnTo>
                <a:lnTo>
                  <a:pt x="0" y="414"/>
                </a:lnTo>
                <a:lnTo>
                  <a:pt x="0" y="439"/>
                </a:lnTo>
                <a:lnTo>
                  <a:pt x="0" y="439"/>
                </a:lnTo>
                <a:lnTo>
                  <a:pt x="0" y="457"/>
                </a:lnTo>
                <a:lnTo>
                  <a:pt x="1" y="476"/>
                </a:lnTo>
                <a:lnTo>
                  <a:pt x="6" y="511"/>
                </a:lnTo>
                <a:lnTo>
                  <a:pt x="12" y="545"/>
                </a:lnTo>
                <a:lnTo>
                  <a:pt x="21" y="577"/>
                </a:lnTo>
                <a:lnTo>
                  <a:pt x="34" y="610"/>
                </a:lnTo>
                <a:lnTo>
                  <a:pt x="48" y="641"/>
                </a:lnTo>
                <a:lnTo>
                  <a:pt x="65" y="671"/>
                </a:lnTo>
                <a:lnTo>
                  <a:pt x="85" y="699"/>
                </a:lnTo>
                <a:lnTo>
                  <a:pt x="105" y="725"/>
                </a:lnTo>
                <a:lnTo>
                  <a:pt x="128" y="750"/>
                </a:lnTo>
                <a:lnTo>
                  <a:pt x="152" y="773"/>
                </a:lnTo>
                <a:lnTo>
                  <a:pt x="179" y="793"/>
                </a:lnTo>
                <a:lnTo>
                  <a:pt x="207" y="813"/>
                </a:lnTo>
                <a:lnTo>
                  <a:pt x="236" y="830"/>
                </a:lnTo>
                <a:lnTo>
                  <a:pt x="266" y="844"/>
                </a:lnTo>
                <a:lnTo>
                  <a:pt x="299" y="856"/>
                </a:lnTo>
                <a:lnTo>
                  <a:pt x="299" y="856"/>
                </a:lnTo>
                <a:lnTo>
                  <a:pt x="333" y="847"/>
                </a:lnTo>
                <a:lnTo>
                  <a:pt x="367" y="839"/>
                </a:lnTo>
                <a:lnTo>
                  <a:pt x="385" y="837"/>
                </a:lnTo>
                <a:lnTo>
                  <a:pt x="402" y="835"/>
                </a:lnTo>
                <a:lnTo>
                  <a:pt x="421" y="833"/>
                </a:lnTo>
                <a:lnTo>
                  <a:pt x="439" y="833"/>
                </a:lnTo>
                <a:lnTo>
                  <a:pt x="439" y="833"/>
                </a:lnTo>
                <a:lnTo>
                  <a:pt x="457" y="833"/>
                </a:lnTo>
                <a:lnTo>
                  <a:pt x="475" y="835"/>
                </a:lnTo>
                <a:lnTo>
                  <a:pt x="493" y="837"/>
                </a:lnTo>
                <a:lnTo>
                  <a:pt x="510" y="839"/>
                </a:lnTo>
                <a:lnTo>
                  <a:pt x="545" y="847"/>
                </a:lnTo>
                <a:lnTo>
                  <a:pt x="579" y="856"/>
                </a:lnTo>
                <a:lnTo>
                  <a:pt x="579" y="856"/>
                </a:lnTo>
                <a:lnTo>
                  <a:pt x="604" y="847"/>
                </a:lnTo>
                <a:lnTo>
                  <a:pt x="627" y="837"/>
                </a:lnTo>
                <a:lnTo>
                  <a:pt x="650" y="825"/>
                </a:lnTo>
                <a:lnTo>
                  <a:pt x="672" y="813"/>
                </a:lnTo>
                <a:lnTo>
                  <a:pt x="692" y="798"/>
                </a:lnTo>
                <a:lnTo>
                  <a:pt x="713" y="784"/>
                </a:lnTo>
                <a:lnTo>
                  <a:pt x="732" y="767"/>
                </a:lnTo>
                <a:lnTo>
                  <a:pt x="750" y="750"/>
                </a:lnTo>
                <a:lnTo>
                  <a:pt x="767" y="731"/>
                </a:lnTo>
                <a:lnTo>
                  <a:pt x="784" y="712"/>
                </a:lnTo>
                <a:lnTo>
                  <a:pt x="799" y="691"/>
                </a:lnTo>
                <a:lnTo>
                  <a:pt x="814" y="670"/>
                </a:lnTo>
                <a:lnTo>
                  <a:pt x="826" y="648"/>
                </a:lnTo>
                <a:lnTo>
                  <a:pt x="838" y="625"/>
                </a:lnTo>
                <a:lnTo>
                  <a:pt x="847" y="602"/>
                </a:lnTo>
                <a:lnTo>
                  <a:pt x="856" y="577"/>
                </a:lnTo>
                <a:lnTo>
                  <a:pt x="856" y="577"/>
                </a:lnTo>
                <a:lnTo>
                  <a:pt x="847" y="545"/>
                </a:lnTo>
                <a:lnTo>
                  <a:pt x="840" y="511"/>
                </a:lnTo>
                <a:lnTo>
                  <a:pt x="835" y="476"/>
                </a:lnTo>
                <a:lnTo>
                  <a:pt x="834" y="439"/>
                </a:lnTo>
                <a:lnTo>
                  <a:pt x="834" y="439"/>
                </a:lnTo>
                <a:lnTo>
                  <a:pt x="835" y="403"/>
                </a:lnTo>
                <a:lnTo>
                  <a:pt x="840" y="369"/>
                </a:lnTo>
                <a:lnTo>
                  <a:pt x="847" y="334"/>
                </a:lnTo>
                <a:lnTo>
                  <a:pt x="856" y="301"/>
                </a:lnTo>
                <a:lnTo>
                  <a:pt x="856" y="301"/>
                </a:lnTo>
                <a:lnTo>
                  <a:pt x="844" y="268"/>
                </a:lnTo>
                <a:lnTo>
                  <a:pt x="830" y="238"/>
                </a:lnTo>
                <a:lnTo>
                  <a:pt x="814" y="208"/>
                </a:lnTo>
                <a:lnTo>
                  <a:pt x="794" y="180"/>
                </a:lnTo>
                <a:lnTo>
                  <a:pt x="773" y="153"/>
                </a:lnTo>
                <a:lnTo>
                  <a:pt x="750" y="129"/>
                </a:lnTo>
                <a:lnTo>
                  <a:pt x="725" y="106"/>
                </a:lnTo>
                <a:lnTo>
                  <a:pt x="699" y="85"/>
                </a:lnTo>
                <a:lnTo>
                  <a:pt x="670" y="66"/>
                </a:lnTo>
                <a:lnTo>
                  <a:pt x="641" y="49"/>
                </a:lnTo>
                <a:lnTo>
                  <a:pt x="611" y="34"/>
                </a:lnTo>
                <a:lnTo>
                  <a:pt x="578" y="22"/>
                </a:lnTo>
                <a:lnTo>
                  <a:pt x="544" y="12"/>
                </a:lnTo>
                <a:lnTo>
                  <a:pt x="510" y="5"/>
                </a:lnTo>
                <a:lnTo>
                  <a:pt x="475" y="1"/>
                </a:lnTo>
                <a:lnTo>
                  <a:pt x="457" y="0"/>
                </a:lnTo>
                <a:lnTo>
                  <a:pt x="4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 name="Freeform 69"/>
          <p:cNvSpPr>
            <a:spLocks/>
          </p:cNvSpPr>
          <p:nvPr/>
        </p:nvSpPr>
        <p:spPr bwMode="auto">
          <a:xfrm>
            <a:off x="9927482" y="2510184"/>
            <a:ext cx="743347" cy="754962"/>
          </a:xfrm>
          <a:custGeom>
            <a:avLst/>
            <a:gdLst>
              <a:gd name="T0" fmla="*/ 127 w 255"/>
              <a:gd name="T1" fmla="*/ 0 h 261"/>
              <a:gd name="T2" fmla="*/ 151 w 255"/>
              <a:gd name="T3" fmla="*/ 1 h 261"/>
              <a:gd name="T4" fmla="*/ 176 w 255"/>
              <a:gd name="T5" fmla="*/ 9 h 261"/>
              <a:gd name="T6" fmla="*/ 188 w 255"/>
              <a:gd name="T7" fmla="*/ 14 h 261"/>
              <a:gd name="T8" fmla="*/ 208 w 255"/>
              <a:gd name="T9" fmla="*/ 29 h 261"/>
              <a:gd name="T10" fmla="*/ 225 w 255"/>
              <a:gd name="T11" fmla="*/ 46 h 261"/>
              <a:gd name="T12" fmla="*/ 239 w 255"/>
              <a:gd name="T13" fmla="*/ 66 h 261"/>
              <a:gd name="T14" fmla="*/ 248 w 255"/>
              <a:gd name="T15" fmla="*/ 90 h 261"/>
              <a:gd name="T16" fmla="*/ 253 w 255"/>
              <a:gd name="T17" fmla="*/ 113 h 261"/>
              <a:gd name="T18" fmla="*/ 253 w 255"/>
              <a:gd name="T19" fmla="*/ 138 h 261"/>
              <a:gd name="T20" fmla="*/ 248 w 255"/>
              <a:gd name="T21" fmla="*/ 162 h 261"/>
              <a:gd name="T22" fmla="*/ 245 w 255"/>
              <a:gd name="T23" fmla="*/ 174 h 261"/>
              <a:gd name="T24" fmla="*/ 231 w 255"/>
              <a:gd name="T25" fmla="*/ 197 h 261"/>
              <a:gd name="T26" fmla="*/ 216 w 255"/>
              <a:gd name="T27" fmla="*/ 217 h 261"/>
              <a:gd name="T28" fmla="*/ 223 w 255"/>
              <a:gd name="T29" fmla="*/ 222 h 261"/>
              <a:gd name="T30" fmla="*/ 239 w 255"/>
              <a:gd name="T31" fmla="*/ 230 h 261"/>
              <a:gd name="T32" fmla="*/ 248 w 255"/>
              <a:gd name="T33" fmla="*/ 234 h 261"/>
              <a:gd name="T34" fmla="*/ 233 w 255"/>
              <a:gd name="T35" fmla="*/ 242 h 261"/>
              <a:gd name="T36" fmla="*/ 206 w 255"/>
              <a:gd name="T37" fmla="*/ 252 h 261"/>
              <a:gd name="T38" fmla="*/ 171 w 255"/>
              <a:gd name="T39" fmla="*/ 259 h 261"/>
              <a:gd name="T40" fmla="*/ 150 w 255"/>
              <a:gd name="T41" fmla="*/ 261 h 261"/>
              <a:gd name="T42" fmla="*/ 119 w 255"/>
              <a:gd name="T43" fmla="*/ 257 h 261"/>
              <a:gd name="T44" fmla="*/ 86 w 255"/>
              <a:gd name="T45" fmla="*/ 246 h 261"/>
              <a:gd name="T46" fmla="*/ 79 w 255"/>
              <a:gd name="T47" fmla="*/ 244 h 261"/>
              <a:gd name="T48" fmla="*/ 67 w 255"/>
              <a:gd name="T49" fmla="*/ 237 h 261"/>
              <a:gd name="T50" fmla="*/ 46 w 255"/>
              <a:gd name="T51" fmla="*/ 224 h 261"/>
              <a:gd name="T52" fmla="*/ 29 w 255"/>
              <a:gd name="T53" fmla="*/ 206 h 261"/>
              <a:gd name="T54" fmla="*/ 14 w 255"/>
              <a:gd name="T55" fmla="*/ 185 h 261"/>
              <a:gd name="T56" fmla="*/ 6 w 255"/>
              <a:gd name="T57" fmla="*/ 164 h 261"/>
              <a:gd name="T58" fmla="*/ 1 w 255"/>
              <a:gd name="T59" fmla="*/ 139 h 261"/>
              <a:gd name="T60" fmla="*/ 1 w 255"/>
              <a:gd name="T61" fmla="*/ 115 h 261"/>
              <a:gd name="T62" fmla="*/ 6 w 255"/>
              <a:gd name="T63" fmla="*/ 90 h 261"/>
              <a:gd name="T64" fmla="*/ 9 w 255"/>
              <a:gd name="T65" fmla="*/ 77 h 261"/>
              <a:gd name="T66" fmla="*/ 18 w 255"/>
              <a:gd name="T67" fmla="*/ 60 h 261"/>
              <a:gd name="T68" fmla="*/ 42 w 255"/>
              <a:gd name="T69" fmla="*/ 31 h 261"/>
              <a:gd name="T70" fmla="*/ 74 w 255"/>
              <a:gd name="T71" fmla="*/ 11 h 261"/>
              <a:gd name="T72" fmla="*/ 109 w 255"/>
              <a:gd name="T73" fmla="*/ 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61">
                <a:moveTo>
                  <a:pt x="127" y="0"/>
                </a:moveTo>
                <a:lnTo>
                  <a:pt x="127" y="0"/>
                </a:lnTo>
                <a:lnTo>
                  <a:pt x="139" y="0"/>
                </a:lnTo>
                <a:lnTo>
                  <a:pt x="151" y="1"/>
                </a:lnTo>
                <a:lnTo>
                  <a:pt x="164" y="5"/>
                </a:lnTo>
                <a:lnTo>
                  <a:pt x="176" y="9"/>
                </a:lnTo>
                <a:lnTo>
                  <a:pt x="176" y="9"/>
                </a:lnTo>
                <a:lnTo>
                  <a:pt x="188" y="14"/>
                </a:lnTo>
                <a:lnTo>
                  <a:pt x="199" y="22"/>
                </a:lnTo>
                <a:lnTo>
                  <a:pt x="208" y="29"/>
                </a:lnTo>
                <a:lnTo>
                  <a:pt x="217" y="37"/>
                </a:lnTo>
                <a:lnTo>
                  <a:pt x="225" y="46"/>
                </a:lnTo>
                <a:lnTo>
                  <a:pt x="233" y="56"/>
                </a:lnTo>
                <a:lnTo>
                  <a:pt x="239" y="66"/>
                </a:lnTo>
                <a:lnTo>
                  <a:pt x="245" y="77"/>
                </a:lnTo>
                <a:lnTo>
                  <a:pt x="248" y="90"/>
                </a:lnTo>
                <a:lnTo>
                  <a:pt x="251" y="100"/>
                </a:lnTo>
                <a:lnTo>
                  <a:pt x="253" y="113"/>
                </a:lnTo>
                <a:lnTo>
                  <a:pt x="255" y="125"/>
                </a:lnTo>
                <a:lnTo>
                  <a:pt x="253" y="138"/>
                </a:lnTo>
                <a:lnTo>
                  <a:pt x="252" y="150"/>
                </a:lnTo>
                <a:lnTo>
                  <a:pt x="248" y="162"/>
                </a:lnTo>
                <a:lnTo>
                  <a:pt x="245" y="174"/>
                </a:lnTo>
                <a:lnTo>
                  <a:pt x="245" y="174"/>
                </a:lnTo>
                <a:lnTo>
                  <a:pt x="239" y="187"/>
                </a:lnTo>
                <a:lnTo>
                  <a:pt x="231" y="197"/>
                </a:lnTo>
                <a:lnTo>
                  <a:pt x="224" y="207"/>
                </a:lnTo>
                <a:lnTo>
                  <a:pt x="216" y="217"/>
                </a:lnTo>
                <a:lnTo>
                  <a:pt x="216" y="217"/>
                </a:lnTo>
                <a:lnTo>
                  <a:pt x="223" y="222"/>
                </a:lnTo>
                <a:lnTo>
                  <a:pt x="230" y="227"/>
                </a:lnTo>
                <a:lnTo>
                  <a:pt x="239" y="230"/>
                </a:lnTo>
                <a:lnTo>
                  <a:pt x="248" y="234"/>
                </a:lnTo>
                <a:lnTo>
                  <a:pt x="248" y="234"/>
                </a:lnTo>
                <a:lnTo>
                  <a:pt x="241" y="237"/>
                </a:lnTo>
                <a:lnTo>
                  <a:pt x="233" y="242"/>
                </a:lnTo>
                <a:lnTo>
                  <a:pt x="221" y="247"/>
                </a:lnTo>
                <a:lnTo>
                  <a:pt x="206" y="252"/>
                </a:lnTo>
                <a:lnTo>
                  <a:pt x="189" y="256"/>
                </a:lnTo>
                <a:lnTo>
                  <a:pt x="171" y="259"/>
                </a:lnTo>
                <a:lnTo>
                  <a:pt x="150" y="261"/>
                </a:lnTo>
                <a:lnTo>
                  <a:pt x="150" y="261"/>
                </a:lnTo>
                <a:lnTo>
                  <a:pt x="134" y="259"/>
                </a:lnTo>
                <a:lnTo>
                  <a:pt x="119" y="257"/>
                </a:lnTo>
                <a:lnTo>
                  <a:pt x="102" y="252"/>
                </a:lnTo>
                <a:lnTo>
                  <a:pt x="86" y="246"/>
                </a:lnTo>
                <a:lnTo>
                  <a:pt x="86" y="246"/>
                </a:lnTo>
                <a:lnTo>
                  <a:pt x="79" y="244"/>
                </a:lnTo>
                <a:lnTo>
                  <a:pt x="79" y="244"/>
                </a:lnTo>
                <a:lnTo>
                  <a:pt x="67" y="237"/>
                </a:lnTo>
                <a:lnTo>
                  <a:pt x="56" y="231"/>
                </a:lnTo>
                <a:lnTo>
                  <a:pt x="46" y="224"/>
                </a:lnTo>
                <a:lnTo>
                  <a:pt x="36" y="216"/>
                </a:lnTo>
                <a:lnTo>
                  <a:pt x="29" y="206"/>
                </a:lnTo>
                <a:lnTo>
                  <a:pt x="22" y="196"/>
                </a:lnTo>
                <a:lnTo>
                  <a:pt x="14" y="185"/>
                </a:lnTo>
                <a:lnTo>
                  <a:pt x="9" y="174"/>
                </a:lnTo>
                <a:lnTo>
                  <a:pt x="6" y="164"/>
                </a:lnTo>
                <a:lnTo>
                  <a:pt x="2" y="151"/>
                </a:lnTo>
                <a:lnTo>
                  <a:pt x="1" y="139"/>
                </a:lnTo>
                <a:lnTo>
                  <a:pt x="0" y="127"/>
                </a:lnTo>
                <a:lnTo>
                  <a:pt x="1" y="115"/>
                </a:lnTo>
                <a:lnTo>
                  <a:pt x="2" y="102"/>
                </a:lnTo>
                <a:lnTo>
                  <a:pt x="6" y="90"/>
                </a:lnTo>
                <a:lnTo>
                  <a:pt x="9" y="77"/>
                </a:lnTo>
                <a:lnTo>
                  <a:pt x="9" y="77"/>
                </a:lnTo>
                <a:lnTo>
                  <a:pt x="14" y="69"/>
                </a:lnTo>
                <a:lnTo>
                  <a:pt x="18" y="60"/>
                </a:lnTo>
                <a:lnTo>
                  <a:pt x="30" y="45"/>
                </a:lnTo>
                <a:lnTo>
                  <a:pt x="42" y="31"/>
                </a:lnTo>
                <a:lnTo>
                  <a:pt x="57" y="20"/>
                </a:lnTo>
                <a:lnTo>
                  <a:pt x="74" y="11"/>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5" name="Freeform 74"/>
          <p:cNvSpPr>
            <a:spLocks/>
          </p:cNvSpPr>
          <p:nvPr/>
        </p:nvSpPr>
        <p:spPr bwMode="auto">
          <a:xfrm>
            <a:off x="12302711" y="3323220"/>
            <a:ext cx="127763" cy="801422"/>
          </a:xfrm>
          <a:custGeom>
            <a:avLst/>
            <a:gdLst>
              <a:gd name="T0" fmla="*/ 22 w 45"/>
              <a:gd name="T1" fmla="*/ 0 h 276"/>
              <a:gd name="T2" fmla="*/ 22 w 45"/>
              <a:gd name="T3" fmla="*/ 0 h 276"/>
              <a:gd name="T4" fmla="*/ 13 w 45"/>
              <a:gd name="T5" fmla="*/ 33 h 276"/>
              <a:gd name="T6" fmla="*/ 6 w 45"/>
              <a:gd name="T7" fmla="*/ 68 h 276"/>
              <a:gd name="T8" fmla="*/ 1 w 45"/>
              <a:gd name="T9" fmla="*/ 102 h 276"/>
              <a:gd name="T10" fmla="*/ 0 w 45"/>
              <a:gd name="T11" fmla="*/ 138 h 276"/>
              <a:gd name="T12" fmla="*/ 0 w 45"/>
              <a:gd name="T13" fmla="*/ 138 h 276"/>
              <a:gd name="T14" fmla="*/ 1 w 45"/>
              <a:gd name="T15" fmla="*/ 175 h 276"/>
              <a:gd name="T16" fmla="*/ 6 w 45"/>
              <a:gd name="T17" fmla="*/ 210 h 276"/>
              <a:gd name="T18" fmla="*/ 13 w 45"/>
              <a:gd name="T19" fmla="*/ 244 h 276"/>
              <a:gd name="T20" fmla="*/ 22 w 45"/>
              <a:gd name="T21" fmla="*/ 276 h 276"/>
              <a:gd name="T22" fmla="*/ 22 w 45"/>
              <a:gd name="T23" fmla="*/ 276 h 276"/>
              <a:gd name="T24" fmla="*/ 32 w 45"/>
              <a:gd name="T25" fmla="*/ 244 h 276"/>
              <a:gd name="T26" fmla="*/ 39 w 45"/>
              <a:gd name="T27" fmla="*/ 210 h 276"/>
              <a:gd name="T28" fmla="*/ 44 w 45"/>
              <a:gd name="T29" fmla="*/ 175 h 276"/>
              <a:gd name="T30" fmla="*/ 45 w 45"/>
              <a:gd name="T31" fmla="*/ 138 h 276"/>
              <a:gd name="T32" fmla="*/ 45 w 45"/>
              <a:gd name="T33" fmla="*/ 138 h 276"/>
              <a:gd name="T34" fmla="*/ 44 w 45"/>
              <a:gd name="T35" fmla="*/ 102 h 276"/>
              <a:gd name="T36" fmla="*/ 39 w 45"/>
              <a:gd name="T37" fmla="*/ 68 h 276"/>
              <a:gd name="T38" fmla="*/ 32 w 45"/>
              <a:gd name="T39" fmla="*/ 33 h 276"/>
              <a:gd name="T40" fmla="*/ 22 w 45"/>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276">
                <a:moveTo>
                  <a:pt x="22" y="0"/>
                </a:moveTo>
                <a:lnTo>
                  <a:pt x="22" y="0"/>
                </a:lnTo>
                <a:lnTo>
                  <a:pt x="13" y="33"/>
                </a:lnTo>
                <a:lnTo>
                  <a:pt x="6" y="68"/>
                </a:lnTo>
                <a:lnTo>
                  <a:pt x="1" y="102"/>
                </a:lnTo>
                <a:lnTo>
                  <a:pt x="0" y="138"/>
                </a:lnTo>
                <a:lnTo>
                  <a:pt x="0" y="138"/>
                </a:lnTo>
                <a:lnTo>
                  <a:pt x="1" y="175"/>
                </a:lnTo>
                <a:lnTo>
                  <a:pt x="6" y="210"/>
                </a:lnTo>
                <a:lnTo>
                  <a:pt x="13" y="244"/>
                </a:lnTo>
                <a:lnTo>
                  <a:pt x="22" y="276"/>
                </a:lnTo>
                <a:lnTo>
                  <a:pt x="22" y="276"/>
                </a:lnTo>
                <a:lnTo>
                  <a:pt x="32" y="244"/>
                </a:lnTo>
                <a:lnTo>
                  <a:pt x="39" y="210"/>
                </a:lnTo>
                <a:lnTo>
                  <a:pt x="44" y="175"/>
                </a:lnTo>
                <a:lnTo>
                  <a:pt x="45" y="138"/>
                </a:lnTo>
                <a:lnTo>
                  <a:pt x="45" y="138"/>
                </a:lnTo>
                <a:lnTo>
                  <a:pt x="44" y="102"/>
                </a:lnTo>
                <a:lnTo>
                  <a:pt x="39" y="68"/>
                </a:lnTo>
                <a:lnTo>
                  <a:pt x="32" y="33"/>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6" name="Freeform 84"/>
          <p:cNvSpPr>
            <a:spLocks/>
          </p:cNvSpPr>
          <p:nvPr/>
        </p:nvSpPr>
        <p:spPr bwMode="auto">
          <a:xfrm>
            <a:off x="10746327" y="4867990"/>
            <a:ext cx="813036" cy="133572"/>
          </a:xfrm>
          <a:custGeom>
            <a:avLst/>
            <a:gdLst>
              <a:gd name="T0" fmla="*/ 140 w 280"/>
              <a:gd name="T1" fmla="*/ 0 h 45"/>
              <a:gd name="T2" fmla="*/ 140 w 280"/>
              <a:gd name="T3" fmla="*/ 0 h 45"/>
              <a:gd name="T4" fmla="*/ 122 w 280"/>
              <a:gd name="T5" fmla="*/ 0 h 45"/>
              <a:gd name="T6" fmla="*/ 103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3 w 280"/>
              <a:gd name="T25" fmla="*/ 44 h 45"/>
              <a:gd name="T26" fmla="*/ 122 w 280"/>
              <a:gd name="T27" fmla="*/ 45 h 45"/>
              <a:gd name="T28" fmla="*/ 140 w 280"/>
              <a:gd name="T29" fmla="*/ 45 h 45"/>
              <a:gd name="T30" fmla="*/ 140 w 280"/>
              <a:gd name="T31" fmla="*/ 45 h 45"/>
              <a:gd name="T32" fmla="*/ 158 w 280"/>
              <a:gd name="T33" fmla="*/ 45 h 45"/>
              <a:gd name="T34" fmla="*/ 176 w 280"/>
              <a:gd name="T35" fmla="*/ 44 h 45"/>
              <a:gd name="T36" fmla="*/ 194 w 280"/>
              <a:gd name="T37" fmla="*/ 43 h 45"/>
              <a:gd name="T38" fmla="*/ 211 w 280"/>
              <a:gd name="T39" fmla="*/ 40 h 45"/>
              <a:gd name="T40" fmla="*/ 246 w 280"/>
              <a:gd name="T41" fmla="*/ 33 h 45"/>
              <a:gd name="T42" fmla="*/ 280 w 280"/>
              <a:gd name="T43" fmla="*/ 23 h 45"/>
              <a:gd name="T44" fmla="*/ 280 w 280"/>
              <a:gd name="T45" fmla="*/ 23 h 45"/>
              <a:gd name="T46" fmla="*/ 246 w 280"/>
              <a:gd name="T47" fmla="*/ 14 h 45"/>
              <a:gd name="T48" fmla="*/ 211 w 280"/>
              <a:gd name="T49" fmla="*/ 6 h 45"/>
              <a:gd name="T50" fmla="*/ 194 w 280"/>
              <a:gd name="T51" fmla="*/ 4 h 45"/>
              <a:gd name="T52" fmla="*/ 176 w 280"/>
              <a:gd name="T53" fmla="*/ 2 h 45"/>
              <a:gd name="T54" fmla="*/ 158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3" y="2"/>
                </a:lnTo>
                <a:lnTo>
                  <a:pt x="86" y="4"/>
                </a:lnTo>
                <a:lnTo>
                  <a:pt x="68" y="6"/>
                </a:lnTo>
                <a:lnTo>
                  <a:pt x="34" y="14"/>
                </a:lnTo>
                <a:lnTo>
                  <a:pt x="0" y="23"/>
                </a:lnTo>
                <a:lnTo>
                  <a:pt x="0" y="23"/>
                </a:lnTo>
                <a:lnTo>
                  <a:pt x="34" y="33"/>
                </a:lnTo>
                <a:lnTo>
                  <a:pt x="68" y="40"/>
                </a:lnTo>
                <a:lnTo>
                  <a:pt x="86" y="43"/>
                </a:lnTo>
                <a:lnTo>
                  <a:pt x="103" y="44"/>
                </a:lnTo>
                <a:lnTo>
                  <a:pt x="122" y="45"/>
                </a:lnTo>
                <a:lnTo>
                  <a:pt x="140" y="45"/>
                </a:lnTo>
                <a:lnTo>
                  <a:pt x="140" y="45"/>
                </a:lnTo>
                <a:lnTo>
                  <a:pt x="158" y="45"/>
                </a:lnTo>
                <a:lnTo>
                  <a:pt x="176" y="44"/>
                </a:lnTo>
                <a:lnTo>
                  <a:pt x="194" y="43"/>
                </a:lnTo>
                <a:lnTo>
                  <a:pt x="211" y="40"/>
                </a:lnTo>
                <a:lnTo>
                  <a:pt x="246" y="33"/>
                </a:lnTo>
                <a:lnTo>
                  <a:pt x="280" y="23"/>
                </a:lnTo>
                <a:lnTo>
                  <a:pt x="280" y="23"/>
                </a:lnTo>
                <a:lnTo>
                  <a:pt x="246" y="14"/>
                </a:lnTo>
                <a:lnTo>
                  <a:pt x="211" y="6"/>
                </a:lnTo>
                <a:lnTo>
                  <a:pt x="194" y="4"/>
                </a:lnTo>
                <a:lnTo>
                  <a:pt x="176" y="2"/>
                </a:lnTo>
                <a:lnTo>
                  <a:pt x="158" y="0"/>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7" name="Freeform 187"/>
          <p:cNvSpPr>
            <a:spLocks/>
          </p:cNvSpPr>
          <p:nvPr/>
        </p:nvSpPr>
        <p:spPr bwMode="auto">
          <a:xfrm>
            <a:off x="12192368" y="2934123"/>
            <a:ext cx="168416" cy="296179"/>
          </a:xfrm>
          <a:custGeom>
            <a:avLst/>
            <a:gdLst>
              <a:gd name="T0" fmla="*/ 0 w 58"/>
              <a:gd name="T1" fmla="*/ 0 h 102"/>
              <a:gd name="T2" fmla="*/ 0 w 58"/>
              <a:gd name="T3" fmla="*/ 0 h 102"/>
              <a:gd name="T4" fmla="*/ 0 w 58"/>
              <a:gd name="T5" fmla="*/ 2 h 102"/>
              <a:gd name="T6" fmla="*/ 0 w 58"/>
              <a:gd name="T7" fmla="*/ 2 h 102"/>
              <a:gd name="T8" fmla="*/ 17 w 58"/>
              <a:gd name="T9" fmla="*/ 25 h 102"/>
              <a:gd name="T10" fmla="*/ 31 w 58"/>
              <a:gd name="T11" fmla="*/ 50 h 102"/>
              <a:gd name="T12" fmla="*/ 45 w 58"/>
              <a:gd name="T13" fmla="*/ 76 h 102"/>
              <a:gd name="T14" fmla="*/ 57 w 58"/>
              <a:gd name="T15" fmla="*/ 102 h 102"/>
              <a:gd name="T16" fmla="*/ 57 w 58"/>
              <a:gd name="T17" fmla="*/ 102 h 102"/>
              <a:gd name="T18" fmla="*/ 58 w 58"/>
              <a:gd name="T19" fmla="*/ 101 h 102"/>
              <a:gd name="T20" fmla="*/ 58 w 58"/>
              <a:gd name="T21" fmla="*/ 101 h 102"/>
              <a:gd name="T22" fmla="*/ 46 w 58"/>
              <a:gd name="T23" fmla="*/ 74 h 102"/>
              <a:gd name="T24" fmla="*/ 31 w 58"/>
              <a:gd name="T25" fmla="*/ 49 h 102"/>
              <a:gd name="T26" fmla="*/ 17 w 58"/>
              <a:gd name="T27" fmla="*/ 25 h 102"/>
              <a:gd name="T28" fmla="*/ 0 w 58"/>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102">
                <a:moveTo>
                  <a:pt x="0" y="0"/>
                </a:moveTo>
                <a:lnTo>
                  <a:pt x="0" y="0"/>
                </a:lnTo>
                <a:lnTo>
                  <a:pt x="0" y="2"/>
                </a:lnTo>
                <a:lnTo>
                  <a:pt x="0" y="2"/>
                </a:lnTo>
                <a:lnTo>
                  <a:pt x="17" y="25"/>
                </a:lnTo>
                <a:lnTo>
                  <a:pt x="31" y="50"/>
                </a:lnTo>
                <a:lnTo>
                  <a:pt x="45" y="76"/>
                </a:lnTo>
                <a:lnTo>
                  <a:pt x="57" y="102"/>
                </a:lnTo>
                <a:lnTo>
                  <a:pt x="57" y="102"/>
                </a:lnTo>
                <a:lnTo>
                  <a:pt x="58" y="101"/>
                </a:lnTo>
                <a:lnTo>
                  <a:pt x="58" y="101"/>
                </a:lnTo>
                <a:lnTo>
                  <a:pt x="46" y="74"/>
                </a:lnTo>
                <a:lnTo>
                  <a:pt x="31" y="49"/>
                </a:lnTo>
                <a:lnTo>
                  <a:pt x="17" y="2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2" name="TextBox 55"/>
          <p:cNvSpPr txBox="1"/>
          <p:nvPr/>
        </p:nvSpPr>
        <p:spPr>
          <a:xfrm>
            <a:off x="1735781" y="3102401"/>
            <a:ext cx="9932380" cy="1569660"/>
          </a:xfrm>
          <a:prstGeom prst="rect">
            <a:avLst/>
          </a:prstGeom>
          <a:noFill/>
        </p:spPr>
        <p:txBody>
          <a:bodyPr wrap="square" lIns="0" rtlCol="0">
            <a:spAutoFit/>
          </a:bodyPr>
          <a:lstStyle/>
          <a:p>
            <a:pPr lvl="0" algn="just"/>
            <a:r>
              <a:rPr lang="tr-TR" sz="2400" dirty="0">
                <a:solidFill>
                  <a:sysClr val="windowText" lastClr="000000"/>
                </a:solidFill>
              </a:rPr>
              <a:t>Sosyal etkinlik girişleri, ilgili eğitim-öğretim yılını kapsayacak olup ilgili ders yılında yapılacaktır. İlgili eğitim öğretim yılında başlayıp yaz tatilinde tamamlanan etkinlikler, yeni ders yılında öğrencinin etkinliği gerçekleştirdiği okul tarafından Sosyal Etkinlik Modülüne işlenecektir. </a:t>
            </a:r>
          </a:p>
        </p:txBody>
      </p:sp>
      <p:sp>
        <p:nvSpPr>
          <p:cNvPr id="155" name="Rectangle 6"/>
          <p:cNvSpPr/>
          <p:nvPr/>
        </p:nvSpPr>
        <p:spPr>
          <a:xfrm>
            <a:off x="429789" y="1600957"/>
            <a:ext cx="1289304" cy="1289304"/>
          </a:xfrm>
          <a:prstGeom prst="rect">
            <a:avLst/>
          </a:prstGeom>
          <a:solidFill>
            <a:srgbClr val="F39C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600" b="1" dirty="0" smtClean="0"/>
              <a:t>7</a:t>
            </a:r>
            <a:endParaRPr lang="en-US" sz="9600" b="1" dirty="0"/>
          </a:p>
        </p:txBody>
      </p:sp>
      <p:sp>
        <p:nvSpPr>
          <p:cNvPr id="159" name="Rectangle 10"/>
          <p:cNvSpPr/>
          <p:nvPr/>
        </p:nvSpPr>
        <p:spPr>
          <a:xfrm>
            <a:off x="397114" y="3230302"/>
            <a:ext cx="1289304" cy="1289304"/>
          </a:xfrm>
          <a:prstGeom prst="rect">
            <a:avLst/>
          </a:prstGeom>
          <a:solidFill>
            <a:srgbClr val="C03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600" b="1" dirty="0"/>
              <a:t>8</a:t>
            </a:r>
            <a:endParaRPr lang="en-US" sz="9600" b="1" dirty="0"/>
          </a:p>
        </p:txBody>
      </p:sp>
      <p:sp>
        <p:nvSpPr>
          <p:cNvPr id="163" name="Rectangle 14"/>
          <p:cNvSpPr/>
          <p:nvPr/>
        </p:nvSpPr>
        <p:spPr>
          <a:xfrm>
            <a:off x="380722" y="4934776"/>
            <a:ext cx="1289304" cy="1289303"/>
          </a:xfrm>
          <a:prstGeom prst="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600" b="1" dirty="0" smtClean="0"/>
              <a:t>9</a:t>
            </a:r>
            <a:endParaRPr lang="en-US" sz="8000" b="1" dirty="0"/>
          </a:p>
        </p:txBody>
      </p:sp>
      <p:sp>
        <p:nvSpPr>
          <p:cNvPr id="3" name="Slayt Numarası Yer Tutucusu 2"/>
          <p:cNvSpPr>
            <a:spLocks noGrp="1"/>
          </p:cNvSpPr>
          <p:nvPr>
            <p:ph type="sldNum" sz="quarter" idx="12"/>
          </p:nvPr>
        </p:nvSpPr>
        <p:spPr/>
        <p:txBody>
          <a:bodyPr/>
          <a:lstStyle/>
          <a:p>
            <a:fld id="{F68327C5-B821-4FE9-A59A-A60D9EB59A9A}" type="slidenum">
              <a:rPr lang="en-US" smtClean="0"/>
              <a:pPr/>
              <a:t>41</a:t>
            </a:fld>
            <a:endParaRPr lang="en-US" dirty="0"/>
          </a:p>
        </p:txBody>
      </p:sp>
      <p:sp>
        <p:nvSpPr>
          <p:cNvPr id="2" name="Dikdörtgen 1"/>
          <p:cNvSpPr/>
          <p:nvPr/>
        </p:nvSpPr>
        <p:spPr>
          <a:xfrm>
            <a:off x="1701093" y="1459092"/>
            <a:ext cx="10082719" cy="1569660"/>
          </a:xfrm>
          <a:prstGeom prst="rect">
            <a:avLst/>
          </a:prstGeom>
        </p:spPr>
        <p:txBody>
          <a:bodyPr wrap="square">
            <a:spAutoFit/>
          </a:bodyPr>
          <a:lstStyle/>
          <a:p>
            <a:pPr algn="just"/>
            <a:r>
              <a:rPr lang="tr-TR" sz="2400" dirty="0">
                <a:solidFill>
                  <a:sysClr val="windowText" lastClr="000000"/>
                </a:solidFill>
              </a:rPr>
              <a:t>Öğrencilerin okul içinde derece alabilmeleri için ilgili etkinlik kapsamının en az ilçe genelinde olması gerekmektedir. Okul tarafından düzenlenen yarışmalarda derece alma, ürün ortaya koyma veya performans gösterme olarak değerlendirilecektir. </a:t>
            </a:r>
          </a:p>
        </p:txBody>
      </p:sp>
      <p:sp>
        <p:nvSpPr>
          <p:cNvPr id="6" name="Dikdörtgen 5"/>
          <p:cNvSpPr/>
          <p:nvPr/>
        </p:nvSpPr>
        <p:spPr>
          <a:xfrm>
            <a:off x="1735780" y="4834466"/>
            <a:ext cx="10024451" cy="1569660"/>
          </a:xfrm>
          <a:prstGeom prst="rect">
            <a:avLst/>
          </a:prstGeom>
        </p:spPr>
        <p:txBody>
          <a:bodyPr wrap="square">
            <a:spAutoFit/>
          </a:bodyPr>
          <a:lstStyle/>
          <a:p>
            <a:r>
              <a:rPr lang="tr-TR" sz="2400" dirty="0">
                <a:solidFill>
                  <a:sysClr val="windowText" lastClr="000000"/>
                </a:solidFill>
              </a:rPr>
              <a:t>Okul müdürlüğü tarafından sosyal etkinlikler kapsamında öğrencilerin bilimsel, kültürel, sanatsal, sportif etkinlikler ile toplum hizmeti çalışmalarının okulun resmî internet sitesinde haberi yapılarak haberde etkinlik görsellerine de yer verilmesi sağlanacaktır.</a:t>
            </a:r>
          </a:p>
        </p:txBody>
      </p:sp>
      <p:sp>
        <p:nvSpPr>
          <p:cNvPr id="46" name="Dikdörtgen 45"/>
          <p:cNvSpPr/>
          <p:nvPr/>
        </p:nvSpPr>
        <p:spPr>
          <a:xfrm>
            <a:off x="0" y="0"/>
            <a:ext cx="12192000" cy="90872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solidFill>
                <a:srgbClr val="C00000"/>
              </a:solidFill>
            </a:endParaRPr>
          </a:p>
        </p:txBody>
      </p:sp>
      <p:sp>
        <p:nvSpPr>
          <p:cNvPr id="48"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b="0" cap="none" dirty="0" smtClean="0">
                <a:ln w="0"/>
                <a:solidFill>
                  <a:srgbClr val="D3363C"/>
                </a:solidFill>
                <a:effectLst>
                  <a:outerShdw blurRad="38100" dist="19050" dir="2700000" algn="tl" rotWithShape="0">
                    <a:schemeClr val="dk1">
                      <a:alpha val="40000"/>
                    </a:schemeClr>
                  </a:outerShdw>
                </a:effectLst>
              </a:rPr>
              <a:t>SOSYAL ETKİNLİK MODÜLÜ</a:t>
            </a:r>
            <a:endParaRPr lang="tr-TR" sz="3600" b="0" cap="none" dirty="0">
              <a:ln w="0"/>
              <a:solidFill>
                <a:srgbClr val="D3363C"/>
              </a:solidFill>
              <a:effectLst>
                <a:outerShdw blurRad="38100" dist="19050" dir="2700000" algn="tl" rotWithShape="0">
                  <a:schemeClr val="dk1">
                    <a:alpha val="40000"/>
                  </a:schemeClr>
                </a:outerShdw>
              </a:effectLst>
            </a:endParaRPr>
          </a:p>
        </p:txBody>
      </p:sp>
      <p:pic>
        <p:nvPicPr>
          <p:cNvPr id="50" name="Resim 49" descr="Ekran Kırpm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3" y="44624"/>
            <a:ext cx="949529" cy="864096"/>
          </a:xfrm>
          <a:prstGeom prst="rect">
            <a:avLst/>
          </a:prstGeom>
        </p:spPr>
      </p:pic>
    </p:spTree>
    <p:extLst>
      <p:ext uri="{BB962C8B-B14F-4D97-AF65-F5344CB8AC3E}">
        <p14:creationId xmlns:p14="http://schemas.microsoft.com/office/powerpoint/2010/main" val="12612939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dirty="0" smtClean="0">
                <a:solidFill>
                  <a:schemeClr val="bg1"/>
                </a:solidFill>
              </a:rPr>
              <a:t>SOSYAL ETKİNLİK MODÜLÜ </a:t>
            </a:r>
            <a:endParaRPr lang="tr-TR" sz="3600" dirty="0">
              <a:solidFill>
                <a:schemeClr val="bg1"/>
              </a:solidFill>
            </a:endParaRPr>
          </a:p>
        </p:txBody>
      </p:sp>
      <p:sp>
        <p:nvSpPr>
          <p:cNvPr id="45" name="Title 3"/>
          <p:cNvSpPr>
            <a:spLocks noGrp="1"/>
          </p:cNvSpPr>
          <p:nvPr>
            <p:ph type="title"/>
          </p:nvPr>
        </p:nvSpPr>
        <p:spPr>
          <a:xfrm>
            <a:off x="413219" y="873327"/>
            <a:ext cx="9601200" cy="617612"/>
          </a:xfrm>
        </p:spPr>
        <p:txBody>
          <a:bodyPr/>
          <a:lstStyle/>
          <a:p>
            <a:r>
              <a:rPr lang="tr-TR" sz="2400" dirty="0">
                <a:latin typeface="Times New Roman" panose="02020603050405020304" pitchFamily="18" charset="0"/>
                <a:cs typeface="Times New Roman" panose="02020603050405020304" pitchFamily="18" charset="0"/>
              </a:rPr>
              <a:t>DİKKAT EDİLECEK HUSUSLAR</a:t>
            </a:r>
            <a:endParaRPr lang="en-US" sz="2400" dirty="0">
              <a:latin typeface="Times New Roman" panose="02020603050405020304" pitchFamily="18" charset="0"/>
              <a:cs typeface="Times New Roman" panose="02020603050405020304" pitchFamily="18" charset="0"/>
            </a:endParaRPr>
          </a:p>
        </p:txBody>
      </p:sp>
      <p:sp>
        <p:nvSpPr>
          <p:cNvPr id="52" name="Freeform 65"/>
          <p:cNvSpPr>
            <a:spLocks/>
          </p:cNvSpPr>
          <p:nvPr/>
        </p:nvSpPr>
        <p:spPr bwMode="auto">
          <a:xfrm>
            <a:off x="598236" y="2569860"/>
            <a:ext cx="605362" cy="647917"/>
          </a:xfrm>
          <a:custGeom>
            <a:avLst/>
            <a:gdLst>
              <a:gd name="T0" fmla="*/ 179 w 222"/>
              <a:gd name="T1" fmla="*/ 0 h 230"/>
              <a:gd name="T2" fmla="*/ 179 w 222"/>
              <a:gd name="T3" fmla="*/ 0 h 230"/>
              <a:gd name="T4" fmla="*/ 151 w 222"/>
              <a:gd name="T5" fmla="*/ 17 h 230"/>
              <a:gd name="T6" fmla="*/ 124 w 222"/>
              <a:gd name="T7" fmla="*/ 35 h 230"/>
              <a:gd name="T8" fmla="*/ 99 w 222"/>
              <a:gd name="T9" fmla="*/ 56 h 230"/>
              <a:gd name="T10" fmla="*/ 76 w 222"/>
              <a:gd name="T11" fmla="*/ 78 h 230"/>
              <a:gd name="T12" fmla="*/ 54 w 222"/>
              <a:gd name="T13" fmla="*/ 101 h 230"/>
              <a:gd name="T14" fmla="*/ 35 w 222"/>
              <a:gd name="T15" fmla="*/ 126 h 230"/>
              <a:gd name="T16" fmla="*/ 17 w 222"/>
              <a:gd name="T17" fmla="*/ 153 h 230"/>
              <a:gd name="T18" fmla="*/ 0 w 222"/>
              <a:gd name="T19" fmla="*/ 181 h 230"/>
              <a:gd name="T20" fmla="*/ 0 w 222"/>
              <a:gd name="T21" fmla="*/ 181 h 230"/>
              <a:gd name="T22" fmla="*/ 9 w 222"/>
              <a:gd name="T23" fmla="*/ 191 h 230"/>
              <a:gd name="T24" fmla="*/ 20 w 222"/>
              <a:gd name="T25" fmla="*/ 199 h 230"/>
              <a:gd name="T26" fmla="*/ 32 w 222"/>
              <a:gd name="T27" fmla="*/ 206 h 230"/>
              <a:gd name="T28" fmla="*/ 46 w 222"/>
              <a:gd name="T29" fmla="*/ 213 h 230"/>
              <a:gd name="T30" fmla="*/ 46 w 222"/>
              <a:gd name="T31" fmla="*/ 213 h 230"/>
              <a:gd name="T32" fmla="*/ 53 w 222"/>
              <a:gd name="T33" fmla="*/ 215 h 230"/>
              <a:gd name="T34" fmla="*/ 53 w 222"/>
              <a:gd name="T35" fmla="*/ 215 h 230"/>
              <a:gd name="T36" fmla="*/ 69 w 222"/>
              <a:gd name="T37" fmla="*/ 221 h 230"/>
              <a:gd name="T38" fmla="*/ 86 w 222"/>
              <a:gd name="T39" fmla="*/ 226 h 230"/>
              <a:gd name="T40" fmla="*/ 101 w 222"/>
              <a:gd name="T41" fmla="*/ 228 h 230"/>
              <a:gd name="T42" fmla="*/ 117 w 222"/>
              <a:gd name="T43" fmla="*/ 230 h 230"/>
              <a:gd name="T44" fmla="*/ 117 w 222"/>
              <a:gd name="T45" fmla="*/ 230 h 230"/>
              <a:gd name="T46" fmla="*/ 138 w 222"/>
              <a:gd name="T47" fmla="*/ 228 h 230"/>
              <a:gd name="T48" fmla="*/ 156 w 222"/>
              <a:gd name="T49" fmla="*/ 225 h 230"/>
              <a:gd name="T50" fmla="*/ 173 w 222"/>
              <a:gd name="T51" fmla="*/ 221 h 230"/>
              <a:gd name="T52" fmla="*/ 188 w 222"/>
              <a:gd name="T53" fmla="*/ 216 h 230"/>
              <a:gd name="T54" fmla="*/ 200 w 222"/>
              <a:gd name="T55" fmla="*/ 211 h 230"/>
              <a:gd name="T56" fmla="*/ 208 w 222"/>
              <a:gd name="T57" fmla="*/ 206 h 230"/>
              <a:gd name="T58" fmla="*/ 215 w 222"/>
              <a:gd name="T59" fmla="*/ 203 h 230"/>
              <a:gd name="T60" fmla="*/ 215 w 222"/>
              <a:gd name="T61" fmla="*/ 203 h 230"/>
              <a:gd name="T62" fmla="*/ 206 w 222"/>
              <a:gd name="T63" fmla="*/ 199 h 230"/>
              <a:gd name="T64" fmla="*/ 197 w 222"/>
              <a:gd name="T65" fmla="*/ 196 h 230"/>
              <a:gd name="T66" fmla="*/ 190 w 222"/>
              <a:gd name="T67" fmla="*/ 191 h 230"/>
              <a:gd name="T68" fmla="*/ 183 w 222"/>
              <a:gd name="T69" fmla="*/ 186 h 230"/>
              <a:gd name="T70" fmla="*/ 183 w 222"/>
              <a:gd name="T71" fmla="*/ 186 h 230"/>
              <a:gd name="T72" fmla="*/ 191 w 222"/>
              <a:gd name="T73" fmla="*/ 176 h 230"/>
              <a:gd name="T74" fmla="*/ 198 w 222"/>
              <a:gd name="T75" fmla="*/ 166 h 230"/>
              <a:gd name="T76" fmla="*/ 206 w 222"/>
              <a:gd name="T77" fmla="*/ 156 h 230"/>
              <a:gd name="T78" fmla="*/ 212 w 222"/>
              <a:gd name="T79" fmla="*/ 143 h 230"/>
              <a:gd name="T80" fmla="*/ 212 w 222"/>
              <a:gd name="T81" fmla="*/ 143 h 230"/>
              <a:gd name="T82" fmla="*/ 214 w 222"/>
              <a:gd name="T83" fmla="*/ 134 h 230"/>
              <a:gd name="T84" fmla="*/ 218 w 222"/>
              <a:gd name="T85" fmla="*/ 124 h 230"/>
              <a:gd name="T86" fmla="*/ 219 w 222"/>
              <a:gd name="T87" fmla="*/ 114 h 230"/>
              <a:gd name="T88" fmla="*/ 220 w 222"/>
              <a:gd name="T89" fmla="*/ 105 h 230"/>
              <a:gd name="T90" fmla="*/ 222 w 222"/>
              <a:gd name="T91" fmla="*/ 95 h 230"/>
              <a:gd name="T92" fmla="*/ 220 w 222"/>
              <a:gd name="T93" fmla="*/ 85 h 230"/>
              <a:gd name="T94" fmla="*/ 219 w 222"/>
              <a:gd name="T95" fmla="*/ 76 h 230"/>
              <a:gd name="T96" fmla="*/ 218 w 222"/>
              <a:gd name="T97" fmla="*/ 66 h 230"/>
              <a:gd name="T98" fmla="*/ 212 w 222"/>
              <a:gd name="T99" fmla="*/ 48 h 230"/>
              <a:gd name="T100" fmla="*/ 203 w 222"/>
              <a:gd name="T101" fmla="*/ 31 h 230"/>
              <a:gd name="T102" fmla="*/ 198 w 222"/>
              <a:gd name="T103" fmla="*/ 22 h 230"/>
              <a:gd name="T104" fmla="*/ 192 w 222"/>
              <a:gd name="T105" fmla="*/ 15 h 230"/>
              <a:gd name="T106" fmla="*/ 185 w 222"/>
              <a:gd name="T107" fmla="*/ 8 h 230"/>
              <a:gd name="T108" fmla="*/ 179 w 222"/>
              <a:gd name="T109"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2" h="230">
                <a:moveTo>
                  <a:pt x="179" y="0"/>
                </a:moveTo>
                <a:lnTo>
                  <a:pt x="179" y="0"/>
                </a:lnTo>
                <a:lnTo>
                  <a:pt x="151" y="17"/>
                </a:lnTo>
                <a:lnTo>
                  <a:pt x="124" y="35"/>
                </a:lnTo>
                <a:lnTo>
                  <a:pt x="99" y="56"/>
                </a:lnTo>
                <a:lnTo>
                  <a:pt x="76" y="78"/>
                </a:lnTo>
                <a:lnTo>
                  <a:pt x="54" y="101"/>
                </a:lnTo>
                <a:lnTo>
                  <a:pt x="35" y="126"/>
                </a:lnTo>
                <a:lnTo>
                  <a:pt x="17" y="153"/>
                </a:lnTo>
                <a:lnTo>
                  <a:pt x="0" y="181"/>
                </a:lnTo>
                <a:lnTo>
                  <a:pt x="0" y="181"/>
                </a:lnTo>
                <a:lnTo>
                  <a:pt x="9" y="191"/>
                </a:lnTo>
                <a:lnTo>
                  <a:pt x="20" y="199"/>
                </a:lnTo>
                <a:lnTo>
                  <a:pt x="32" y="206"/>
                </a:lnTo>
                <a:lnTo>
                  <a:pt x="46" y="213"/>
                </a:lnTo>
                <a:lnTo>
                  <a:pt x="46" y="213"/>
                </a:lnTo>
                <a:lnTo>
                  <a:pt x="53" y="215"/>
                </a:lnTo>
                <a:lnTo>
                  <a:pt x="53" y="215"/>
                </a:lnTo>
                <a:lnTo>
                  <a:pt x="69" y="221"/>
                </a:lnTo>
                <a:lnTo>
                  <a:pt x="86" y="226"/>
                </a:lnTo>
                <a:lnTo>
                  <a:pt x="101" y="228"/>
                </a:lnTo>
                <a:lnTo>
                  <a:pt x="117" y="230"/>
                </a:lnTo>
                <a:lnTo>
                  <a:pt x="117" y="230"/>
                </a:lnTo>
                <a:lnTo>
                  <a:pt x="138" y="228"/>
                </a:lnTo>
                <a:lnTo>
                  <a:pt x="156" y="225"/>
                </a:lnTo>
                <a:lnTo>
                  <a:pt x="173" y="221"/>
                </a:lnTo>
                <a:lnTo>
                  <a:pt x="188" y="216"/>
                </a:lnTo>
                <a:lnTo>
                  <a:pt x="200" y="211"/>
                </a:lnTo>
                <a:lnTo>
                  <a:pt x="208" y="206"/>
                </a:lnTo>
                <a:lnTo>
                  <a:pt x="215" y="203"/>
                </a:lnTo>
                <a:lnTo>
                  <a:pt x="215" y="203"/>
                </a:lnTo>
                <a:lnTo>
                  <a:pt x="206" y="199"/>
                </a:lnTo>
                <a:lnTo>
                  <a:pt x="197" y="196"/>
                </a:lnTo>
                <a:lnTo>
                  <a:pt x="190" y="191"/>
                </a:lnTo>
                <a:lnTo>
                  <a:pt x="183" y="186"/>
                </a:lnTo>
                <a:lnTo>
                  <a:pt x="183" y="186"/>
                </a:lnTo>
                <a:lnTo>
                  <a:pt x="191" y="176"/>
                </a:lnTo>
                <a:lnTo>
                  <a:pt x="198" y="166"/>
                </a:lnTo>
                <a:lnTo>
                  <a:pt x="206" y="156"/>
                </a:lnTo>
                <a:lnTo>
                  <a:pt x="212" y="143"/>
                </a:lnTo>
                <a:lnTo>
                  <a:pt x="212" y="143"/>
                </a:lnTo>
                <a:lnTo>
                  <a:pt x="214" y="134"/>
                </a:lnTo>
                <a:lnTo>
                  <a:pt x="218" y="124"/>
                </a:lnTo>
                <a:lnTo>
                  <a:pt x="219" y="114"/>
                </a:lnTo>
                <a:lnTo>
                  <a:pt x="220" y="105"/>
                </a:lnTo>
                <a:lnTo>
                  <a:pt x="222" y="95"/>
                </a:lnTo>
                <a:lnTo>
                  <a:pt x="220" y="85"/>
                </a:lnTo>
                <a:lnTo>
                  <a:pt x="219" y="76"/>
                </a:lnTo>
                <a:lnTo>
                  <a:pt x="218" y="66"/>
                </a:lnTo>
                <a:lnTo>
                  <a:pt x="212" y="48"/>
                </a:lnTo>
                <a:lnTo>
                  <a:pt x="203" y="31"/>
                </a:lnTo>
                <a:lnTo>
                  <a:pt x="198" y="22"/>
                </a:lnTo>
                <a:lnTo>
                  <a:pt x="192" y="15"/>
                </a:lnTo>
                <a:lnTo>
                  <a:pt x="185" y="8"/>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Freeform 69"/>
          <p:cNvSpPr>
            <a:spLocks/>
          </p:cNvSpPr>
          <p:nvPr/>
        </p:nvSpPr>
        <p:spPr bwMode="auto">
          <a:xfrm>
            <a:off x="499508" y="2478924"/>
            <a:ext cx="698073" cy="738853"/>
          </a:xfrm>
          <a:custGeom>
            <a:avLst/>
            <a:gdLst>
              <a:gd name="T0" fmla="*/ 127 w 255"/>
              <a:gd name="T1" fmla="*/ 0 h 261"/>
              <a:gd name="T2" fmla="*/ 151 w 255"/>
              <a:gd name="T3" fmla="*/ 1 h 261"/>
              <a:gd name="T4" fmla="*/ 176 w 255"/>
              <a:gd name="T5" fmla="*/ 9 h 261"/>
              <a:gd name="T6" fmla="*/ 188 w 255"/>
              <a:gd name="T7" fmla="*/ 14 h 261"/>
              <a:gd name="T8" fmla="*/ 208 w 255"/>
              <a:gd name="T9" fmla="*/ 29 h 261"/>
              <a:gd name="T10" fmla="*/ 225 w 255"/>
              <a:gd name="T11" fmla="*/ 46 h 261"/>
              <a:gd name="T12" fmla="*/ 239 w 255"/>
              <a:gd name="T13" fmla="*/ 66 h 261"/>
              <a:gd name="T14" fmla="*/ 248 w 255"/>
              <a:gd name="T15" fmla="*/ 90 h 261"/>
              <a:gd name="T16" fmla="*/ 253 w 255"/>
              <a:gd name="T17" fmla="*/ 113 h 261"/>
              <a:gd name="T18" fmla="*/ 253 w 255"/>
              <a:gd name="T19" fmla="*/ 138 h 261"/>
              <a:gd name="T20" fmla="*/ 248 w 255"/>
              <a:gd name="T21" fmla="*/ 162 h 261"/>
              <a:gd name="T22" fmla="*/ 245 w 255"/>
              <a:gd name="T23" fmla="*/ 174 h 261"/>
              <a:gd name="T24" fmla="*/ 231 w 255"/>
              <a:gd name="T25" fmla="*/ 197 h 261"/>
              <a:gd name="T26" fmla="*/ 216 w 255"/>
              <a:gd name="T27" fmla="*/ 217 h 261"/>
              <a:gd name="T28" fmla="*/ 223 w 255"/>
              <a:gd name="T29" fmla="*/ 222 h 261"/>
              <a:gd name="T30" fmla="*/ 239 w 255"/>
              <a:gd name="T31" fmla="*/ 230 h 261"/>
              <a:gd name="T32" fmla="*/ 248 w 255"/>
              <a:gd name="T33" fmla="*/ 234 h 261"/>
              <a:gd name="T34" fmla="*/ 233 w 255"/>
              <a:gd name="T35" fmla="*/ 242 h 261"/>
              <a:gd name="T36" fmla="*/ 206 w 255"/>
              <a:gd name="T37" fmla="*/ 252 h 261"/>
              <a:gd name="T38" fmla="*/ 171 w 255"/>
              <a:gd name="T39" fmla="*/ 259 h 261"/>
              <a:gd name="T40" fmla="*/ 150 w 255"/>
              <a:gd name="T41" fmla="*/ 261 h 261"/>
              <a:gd name="T42" fmla="*/ 119 w 255"/>
              <a:gd name="T43" fmla="*/ 257 h 261"/>
              <a:gd name="T44" fmla="*/ 86 w 255"/>
              <a:gd name="T45" fmla="*/ 246 h 261"/>
              <a:gd name="T46" fmla="*/ 79 w 255"/>
              <a:gd name="T47" fmla="*/ 244 h 261"/>
              <a:gd name="T48" fmla="*/ 67 w 255"/>
              <a:gd name="T49" fmla="*/ 237 h 261"/>
              <a:gd name="T50" fmla="*/ 46 w 255"/>
              <a:gd name="T51" fmla="*/ 224 h 261"/>
              <a:gd name="T52" fmla="*/ 29 w 255"/>
              <a:gd name="T53" fmla="*/ 206 h 261"/>
              <a:gd name="T54" fmla="*/ 14 w 255"/>
              <a:gd name="T55" fmla="*/ 185 h 261"/>
              <a:gd name="T56" fmla="*/ 6 w 255"/>
              <a:gd name="T57" fmla="*/ 164 h 261"/>
              <a:gd name="T58" fmla="*/ 1 w 255"/>
              <a:gd name="T59" fmla="*/ 139 h 261"/>
              <a:gd name="T60" fmla="*/ 1 w 255"/>
              <a:gd name="T61" fmla="*/ 115 h 261"/>
              <a:gd name="T62" fmla="*/ 6 w 255"/>
              <a:gd name="T63" fmla="*/ 90 h 261"/>
              <a:gd name="T64" fmla="*/ 9 w 255"/>
              <a:gd name="T65" fmla="*/ 77 h 261"/>
              <a:gd name="T66" fmla="*/ 18 w 255"/>
              <a:gd name="T67" fmla="*/ 60 h 261"/>
              <a:gd name="T68" fmla="*/ 42 w 255"/>
              <a:gd name="T69" fmla="*/ 31 h 261"/>
              <a:gd name="T70" fmla="*/ 74 w 255"/>
              <a:gd name="T71" fmla="*/ 11 h 261"/>
              <a:gd name="T72" fmla="*/ 109 w 255"/>
              <a:gd name="T73" fmla="*/ 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61">
                <a:moveTo>
                  <a:pt x="127" y="0"/>
                </a:moveTo>
                <a:lnTo>
                  <a:pt x="127" y="0"/>
                </a:lnTo>
                <a:lnTo>
                  <a:pt x="139" y="0"/>
                </a:lnTo>
                <a:lnTo>
                  <a:pt x="151" y="1"/>
                </a:lnTo>
                <a:lnTo>
                  <a:pt x="164" y="5"/>
                </a:lnTo>
                <a:lnTo>
                  <a:pt x="176" y="9"/>
                </a:lnTo>
                <a:lnTo>
                  <a:pt x="176" y="9"/>
                </a:lnTo>
                <a:lnTo>
                  <a:pt x="188" y="14"/>
                </a:lnTo>
                <a:lnTo>
                  <a:pt x="199" y="22"/>
                </a:lnTo>
                <a:lnTo>
                  <a:pt x="208" y="29"/>
                </a:lnTo>
                <a:lnTo>
                  <a:pt x="217" y="37"/>
                </a:lnTo>
                <a:lnTo>
                  <a:pt x="225" y="46"/>
                </a:lnTo>
                <a:lnTo>
                  <a:pt x="233" y="56"/>
                </a:lnTo>
                <a:lnTo>
                  <a:pt x="239" y="66"/>
                </a:lnTo>
                <a:lnTo>
                  <a:pt x="245" y="77"/>
                </a:lnTo>
                <a:lnTo>
                  <a:pt x="248" y="90"/>
                </a:lnTo>
                <a:lnTo>
                  <a:pt x="251" y="100"/>
                </a:lnTo>
                <a:lnTo>
                  <a:pt x="253" y="113"/>
                </a:lnTo>
                <a:lnTo>
                  <a:pt x="255" y="125"/>
                </a:lnTo>
                <a:lnTo>
                  <a:pt x="253" y="138"/>
                </a:lnTo>
                <a:lnTo>
                  <a:pt x="252" y="150"/>
                </a:lnTo>
                <a:lnTo>
                  <a:pt x="248" y="162"/>
                </a:lnTo>
                <a:lnTo>
                  <a:pt x="245" y="174"/>
                </a:lnTo>
                <a:lnTo>
                  <a:pt x="245" y="174"/>
                </a:lnTo>
                <a:lnTo>
                  <a:pt x="239" y="187"/>
                </a:lnTo>
                <a:lnTo>
                  <a:pt x="231" y="197"/>
                </a:lnTo>
                <a:lnTo>
                  <a:pt x="224" y="207"/>
                </a:lnTo>
                <a:lnTo>
                  <a:pt x="216" y="217"/>
                </a:lnTo>
                <a:lnTo>
                  <a:pt x="216" y="217"/>
                </a:lnTo>
                <a:lnTo>
                  <a:pt x="223" y="222"/>
                </a:lnTo>
                <a:lnTo>
                  <a:pt x="230" y="227"/>
                </a:lnTo>
                <a:lnTo>
                  <a:pt x="239" y="230"/>
                </a:lnTo>
                <a:lnTo>
                  <a:pt x="248" y="234"/>
                </a:lnTo>
                <a:lnTo>
                  <a:pt x="248" y="234"/>
                </a:lnTo>
                <a:lnTo>
                  <a:pt x="241" y="237"/>
                </a:lnTo>
                <a:lnTo>
                  <a:pt x="233" y="242"/>
                </a:lnTo>
                <a:lnTo>
                  <a:pt x="221" y="247"/>
                </a:lnTo>
                <a:lnTo>
                  <a:pt x="206" y="252"/>
                </a:lnTo>
                <a:lnTo>
                  <a:pt x="189" y="256"/>
                </a:lnTo>
                <a:lnTo>
                  <a:pt x="171" y="259"/>
                </a:lnTo>
                <a:lnTo>
                  <a:pt x="150" y="261"/>
                </a:lnTo>
                <a:lnTo>
                  <a:pt x="150" y="261"/>
                </a:lnTo>
                <a:lnTo>
                  <a:pt x="134" y="259"/>
                </a:lnTo>
                <a:lnTo>
                  <a:pt x="119" y="257"/>
                </a:lnTo>
                <a:lnTo>
                  <a:pt x="102" y="252"/>
                </a:lnTo>
                <a:lnTo>
                  <a:pt x="86" y="246"/>
                </a:lnTo>
                <a:lnTo>
                  <a:pt x="86" y="246"/>
                </a:lnTo>
                <a:lnTo>
                  <a:pt x="79" y="244"/>
                </a:lnTo>
                <a:lnTo>
                  <a:pt x="79" y="244"/>
                </a:lnTo>
                <a:lnTo>
                  <a:pt x="67" y="237"/>
                </a:lnTo>
                <a:lnTo>
                  <a:pt x="56" y="231"/>
                </a:lnTo>
                <a:lnTo>
                  <a:pt x="46" y="224"/>
                </a:lnTo>
                <a:lnTo>
                  <a:pt x="36" y="216"/>
                </a:lnTo>
                <a:lnTo>
                  <a:pt x="29" y="206"/>
                </a:lnTo>
                <a:lnTo>
                  <a:pt x="22" y="196"/>
                </a:lnTo>
                <a:lnTo>
                  <a:pt x="14" y="185"/>
                </a:lnTo>
                <a:lnTo>
                  <a:pt x="9" y="174"/>
                </a:lnTo>
                <a:lnTo>
                  <a:pt x="6" y="164"/>
                </a:lnTo>
                <a:lnTo>
                  <a:pt x="2" y="151"/>
                </a:lnTo>
                <a:lnTo>
                  <a:pt x="1" y="139"/>
                </a:lnTo>
                <a:lnTo>
                  <a:pt x="0" y="127"/>
                </a:lnTo>
                <a:lnTo>
                  <a:pt x="1" y="115"/>
                </a:lnTo>
                <a:lnTo>
                  <a:pt x="2" y="102"/>
                </a:lnTo>
                <a:lnTo>
                  <a:pt x="6" y="90"/>
                </a:lnTo>
                <a:lnTo>
                  <a:pt x="9" y="77"/>
                </a:lnTo>
                <a:lnTo>
                  <a:pt x="9" y="77"/>
                </a:lnTo>
                <a:lnTo>
                  <a:pt x="14" y="69"/>
                </a:lnTo>
                <a:lnTo>
                  <a:pt x="18" y="60"/>
                </a:lnTo>
                <a:lnTo>
                  <a:pt x="30" y="45"/>
                </a:lnTo>
                <a:lnTo>
                  <a:pt x="42" y="31"/>
                </a:lnTo>
                <a:lnTo>
                  <a:pt x="57" y="20"/>
                </a:lnTo>
                <a:lnTo>
                  <a:pt x="74" y="11"/>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9" name="Freeform 74"/>
          <p:cNvSpPr>
            <a:spLocks/>
          </p:cNvSpPr>
          <p:nvPr/>
        </p:nvSpPr>
        <p:spPr bwMode="auto">
          <a:xfrm>
            <a:off x="2874738" y="3292952"/>
            <a:ext cx="119982" cy="784321"/>
          </a:xfrm>
          <a:custGeom>
            <a:avLst/>
            <a:gdLst>
              <a:gd name="T0" fmla="*/ 22 w 45"/>
              <a:gd name="T1" fmla="*/ 0 h 276"/>
              <a:gd name="T2" fmla="*/ 22 w 45"/>
              <a:gd name="T3" fmla="*/ 0 h 276"/>
              <a:gd name="T4" fmla="*/ 13 w 45"/>
              <a:gd name="T5" fmla="*/ 33 h 276"/>
              <a:gd name="T6" fmla="*/ 6 w 45"/>
              <a:gd name="T7" fmla="*/ 68 h 276"/>
              <a:gd name="T8" fmla="*/ 1 w 45"/>
              <a:gd name="T9" fmla="*/ 102 h 276"/>
              <a:gd name="T10" fmla="*/ 0 w 45"/>
              <a:gd name="T11" fmla="*/ 138 h 276"/>
              <a:gd name="T12" fmla="*/ 0 w 45"/>
              <a:gd name="T13" fmla="*/ 138 h 276"/>
              <a:gd name="T14" fmla="*/ 1 w 45"/>
              <a:gd name="T15" fmla="*/ 175 h 276"/>
              <a:gd name="T16" fmla="*/ 6 w 45"/>
              <a:gd name="T17" fmla="*/ 210 h 276"/>
              <a:gd name="T18" fmla="*/ 13 w 45"/>
              <a:gd name="T19" fmla="*/ 244 h 276"/>
              <a:gd name="T20" fmla="*/ 22 w 45"/>
              <a:gd name="T21" fmla="*/ 276 h 276"/>
              <a:gd name="T22" fmla="*/ 22 w 45"/>
              <a:gd name="T23" fmla="*/ 276 h 276"/>
              <a:gd name="T24" fmla="*/ 32 w 45"/>
              <a:gd name="T25" fmla="*/ 244 h 276"/>
              <a:gd name="T26" fmla="*/ 39 w 45"/>
              <a:gd name="T27" fmla="*/ 210 h 276"/>
              <a:gd name="T28" fmla="*/ 44 w 45"/>
              <a:gd name="T29" fmla="*/ 175 h 276"/>
              <a:gd name="T30" fmla="*/ 45 w 45"/>
              <a:gd name="T31" fmla="*/ 138 h 276"/>
              <a:gd name="T32" fmla="*/ 45 w 45"/>
              <a:gd name="T33" fmla="*/ 138 h 276"/>
              <a:gd name="T34" fmla="*/ 44 w 45"/>
              <a:gd name="T35" fmla="*/ 102 h 276"/>
              <a:gd name="T36" fmla="*/ 39 w 45"/>
              <a:gd name="T37" fmla="*/ 68 h 276"/>
              <a:gd name="T38" fmla="*/ 32 w 45"/>
              <a:gd name="T39" fmla="*/ 33 h 276"/>
              <a:gd name="T40" fmla="*/ 22 w 45"/>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276">
                <a:moveTo>
                  <a:pt x="22" y="0"/>
                </a:moveTo>
                <a:lnTo>
                  <a:pt x="22" y="0"/>
                </a:lnTo>
                <a:lnTo>
                  <a:pt x="13" y="33"/>
                </a:lnTo>
                <a:lnTo>
                  <a:pt x="6" y="68"/>
                </a:lnTo>
                <a:lnTo>
                  <a:pt x="1" y="102"/>
                </a:lnTo>
                <a:lnTo>
                  <a:pt x="0" y="138"/>
                </a:lnTo>
                <a:lnTo>
                  <a:pt x="0" y="138"/>
                </a:lnTo>
                <a:lnTo>
                  <a:pt x="1" y="175"/>
                </a:lnTo>
                <a:lnTo>
                  <a:pt x="6" y="210"/>
                </a:lnTo>
                <a:lnTo>
                  <a:pt x="13" y="244"/>
                </a:lnTo>
                <a:lnTo>
                  <a:pt x="22" y="276"/>
                </a:lnTo>
                <a:lnTo>
                  <a:pt x="22" y="276"/>
                </a:lnTo>
                <a:lnTo>
                  <a:pt x="32" y="244"/>
                </a:lnTo>
                <a:lnTo>
                  <a:pt x="39" y="210"/>
                </a:lnTo>
                <a:lnTo>
                  <a:pt x="44" y="175"/>
                </a:lnTo>
                <a:lnTo>
                  <a:pt x="45" y="138"/>
                </a:lnTo>
                <a:lnTo>
                  <a:pt x="45" y="138"/>
                </a:lnTo>
                <a:lnTo>
                  <a:pt x="44" y="102"/>
                </a:lnTo>
                <a:lnTo>
                  <a:pt x="39" y="68"/>
                </a:lnTo>
                <a:lnTo>
                  <a:pt x="32" y="33"/>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8" name="Freeform 84"/>
          <p:cNvSpPr>
            <a:spLocks/>
          </p:cNvSpPr>
          <p:nvPr/>
        </p:nvSpPr>
        <p:spPr bwMode="auto">
          <a:xfrm>
            <a:off x="1318353" y="4823472"/>
            <a:ext cx="763518" cy="130722"/>
          </a:xfrm>
          <a:custGeom>
            <a:avLst/>
            <a:gdLst>
              <a:gd name="T0" fmla="*/ 140 w 280"/>
              <a:gd name="T1" fmla="*/ 0 h 45"/>
              <a:gd name="T2" fmla="*/ 140 w 280"/>
              <a:gd name="T3" fmla="*/ 0 h 45"/>
              <a:gd name="T4" fmla="*/ 122 w 280"/>
              <a:gd name="T5" fmla="*/ 0 h 45"/>
              <a:gd name="T6" fmla="*/ 103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3 w 280"/>
              <a:gd name="T25" fmla="*/ 44 h 45"/>
              <a:gd name="T26" fmla="*/ 122 w 280"/>
              <a:gd name="T27" fmla="*/ 45 h 45"/>
              <a:gd name="T28" fmla="*/ 140 w 280"/>
              <a:gd name="T29" fmla="*/ 45 h 45"/>
              <a:gd name="T30" fmla="*/ 140 w 280"/>
              <a:gd name="T31" fmla="*/ 45 h 45"/>
              <a:gd name="T32" fmla="*/ 158 w 280"/>
              <a:gd name="T33" fmla="*/ 45 h 45"/>
              <a:gd name="T34" fmla="*/ 176 w 280"/>
              <a:gd name="T35" fmla="*/ 44 h 45"/>
              <a:gd name="T36" fmla="*/ 194 w 280"/>
              <a:gd name="T37" fmla="*/ 43 h 45"/>
              <a:gd name="T38" fmla="*/ 211 w 280"/>
              <a:gd name="T39" fmla="*/ 40 h 45"/>
              <a:gd name="T40" fmla="*/ 246 w 280"/>
              <a:gd name="T41" fmla="*/ 33 h 45"/>
              <a:gd name="T42" fmla="*/ 280 w 280"/>
              <a:gd name="T43" fmla="*/ 23 h 45"/>
              <a:gd name="T44" fmla="*/ 280 w 280"/>
              <a:gd name="T45" fmla="*/ 23 h 45"/>
              <a:gd name="T46" fmla="*/ 246 w 280"/>
              <a:gd name="T47" fmla="*/ 14 h 45"/>
              <a:gd name="T48" fmla="*/ 211 w 280"/>
              <a:gd name="T49" fmla="*/ 6 h 45"/>
              <a:gd name="T50" fmla="*/ 194 w 280"/>
              <a:gd name="T51" fmla="*/ 4 h 45"/>
              <a:gd name="T52" fmla="*/ 176 w 280"/>
              <a:gd name="T53" fmla="*/ 2 h 45"/>
              <a:gd name="T54" fmla="*/ 158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3" y="2"/>
                </a:lnTo>
                <a:lnTo>
                  <a:pt x="86" y="4"/>
                </a:lnTo>
                <a:lnTo>
                  <a:pt x="68" y="6"/>
                </a:lnTo>
                <a:lnTo>
                  <a:pt x="34" y="14"/>
                </a:lnTo>
                <a:lnTo>
                  <a:pt x="0" y="23"/>
                </a:lnTo>
                <a:lnTo>
                  <a:pt x="0" y="23"/>
                </a:lnTo>
                <a:lnTo>
                  <a:pt x="34" y="33"/>
                </a:lnTo>
                <a:lnTo>
                  <a:pt x="68" y="40"/>
                </a:lnTo>
                <a:lnTo>
                  <a:pt x="86" y="43"/>
                </a:lnTo>
                <a:lnTo>
                  <a:pt x="103" y="44"/>
                </a:lnTo>
                <a:lnTo>
                  <a:pt x="122" y="45"/>
                </a:lnTo>
                <a:lnTo>
                  <a:pt x="140" y="45"/>
                </a:lnTo>
                <a:lnTo>
                  <a:pt x="140" y="45"/>
                </a:lnTo>
                <a:lnTo>
                  <a:pt x="158" y="45"/>
                </a:lnTo>
                <a:lnTo>
                  <a:pt x="176" y="44"/>
                </a:lnTo>
                <a:lnTo>
                  <a:pt x="194" y="43"/>
                </a:lnTo>
                <a:lnTo>
                  <a:pt x="211" y="40"/>
                </a:lnTo>
                <a:lnTo>
                  <a:pt x="246" y="33"/>
                </a:lnTo>
                <a:lnTo>
                  <a:pt x="280" y="23"/>
                </a:lnTo>
                <a:lnTo>
                  <a:pt x="280" y="23"/>
                </a:lnTo>
                <a:lnTo>
                  <a:pt x="246" y="14"/>
                </a:lnTo>
                <a:lnTo>
                  <a:pt x="211" y="6"/>
                </a:lnTo>
                <a:lnTo>
                  <a:pt x="194" y="4"/>
                </a:lnTo>
                <a:lnTo>
                  <a:pt x="176" y="2"/>
                </a:lnTo>
                <a:lnTo>
                  <a:pt x="158" y="0"/>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1" name="Freeform 87"/>
          <p:cNvSpPr>
            <a:spLocks/>
          </p:cNvSpPr>
          <p:nvPr/>
        </p:nvSpPr>
        <p:spPr bwMode="auto">
          <a:xfrm>
            <a:off x="471321" y="4811426"/>
            <a:ext cx="743347" cy="760772"/>
          </a:xfrm>
          <a:custGeom>
            <a:avLst/>
            <a:gdLst>
              <a:gd name="T0" fmla="*/ 127 w 255"/>
              <a:gd name="T1" fmla="*/ 0 h 261"/>
              <a:gd name="T2" fmla="*/ 151 w 255"/>
              <a:gd name="T3" fmla="*/ 2 h 261"/>
              <a:gd name="T4" fmla="*/ 176 w 255"/>
              <a:gd name="T5" fmla="*/ 10 h 261"/>
              <a:gd name="T6" fmla="*/ 188 w 255"/>
              <a:gd name="T7" fmla="*/ 16 h 261"/>
              <a:gd name="T8" fmla="*/ 208 w 255"/>
              <a:gd name="T9" fmla="*/ 29 h 261"/>
              <a:gd name="T10" fmla="*/ 225 w 255"/>
              <a:gd name="T11" fmla="*/ 47 h 261"/>
              <a:gd name="T12" fmla="*/ 239 w 255"/>
              <a:gd name="T13" fmla="*/ 68 h 261"/>
              <a:gd name="T14" fmla="*/ 248 w 255"/>
              <a:gd name="T15" fmla="*/ 90 h 261"/>
              <a:gd name="T16" fmla="*/ 253 w 255"/>
              <a:gd name="T17" fmla="*/ 114 h 261"/>
              <a:gd name="T18" fmla="*/ 253 w 255"/>
              <a:gd name="T19" fmla="*/ 138 h 261"/>
              <a:gd name="T20" fmla="*/ 248 w 255"/>
              <a:gd name="T21" fmla="*/ 164 h 261"/>
              <a:gd name="T22" fmla="*/ 245 w 255"/>
              <a:gd name="T23" fmla="*/ 176 h 261"/>
              <a:gd name="T24" fmla="*/ 231 w 255"/>
              <a:gd name="T25" fmla="*/ 198 h 261"/>
              <a:gd name="T26" fmla="*/ 216 w 255"/>
              <a:gd name="T27" fmla="*/ 217 h 261"/>
              <a:gd name="T28" fmla="*/ 223 w 255"/>
              <a:gd name="T29" fmla="*/ 222 h 261"/>
              <a:gd name="T30" fmla="*/ 239 w 255"/>
              <a:gd name="T31" fmla="*/ 230 h 261"/>
              <a:gd name="T32" fmla="*/ 248 w 255"/>
              <a:gd name="T33" fmla="*/ 234 h 261"/>
              <a:gd name="T34" fmla="*/ 233 w 255"/>
              <a:gd name="T35" fmla="*/ 243 h 261"/>
              <a:gd name="T36" fmla="*/ 206 w 255"/>
              <a:gd name="T37" fmla="*/ 252 h 261"/>
              <a:gd name="T38" fmla="*/ 171 w 255"/>
              <a:gd name="T39" fmla="*/ 260 h 261"/>
              <a:gd name="T40" fmla="*/ 150 w 255"/>
              <a:gd name="T41" fmla="*/ 261 h 261"/>
              <a:gd name="T42" fmla="*/ 119 w 255"/>
              <a:gd name="T43" fmla="*/ 257 h 261"/>
              <a:gd name="T44" fmla="*/ 86 w 255"/>
              <a:gd name="T45" fmla="*/ 247 h 261"/>
              <a:gd name="T46" fmla="*/ 79 w 255"/>
              <a:gd name="T47" fmla="*/ 244 h 261"/>
              <a:gd name="T48" fmla="*/ 67 w 255"/>
              <a:gd name="T49" fmla="*/ 239 h 261"/>
              <a:gd name="T50" fmla="*/ 46 w 255"/>
              <a:gd name="T51" fmla="*/ 224 h 261"/>
              <a:gd name="T52" fmla="*/ 29 w 255"/>
              <a:gd name="T53" fmla="*/ 207 h 261"/>
              <a:gd name="T54" fmla="*/ 14 w 255"/>
              <a:gd name="T55" fmla="*/ 187 h 261"/>
              <a:gd name="T56" fmla="*/ 6 w 255"/>
              <a:gd name="T57" fmla="*/ 164 h 261"/>
              <a:gd name="T58" fmla="*/ 1 w 255"/>
              <a:gd name="T59" fmla="*/ 141 h 261"/>
              <a:gd name="T60" fmla="*/ 1 w 255"/>
              <a:gd name="T61" fmla="*/ 115 h 261"/>
              <a:gd name="T62" fmla="*/ 6 w 255"/>
              <a:gd name="T63" fmla="*/ 91 h 261"/>
              <a:gd name="T64" fmla="*/ 9 w 255"/>
              <a:gd name="T65" fmla="*/ 79 h 261"/>
              <a:gd name="T66" fmla="*/ 18 w 255"/>
              <a:gd name="T67" fmla="*/ 61 h 261"/>
              <a:gd name="T68" fmla="*/ 42 w 255"/>
              <a:gd name="T69" fmla="*/ 32 h 261"/>
              <a:gd name="T70" fmla="*/ 74 w 255"/>
              <a:gd name="T71" fmla="*/ 12 h 261"/>
              <a:gd name="T72" fmla="*/ 109 w 255"/>
              <a:gd name="T73" fmla="*/ 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61">
                <a:moveTo>
                  <a:pt x="127" y="0"/>
                </a:moveTo>
                <a:lnTo>
                  <a:pt x="127" y="0"/>
                </a:lnTo>
                <a:lnTo>
                  <a:pt x="139" y="0"/>
                </a:lnTo>
                <a:lnTo>
                  <a:pt x="151" y="2"/>
                </a:lnTo>
                <a:lnTo>
                  <a:pt x="164" y="5"/>
                </a:lnTo>
                <a:lnTo>
                  <a:pt x="176" y="10"/>
                </a:lnTo>
                <a:lnTo>
                  <a:pt x="176" y="10"/>
                </a:lnTo>
                <a:lnTo>
                  <a:pt x="188" y="16"/>
                </a:lnTo>
                <a:lnTo>
                  <a:pt x="199" y="22"/>
                </a:lnTo>
                <a:lnTo>
                  <a:pt x="208" y="29"/>
                </a:lnTo>
                <a:lnTo>
                  <a:pt x="217" y="38"/>
                </a:lnTo>
                <a:lnTo>
                  <a:pt x="225" y="47"/>
                </a:lnTo>
                <a:lnTo>
                  <a:pt x="233" y="57"/>
                </a:lnTo>
                <a:lnTo>
                  <a:pt x="239" y="68"/>
                </a:lnTo>
                <a:lnTo>
                  <a:pt x="245" y="79"/>
                </a:lnTo>
                <a:lnTo>
                  <a:pt x="248" y="90"/>
                </a:lnTo>
                <a:lnTo>
                  <a:pt x="251" y="102"/>
                </a:lnTo>
                <a:lnTo>
                  <a:pt x="253" y="114"/>
                </a:lnTo>
                <a:lnTo>
                  <a:pt x="255" y="126"/>
                </a:lnTo>
                <a:lnTo>
                  <a:pt x="253" y="138"/>
                </a:lnTo>
                <a:lnTo>
                  <a:pt x="252" y="150"/>
                </a:lnTo>
                <a:lnTo>
                  <a:pt x="248" y="164"/>
                </a:lnTo>
                <a:lnTo>
                  <a:pt x="245" y="176"/>
                </a:lnTo>
                <a:lnTo>
                  <a:pt x="245" y="176"/>
                </a:lnTo>
                <a:lnTo>
                  <a:pt x="239" y="187"/>
                </a:lnTo>
                <a:lnTo>
                  <a:pt x="231" y="198"/>
                </a:lnTo>
                <a:lnTo>
                  <a:pt x="224" y="209"/>
                </a:lnTo>
                <a:lnTo>
                  <a:pt x="216" y="217"/>
                </a:lnTo>
                <a:lnTo>
                  <a:pt x="216" y="217"/>
                </a:lnTo>
                <a:lnTo>
                  <a:pt x="223" y="222"/>
                </a:lnTo>
                <a:lnTo>
                  <a:pt x="230" y="227"/>
                </a:lnTo>
                <a:lnTo>
                  <a:pt x="239" y="230"/>
                </a:lnTo>
                <a:lnTo>
                  <a:pt x="248" y="234"/>
                </a:lnTo>
                <a:lnTo>
                  <a:pt x="248" y="234"/>
                </a:lnTo>
                <a:lnTo>
                  <a:pt x="241" y="239"/>
                </a:lnTo>
                <a:lnTo>
                  <a:pt x="233" y="243"/>
                </a:lnTo>
                <a:lnTo>
                  <a:pt x="221" y="247"/>
                </a:lnTo>
                <a:lnTo>
                  <a:pt x="206" y="252"/>
                </a:lnTo>
                <a:lnTo>
                  <a:pt x="189" y="257"/>
                </a:lnTo>
                <a:lnTo>
                  <a:pt x="171" y="260"/>
                </a:lnTo>
                <a:lnTo>
                  <a:pt x="150" y="261"/>
                </a:lnTo>
                <a:lnTo>
                  <a:pt x="150" y="261"/>
                </a:lnTo>
                <a:lnTo>
                  <a:pt x="134" y="260"/>
                </a:lnTo>
                <a:lnTo>
                  <a:pt x="119" y="257"/>
                </a:lnTo>
                <a:lnTo>
                  <a:pt x="102" y="253"/>
                </a:lnTo>
                <a:lnTo>
                  <a:pt x="86" y="247"/>
                </a:lnTo>
                <a:lnTo>
                  <a:pt x="86" y="247"/>
                </a:lnTo>
                <a:lnTo>
                  <a:pt x="79" y="244"/>
                </a:lnTo>
                <a:lnTo>
                  <a:pt x="79" y="244"/>
                </a:lnTo>
                <a:lnTo>
                  <a:pt x="67" y="239"/>
                </a:lnTo>
                <a:lnTo>
                  <a:pt x="56" y="232"/>
                </a:lnTo>
                <a:lnTo>
                  <a:pt x="46" y="224"/>
                </a:lnTo>
                <a:lnTo>
                  <a:pt x="36" y="216"/>
                </a:lnTo>
                <a:lnTo>
                  <a:pt x="29" y="207"/>
                </a:lnTo>
                <a:lnTo>
                  <a:pt x="22" y="196"/>
                </a:lnTo>
                <a:lnTo>
                  <a:pt x="14" y="187"/>
                </a:lnTo>
                <a:lnTo>
                  <a:pt x="9" y="176"/>
                </a:lnTo>
                <a:lnTo>
                  <a:pt x="6" y="164"/>
                </a:lnTo>
                <a:lnTo>
                  <a:pt x="2" y="152"/>
                </a:lnTo>
                <a:lnTo>
                  <a:pt x="1" y="141"/>
                </a:lnTo>
                <a:lnTo>
                  <a:pt x="0" y="127"/>
                </a:lnTo>
                <a:lnTo>
                  <a:pt x="1" y="115"/>
                </a:lnTo>
                <a:lnTo>
                  <a:pt x="2" y="103"/>
                </a:lnTo>
                <a:lnTo>
                  <a:pt x="6" y="91"/>
                </a:lnTo>
                <a:lnTo>
                  <a:pt x="9" y="79"/>
                </a:lnTo>
                <a:lnTo>
                  <a:pt x="9" y="79"/>
                </a:lnTo>
                <a:lnTo>
                  <a:pt x="14" y="69"/>
                </a:lnTo>
                <a:lnTo>
                  <a:pt x="18" y="61"/>
                </a:lnTo>
                <a:lnTo>
                  <a:pt x="30" y="45"/>
                </a:lnTo>
                <a:lnTo>
                  <a:pt x="42" y="32"/>
                </a:lnTo>
                <a:lnTo>
                  <a:pt x="57" y="21"/>
                </a:lnTo>
                <a:lnTo>
                  <a:pt x="74" y="12"/>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3" name="Freeform 90"/>
          <p:cNvSpPr>
            <a:spLocks/>
          </p:cNvSpPr>
          <p:nvPr/>
        </p:nvSpPr>
        <p:spPr bwMode="auto">
          <a:xfrm>
            <a:off x="4736128" y="4429381"/>
            <a:ext cx="2491377" cy="2485569"/>
          </a:xfrm>
          <a:custGeom>
            <a:avLst/>
            <a:gdLst>
              <a:gd name="T0" fmla="*/ 558 w 858"/>
              <a:gd name="T1" fmla="*/ 0 h 857"/>
              <a:gd name="T2" fmla="*/ 490 w 858"/>
              <a:gd name="T3" fmla="*/ 17 h 857"/>
              <a:gd name="T4" fmla="*/ 455 w 858"/>
              <a:gd name="T5" fmla="*/ 21 h 857"/>
              <a:gd name="T6" fmla="*/ 418 w 858"/>
              <a:gd name="T7" fmla="*/ 22 h 857"/>
              <a:gd name="T8" fmla="*/ 400 w 858"/>
              <a:gd name="T9" fmla="*/ 22 h 857"/>
              <a:gd name="T10" fmla="*/ 364 w 858"/>
              <a:gd name="T11" fmla="*/ 20 h 857"/>
              <a:gd name="T12" fmla="*/ 312 w 858"/>
              <a:gd name="T13" fmla="*/ 10 h 857"/>
              <a:gd name="T14" fmla="*/ 278 w 858"/>
              <a:gd name="T15" fmla="*/ 0 h 857"/>
              <a:gd name="T16" fmla="*/ 230 w 858"/>
              <a:gd name="T17" fmla="*/ 20 h 857"/>
              <a:gd name="T18" fmla="*/ 186 w 858"/>
              <a:gd name="T19" fmla="*/ 44 h 857"/>
              <a:gd name="T20" fmla="*/ 144 w 858"/>
              <a:gd name="T21" fmla="*/ 73 h 857"/>
              <a:gd name="T22" fmla="*/ 107 w 858"/>
              <a:gd name="T23" fmla="*/ 107 h 857"/>
              <a:gd name="T24" fmla="*/ 73 w 858"/>
              <a:gd name="T25" fmla="*/ 145 h 857"/>
              <a:gd name="T26" fmla="*/ 44 w 858"/>
              <a:gd name="T27" fmla="*/ 186 h 857"/>
              <a:gd name="T28" fmla="*/ 19 w 858"/>
              <a:gd name="T29" fmla="*/ 231 h 857"/>
              <a:gd name="T30" fmla="*/ 0 w 858"/>
              <a:gd name="T31" fmla="*/ 278 h 857"/>
              <a:gd name="T32" fmla="*/ 10 w 858"/>
              <a:gd name="T33" fmla="*/ 312 h 857"/>
              <a:gd name="T34" fmla="*/ 22 w 858"/>
              <a:gd name="T35" fmla="*/ 381 h 857"/>
              <a:gd name="T36" fmla="*/ 23 w 858"/>
              <a:gd name="T37" fmla="*/ 416 h 857"/>
              <a:gd name="T38" fmla="*/ 17 w 858"/>
              <a:gd name="T39" fmla="*/ 488 h 857"/>
              <a:gd name="T40" fmla="*/ 0 w 858"/>
              <a:gd name="T41" fmla="*/ 555 h 857"/>
              <a:gd name="T42" fmla="*/ 12 w 858"/>
              <a:gd name="T43" fmla="*/ 587 h 857"/>
              <a:gd name="T44" fmla="*/ 44 w 858"/>
              <a:gd name="T45" fmla="*/ 648 h 857"/>
              <a:gd name="T46" fmla="*/ 84 w 858"/>
              <a:gd name="T47" fmla="*/ 703 h 857"/>
              <a:gd name="T48" fmla="*/ 131 w 858"/>
              <a:gd name="T49" fmla="*/ 750 h 857"/>
              <a:gd name="T50" fmla="*/ 186 w 858"/>
              <a:gd name="T51" fmla="*/ 791 h 857"/>
              <a:gd name="T52" fmla="*/ 246 w 858"/>
              <a:gd name="T53" fmla="*/ 822 h 857"/>
              <a:gd name="T54" fmla="*/ 312 w 858"/>
              <a:gd name="T55" fmla="*/ 843 h 857"/>
              <a:gd name="T56" fmla="*/ 382 w 858"/>
              <a:gd name="T57" fmla="*/ 855 h 857"/>
              <a:gd name="T58" fmla="*/ 418 w 858"/>
              <a:gd name="T59" fmla="*/ 857 h 857"/>
              <a:gd name="T60" fmla="*/ 440 w 858"/>
              <a:gd name="T61" fmla="*/ 855 h 857"/>
              <a:gd name="T62" fmla="*/ 485 w 858"/>
              <a:gd name="T63" fmla="*/ 852 h 857"/>
              <a:gd name="T64" fmla="*/ 528 w 858"/>
              <a:gd name="T65" fmla="*/ 843 h 857"/>
              <a:gd name="T66" fmla="*/ 569 w 858"/>
              <a:gd name="T67" fmla="*/ 830 h 857"/>
              <a:gd name="T68" fmla="*/ 609 w 858"/>
              <a:gd name="T69" fmla="*/ 813 h 857"/>
              <a:gd name="T70" fmla="*/ 646 w 858"/>
              <a:gd name="T71" fmla="*/ 792 h 857"/>
              <a:gd name="T72" fmla="*/ 680 w 858"/>
              <a:gd name="T73" fmla="*/ 769 h 857"/>
              <a:gd name="T74" fmla="*/ 713 w 858"/>
              <a:gd name="T75" fmla="*/ 743 h 857"/>
              <a:gd name="T76" fmla="*/ 744 w 858"/>
              <a:gd name="T77" fmla="*/ 712 h 857"/>
              <a:gd name="T78" fmla="*/ 770 w 858"/>
              <a:gd name="T79" fmla="*/ 680 h 857"/>
              <a:gd name="T80" fmla="*/ 794 w 858"/>
              <a:gd name="T81" fmla="*/ 644 h 857"/>
              <a:gd name="T82" fmla="*/ 814 w 858"/>
              <a:gd name="T83" fmla="*/ 608 h 857"/>
              <a:gd name="T84" fmla="*/ 831 w 858"/>
              <a:gd name="T85" fmla="*/ 568 h 857"/>
              <a:gd name="T86" fmla="*/ 844 w 858"/>
              <a:gd name="T87" fmla="*/ 527 h 857"/>
              <a:gd name="T88" fmla="*/ 853 w 858"/>
              <a:gd name="T89" fmla="*/ 484 h 857"/>
              <a:gd name="T90" fmla="*/ 858 w 858"/>
              <a:gd name="T91" fmla="*/ 439 h 857"/>
              <a:gd name="T92" fmla="*/ 858 w 858"/>
              <a:gd name="T93" fmla="*/ 416 h 857"/>
              <a:gd name="T94" fmla="*/ 856 w 858"/>
              <a:gd name="T95" fmla="*/ 381 h 857"/>
              <a:gd name="T96" fmla="*/ 845 w 858"/>
              <a:gd name="T97" fmla="*/ 312 h 857"/>
              <a:gd name="T98" fmla="*/ 824 w 858"/>
              <a:gd name="T99" fmla="*/ 247 h 857"/>
              <a:gd name="T100" fmla="*/ 792 w 858"/>
              <a:gd name="T101" fmla="*/ 186 h 857"/>
              <a:gd name="T102" fmla="*/ 752 w 858"/>
              <a:gd name="T103" fmla="*/ 131 h 857"/>
              <a:gd name="T104" fmla="*/ 705 w 858"/>
              <a:gd name="T105" fmla="*/ 84 h 857"/>
              <a:gd name="T106" fmla="*/ 650 w 858"/>
              <a:gd name="T107" fmla="*/ 44 h 857"/>
              <a:gd name="T108" fmla="*/ 589 w 858"/>
              <a:gd name="T109" fmla="*/ 13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8" h="857">
                <a:moveTo>
                  <a:pt x="558" y="0"/>
                </a:moveTo>
                <a:lnTo>
                  <a:pt x="558" y="0"/>
                </a:lnTo>
                <a:lnTo>
                  <a:pt x="524" y="10"/>
                </a:lnTo>
                <a:lnTo>
                  <a:pt x="490" y="17"/>
                </a:lnTo>
                <a:lnTo>
                  <a:pt x="472" y="20"/>
                </a:lnTo>
                <a:lnTo>
                  <a:pt x="455" y="21"/>
                </a:lnTo>
                <a:lnTo>
                  <a:pt x="437" y="22"/>
                </a:lnTo>
                <a:lnTo>
                  <a:pt x="418" y="22"/>
                </a:lnTo>
                <a:lnTo>
                  <a:pt x="418" y="22"/>
                </a:lnTo>
                <a:lnTo>
                  <a:pt x="400" y="22"/>
                </a:lnTo>
                <a:lnTo>
                  <a:pt x="382" y="21"/>
                </a:lnTo>
                <a:lnTo>
                  <a:pt x="364" y="20"/>
                </a:lnTo>
                <a:lnTo>
                  <a:pt x="346" y="17"/>
                </a:lnTo>
                <a:lnTo>
                  <a:pt x="312" y="10"/>
                </a:lnTo>
                <a:lnTo>
                  <a:pt x="278" y="0"/>
                </a:lnTo>
                <a:lnTo>
                  <a:pt x="278" y="0"/>
                </a:lnTo>
                <a:lnTo>
                  <a:pt x="253" y="9"/>
                </a:lnTo>
                <a:lnTo>
                  <a:pt x="230" y="20"/>
                </a:lnTo>
                <a:lnTo>
                  <a:pt x="207" y="31"/>
                </a:lnTo>
                <a:lnTo>
                  <a:pt x="186" y="44"/>
                </a:lnTo>
                <a:lnTo>
                  <a:pt x="165" y="57"/>
                </a:lnTo>
                <a:lnTo>
                  <a:pt x="144" y="73"/>
                </a:lnTo>
                <a:lnTo>
                  <a:pt x="125" y="89"/>
                </a:lnTo>
                <a:lnTo>
                  <a:pt x="107" y="107"/>
                </a:lnTo>
                <a:lnTo>
                  <a:pt x="90" y="125"/>
                </a:lnTo>
                <a:lnTo>
                  <a:pt x="73" y="145"/>
                </a:lnTo>
                <a:lnTo>
                  <a:pt x="58" y="165"/>
                </a:lnTo>
                <a:lnTo>
                  <a:pt x="44" y="186"/>
                </a:lnTo>
                <a:lnTo>
                  <a:pt x="32" y="208"/>
                </a:lnTo>
                <a:lnTo>
                  <a:pt x="19" y="231"/>
                </a:lnTo>
                <a:lnTo>
                  <a:pt x="10" y="254"/>
                </a:lnTo>
                <a:lnTo>
                  <a:pt x="0" y="278"/>
                </a:lnTo>
                <a:lnTo>
                  <a:pt x="0" y="278"/>
                </a:lnTo>
                <a:lnTo>
                  <a:pt x="10" y="312"/>
                </a:lnTo>
                <a:lnTo>
                  <a:pt x="17" y="346"/>
                </a:lnTo>
                <a:lnTo>
                  <a:pt x="22" y="381"/>
                </a:lnTo>
                <a:lnTo>
                  <a:pt x="23" y="416"/>
                </a:lnTo>
                <a:lnTo>
                  <a:pt x="23" y="416"/>
                </a:lnTo>
                <a:lnTo>
                  <a:pt x="22" y="453"/>
                </a:lnTo>
                <a:lnTo>
                  <a:pt x="17" y="488"/>
                </a:lnTo>
                <a:lnTo>
                  <a:pt x="10" y="522"/>
                </a:lnTo>
                <a:lnTo>
                  <a:pt x="0" y="555"/>
                </a:lnTo>
                <a:lnTo>
                  <a:pt x="0" y="555"/>
                </a:lnTo>
                <a:lnTo>
                  <a:pt x="12" y="587"/>
                </a:lnTo>
                <a:lnTo>
                  <a:pt x="27" y="619"/>
                </a:lnTo>
                <a:lnTo>
                  <a:pt x="44" y="648"/>
                </a:lnTo>
                <a:lnTo>
                  <a:pt x="63" y="676"/>
                </a:lnTo>
                <a:lnTo>
                  <a:pt x="84" y="703"/>
                </a:lnTo>
                <a:lnTo>
                  <a:pt x="107" y="728"/>
                </a:lnTo>
                <a:lnTo>
                  <a:pt x="131" y="750"/>
                </a:lnTo>
                <a:lnTo>
                  <a:pt x="158" y="772"/>
                </a:lnTo>
                <a:lnTo>
                  <a:pt x="186" y="791"/>
                </a:lnTo>
                <a:lnTo>
                  <a:pt x="216" y="807"/>
                </a:lnTo>
                <a:lnTo>
                  <a:pt x="246" y="822"/>
                </a:lnTo>
                <a:lnTo>
                  <a:pt x="279" y="834"/>
                </a:lnTo>
                <a:lnTo>
                  <a:pt x="312" y="843"/>
                </a:lnTo>
                <a:lnTo>
                  <a:pt x="347" y="851"/>
                </a:lnTo>
                <a:lnTo>
                  <a:pt x="382" y="855"/>
                </a:lnTo>
                <a:lnTo>
                  <a:pt x="400" y="857"/>
                </a:lnTo>
                <a:lnTo>
                  <a:pt x="418" y="857"/>
                </a:lnTo>
                <a:lnTo>
                  <a:pt x="418" y="857"/>
                </a:lnTo>
                <a:lnTo>
                  <a:pt x="440" y="855"/>
                </a:lnTo>
                <a:lnTo>
                  <a:pt x="463" y="854"/>
                </a:lnTo>
                <a:lnTo>
                  <a:pt x="485" y="852"/>
                </a:lnTo>
                <a:lnTo>
                  <a:pt x="507" y="848"/>
                </a:lnTo>
                <a:lnTo>
                  <a:pt x="528" y="843"/>
                </a:lnTo>
                <a:lnTo>
                  <a:pt x="548" y="837"/>
                </a:lnTo>
                <a:lnTo>
                  <a:pt x="569" y="830"/>
                </a:lnTo>
                <a:lnTo>
                  <a:pt x="589" y="822"/>
                </a:lnTo>
                <a:lnTo>
                  <a:pt x="609" y="813"/>
                </a:lnTo>
                <a:lnTo>
                  <a:pt x="627" y="803"/>
                </a:lnTo>
                <a:lnTo>
                  <a:pt x="646" y="792"/>
                </a:lnTo>
                <a:lnTo>
                  <a:pt x="663" y="781"/>
                </a:lnTo>
                <a:lnTo>
                  <a:pt x="680" y="769"/>
                </a:lnTo>
                <a:lnTo>
                  <a:pt x="697" y="756"/>
                </a:lnTo>
                <a:lnTo>
                  <a:pt x="713" y="743"/>
                </a:lnTo>
                <a:lnTo>
                  <a:pt x="729" y="728"/>
                </a:lnTo>
                <a:lnTo>
                  <a:pt x="744" y="712"/>
                </a:lnTo>
                <a:lnTo>
                  <a:pt x="757" y="697"/>
                </a:lnTo>
                <a:lnTo>
                  <a:pt x="770" y="680"/>
                </a:lnTo>
                <a:lnTo>
                  <a:pt x="782" y="663"/>
                </a:lnTo>
                <a:lnTo>
                  <a:pt x="794" y="644"/>
                </a:lnTo>
                <a:lnTo>
                  <a:pt x="804" y="626"/>
                </a:lnTo>
                <a:lnTo>
                  <a:pt x="814" y="608"/>
                </a:lnTo>
                <a:lnTo>
                  <a:pt x="824" y="589"/>
                </a:lnTo>
                <a:lnTo>
                  <a:pt x="831" y="568"/>
                </a:lnTo>
                <a:lnTo>
                  <a:pt x="838" y="547"/>
                </a:lnTo>
                <a:lnTo>
                  <a:pt x="844" y="527"/>
                </a:lnTo>
                <a:lnTo>
                  <a:pt x="849" y="506"/>
                </a:lnTo>
                <a:lnTo>
                  <a:pt x="853" y="484"/>
                </a:lnTo>
                <a:lnTo>
                  <a:pt x="855" y="463"/>
                </a:lnTo>
                <a:lnTo>
                  <a:pt x="858" y="439"/>
                </a:lnTo>
                <a:lnTo>
                  <a:pt x="858" y="416"/>
                </a:lnTo>
                <a:lnTo>
                  <a:pt x="858" y="416"/>
                </a:lnTo>
                <a:lnTo>
                  <a:pt x="858" y="399"/>
                </a:lnTo>
                <a:lnTo>
                  <a:pt x="856" y="381"/>
                </a:lnTo>
                <a:lnTo>
                  <a:pt x="851" y="346"/>
                </a:lnTo>
                <a:lnTo>
                  <a:pt x="845" y="312"/>
                </a:lnTo>
                <a:lnTo>
                  <a:pt x="836" y="278"/>
                </a:lnTo>
                <a:lnTo>
                  <a:pt x="824" y="247"/>
                </a:lnTo>
                <a:lnTo>
                  <a:pt x="809" y="215"/>
                </a:lnTo>
                <a:lnTo>
                  <a:pt x="792" y="186"/>
                </a:lnTo>
                <a:lnTo>
                  <a:pt x="773" y="158"/>
                </a:lnTo>
                <a:lnTo>
                  <a:pt x="752" y="131"/>
                </a:lnTo>
                <a:lnTo>
                  <a:pt x="729" y="107"/>
                </a:lnTo>
                <a:lnTo>
                  <a:pt x="705" y="84"/>
                </a:lnTo>
                <a:lnTo>
                  <a:pt x="678" y="62"/>
                </a:lnTo>
                <a:lnTo>
                  <a:pt x="650" y="44"/>
                </a:lnTo>
                <a:lnTo>
                  <a:pt x="621" y="27"/>
                </a:lnTo>
                <a:lnTo>
                  <a:pt x="589" y="13"/>
                </a:lnTo>
                <a:lnTo>
                  <a:pt x="5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3" name="Freeform 187"/>
          <p:cNvSpPr>
            <a:spLocks/>
          </p:cNvSpPr>
          <p:nvPr/>
        </p:nvSpPr>
        <p:spPr bwMode="auto">
          <a:xfrm>
            <a:off x="2764394" y="2893075"/>
            <a:ext cx="158159" cy="289859"/>
          </a:xfrm>
          <a:custGeom>
            <a:avLst/>
            <a:gdLst>
              <a:gd name="T0" fmla="*/ 0 w 58"/>
              <a:gd name="T1" fmla="*/ 0 h 102"/>
              <a:gd name="T2" fmla="*/ 0 w 58"/>
              <a:gd name="T3" fmla="*/ 0 h 102"/>
              <a:gd name="T4" fmla="*/ 0 w 58"/>
              <a:gd name="T5" fmla="*/ 2 h 102"/>
              <a:gd name="T6" fmla="*/ 0 w 58"/>
              <a:gd name="T7" fmla="*/ 2 h 102"/>
              <a:gd name="T8" fmla="*/ 17 w 58"/>
              <a:gd name="T9" fmla="*/ 25 h 102"/>
              <a:gd name="T10" fmla="*/ 31 w 58"/>
              <a:gd name="T11" fmla="*/ 50 h 102"/>
              <a:gd name="T12" fmla="*/ 45 w 58"/>
              <a:gd name="T13" fmla="*/ 76 h 102"/>
              <a:gd name="T14" fmla="*/ 57 w 58"/>
              <a:gd name="T15" fmla="*/ 102 h 102"/>
              <a:gd name="T16" fmla="*/ 57 w 58"/>
              <a:gd name="T17" fmla="*/ 102 h 102"/>
              <a:gd name="T18" fmla="*/ 58 w 58"/>
              <a:gd name="T19" fmla="*/ 101 h 102"/>
              <a:gd name="T20" fmla="*/ 58 w 58"/>
              <a:gd name="T21" fmla="*/ 101 h 102"/>
              <a:gd name="T22" fmla="*/ 46 w 58"/>
              <a:gd name="T23" fmla="*/ 74 h 102"/>
              <a:gd name="T24" fmla="*/ 31 w 58"/>
              <a:gd name="T25" fmla="*/ 49 h 102"/>
              <a:gd name="T26" fmla="*/ 17 w 58"/>
              <a:gd name="T27" fmla="*/ 25 h 102"/>
              <a:gd name="T28" fmla="*/ 0 w 58"/>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102">
                <a:moveTo>
                  <a:pt x="0" y="0"/>
                </a:moveTo>
                <a:lnTo>
                  <a:pt x="0" y="0"/>
                </a:lnTo>
                <a:lnTo>
                  <a:pt x="0" y="2"/>
                </a:lnTo>
                <a:lnTo>
                  <a:pt x="0" y="2"/>
                </a:lnTo>
                <a:lnTo>
                  <a:pt x="17" y="25"/>
                </a:lnTo>
                <a:lnTo>
                  <a:pt x="31" y="50"/>
                </a:lnTo>
                <a:lnTo>
                  <a:pt x="45" y="76"/>
                </a:lnTo>
                <a:lnTo>
                  <a:pt x="57" y="102"/>
                </a:lnTo>
                <a:lnTo>
                  <a:pt x="57" y="102"/>
                </a:lnTo>
                <a:lnTo>
                  <a:pt x="58" y="101"/>
                </a:lnTo>
                <a:lnTo>
                  <a:pt x="58" y="101"/>
                </a:lnTo>
                <a:lnTo>
                  <a:pt x="46" y="74"/>
                </a:lnTo>
                <a:lnTo>
                  <a:pt x="31" y="49"/>
                </a:lnTo>
                <a:lnTo>
                  <a:pt x="17" y="2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6" name="Freeform 190"/>
          <p:cNvSpPr>
            <a:spLocks/>
          </p:cNvSpPr>
          <p:nvPr/>
        </p:nvSpPr>
        <p:spPr bwMode="auto">
          <a:xfrm>
            <a:off x="2932811" y="2893075"/>
            <a:ext cx="158159" cy="289859"/>
          </a:xfrm>
          <a:custGeom>
            <a:avLst/>
            <a:gdLst>
              <a:gd name="T0" fmla="*/ 57 w 57"/>
              <a:gd name="T1" fmla="*/ 0 h 102"/>
              <a:gd name="T2" fmla="*/ 57 w 57"/>
              <a:gd name="T3" fmla="*/ 0 h 102"/>
              <a:gd name="T4" fmla="*/ 40 w 57"/>
              <a:gd name="T5" fmla="*/ 25 h 102"/>
              <a:gd name="T6" fmla="*/ 25 w 57"/>
              <a:gd name="T7" fmla="*/ 49 h 102"/>
              <a:gd name="T8" fmla="*/ 11 w 57"/>
              <a:gd name="T9" fmla="*/ 74 h 102"/>
              <a:gd name="T10" fmla="*/ 0 w 57"/>
              <a:gd name="T11" fmla="*/ 101 h 102"/>
              <a:gd name="T12" fmla="*/ 0 w 57"/>
              <a:gd name="T13" fmla="*/ 101 h 102"/>
              <a:gd name="T14" fmla="*/ 0 w 57"/>
              <a:gd name="T15" fmla="*/ 102 h 102"/>
              <a:gd name="T16" fmla="*/ 0 w 57"/>
              <a:gd name="T17" fmla="*/ 102 h 102"/>
              <a:gd name="T18" fmla="*/ 12 w 57"/>
              <a:gd name="T19" fmla="*/ 76 h 102"/>
              <a:gd name="T20" fmla="*/ 25 w 57"/>
              <a:gd name="T21" fmla="*/ 50 h 102"/>
              <a:gd name="T22" fmla="*/ 40 w 57"/>
              <a:gd name="T23" fmla="*/ 25 h 102"/>
              <a:gd name="T24" fmla="*/ 57 w 57"/>
              <a:gd name="T25" fmla="*/ 2 h 102"/>
              <a:gd name="T26" fmla="*/ 57 w 57"/>
              <a:gd name="T27" fmla="*/ 2 h 102"/>
              <a:gd name="T28" fmla="*/ 57 w 57"/>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2">
                <a:moveTo>
                  <a:pt x="57" y="0"/>
                </a:moveTo>
                <a:lnTo>
                  <a:pt x="57" y="0"/>
                </a:lnTo>
                <a:lnTo>
                  <a:pt x="40" y="25"/>
                </a:lnTo>
                <a:lnTo>
                  <a:pt x="25" y="49"/>
                </a:lnTo>
                <a:lnTo>
                  <a:pt x="11" y="74"/>
                </a:lnTo>
                <a:lnTo>
                  <a:pt x="0" y="101"/>
                </a:lnTo>
                <a:lnTo>
                  <a:pt x="0" y="101"/>
                </a:lnTo>
                <a:lnTo>
                  <a:pt x="0" y="102"/>
                </a:lnTo>
                <a:lnTo>
                  <a:pt x="0" y="102"/>
                </a:lnTo>
                <a:lnTo>
                  <a:pt x="12" y="76"/>
                </a:lnTo>
                <a:lnTo>
                  <a:pt x="25" y="50"/>
                </a:lnTo>
                <a:lnTo>
                  <a:pt x="40" y="25"/>
                </a:lnTo>
                <a:lnTo>
                  <a:pt x="57" y="2"/>
                </a:lnTo>
                <a:lnTo>
                  <a:pt x="57" y="2"/>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7" name="Freeform 191"/>
          <p:cNvSpPr>
            <a:spLocks/>
          </p:cNvSpPr>
          <p:nvPr/>
        </p:nvSpPr>
        <p:spPr bwMode="auto">
          <a:xfrm>
            <a:off x="2628039" y="1624408"/>
            <a:ext cx="2108089" cy="801422"/>
          </a:xfrm>
          <a:custGeom>
            <a:avLst/>
            <a:gdLst>
              <a:gd name="T0" fmla="*/ 308 w 727"/>
              <a:gd name="T1" fmla="*/ 0 h 275"/>
              <a:gd name="T2" fmla="*/ 266 w 727"/>
              <a:gd name="T3" fmla="*/ 1 h 275"/>
              <a:gd name="T4" fmla="*/ 225 w 727"/>
              <a:gd name="T5" fmla="*/ 6 h 275"/>
              <a:gd name="T6" fmla="*/ 184 w 727"/>
              <a:gd name="T7" fmla="*/ 15 h 275"/>
              <a:gd name="T8" fmla="*/ 145 w 727"/>
              <a:gd name="T9" fmla="*/ 24 h 275"/>
              <a:gd name="T10" fmla="*/ 106 w 727"/>
              <a:gd name="T11" fmla="*/ 38 h 275"/>
              <a:gd name="T12" fmla="*/ 70 w 727"/>
              <a:gd name="T13" fmla="*/ 55 h 275"/>
              <a:gd name="T14" fmla="*/ 34 w 727"/>
              <a:gd name="T15" fmla="*/ 73 h 275"/>
              <a:gd name="T16" fmla="*/ 0 w 727"/>
              <a:gd name="T17" fmla="*/ 93 h 275"/>
              <a:gd name="T18" fmla="*/ 31 w 727"/>
              <a:gd name="T19" fmla="*/ 99 h 275"/>
              <a:gd name="T20" fmla="*/ 59 w 727"/>
              <a:gd name="T21" fmla="*/ 109 h 275"/>
              <a:gd name="T22" fmla="*/ 84 w 727"/>
              <a:gd name="T23" fmla="*/ 124 h 275"/>
              <a:gd name="T24" fmla="*/ 107 w 727"/>
              <a:gd name="T25" fmla="*/ 143 h 275"/>
              <a:gd name="T26" fmla="*/ 130 w 727"/>
              <a:gd name="T27" fmla="*/ 132 h 275"/>
              <a:gd name="T28" fmla="*/ 179 w 727"/>
              <a:gd name="T29" fmla="*/ 115 h 275"/>
              <a:gd name="T30" fmla="*/ 228 w 727"/>
              <a:gd name="T31" fmla="*/ 103 h 275"/>
              <a:gd name="T32" fmla="*/ 281 w 727"/>
              <a:gd name="T33" fmla="*/ 97 h 275"/>
              <a:gd name="T34" fmla="*/ 308 w 727"/>
              <a:gd name="T35" fmla="*/ 96 h 275"/>
              <a:gd name="T36" fmla="*/ 362 w 727"/>
              <a:gd name="T37" fmla="*/ 99 h 275"/>
              <a:gd name="T38" fmla="*/ 415 w 727"/>
              <a:gd name="T39" fmla="*/ 109 h 275"/>
              <a:gd name="T40" fmla="*/ 465 w 727"/>
              <a:gd name="T41" fmla="*/ 124 h 275"/>
              <a:gd name="T42" fmla="*/ 512 w 727"/>
              <a:gd name="T43" fmla="*/ 144 h 275"/>
              <a:gd name="T44" fmla="*/ 557 w 727"/>
              <a:gd name="T45" fmla="*/ 171 h 275"/>
              <a:gd name="T46" fmla="*/ 598 w 727"/>
              <a:gd name="T47" fmla="*/ 201 h 275"/>
              <a:gd name="T48" fmla="*/ 636 w 727"/>
              <a:gd name="T49" fmla="*/ 237 h 275"/>
              <a:gd name="T50" fmla="*/ 669 w 727"/>
              <a:gd name="T51" fmla="*/ 275 h 275"/>
              <a:gd name="T52" fmla="*/ 682 w 727"/>
              <a:gd name="T53" fmla="*/ 255 h 275"/>
              <a:gd name="T54" fmla="*/ 711 w 727"/>
              <a:gd name="T55" fmla="*/ 213 h 275"/>
              <a:gd name="T56" fmla="*/ 727 w 727"/>
              <a:gd name="T57" fmla="*/ 194 h 275"/>
              <a:gd name="T58" fmla="*/ 687 w 727"/>
              <a:gd name="T59" fmla="*/ 152 h 275"/>
              <a:gd name="T60" fmla="*/ 642 w 727"/>
              <a:gd name="T61" fmla="*/ 114 h 275"/>
              <a:gd name="T62" fmla="*/ 594 w 727"/>
              <a:gd name="T63" fmla="*/ 80 h 275"/>
              <a:gd name="T64" fmla="*/ 543 w 727"/>
              <a:gd name="T65" fmla="*/ 52 h 275"/>
              <a:gd name="T66" fmla="*/ 488 w 727"/>
              <a:gd name="T67" fmla="*/ 30 h 275"/>
              <a:gd name="T68" fmla="*/ 430 w 727"/>
              <a:gd name="T69" fmla="*/ 13 h 275"/>
              <a:gd name="T70" fmla="*/ 370 w 727"/>
              <a:gd name="T71" fmla="*/ 4 h 275"/>
              <a:gd name="T72" fmla="*/ 308 w 727"/>
              <a:gd name="T73"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7" h="275">
                <a:moveTo>
                  <a:pt x="308" y="0"/>
                </a:moveTo>
                <a:lnTo>
                  <a:pt x="308" y="0"/>
                </a:lnTo>
                <a:lnTo>
                  <a:pt x="287" y="0"/>
                </a:lnTo>
                <a:lnTo>
                  <a:pt x="266" y="1"/>
                </a:lnTo>
                <a:lnTo>
                  <a:pt x="245" y="4"/>
                </a:lnTo>
                <a:lnTo>
                  <a:pt x="225" y="6"/>
                </a:lnTo>
                <a:lnTo>
                  <a:pt x="204" y="10"/>
                </a:lnTo>
                <a:lnTo>
                  <a:pt x="184" y="15"/>
                </a:lnTo>
                <a:lnTo>
                  <a:pt x="164" y="19"/>
                </a:lnTo>
                <a:lnTo>
                  <a:pt x="145" y="24"/>
                </a:lnTo>
                <a:lnTo>
                  <a:pt x="125" y="32"/>
                </a:lnTo>
                <a:lnTo>
                  <a:pt x="106" y="38"/>
                </a:lnTo>
                <a:lnTo>
                  <a:pt x="88" y="46"/>
                </a:lnTo>
                <a:lnTo>
                  <a:pt x="70" y="55"/>
                </a:lnTo>
                <a:lnTo>
                  <a:pt x="53" y="63"/>
                </a:lnTo>
                <a:lnTo>
                  <a:pt x="34" y="73"/>
                </a:lnTo>
                <a:lnTo>
                  <a:pt x="0" y="93"/>
                </a:lnTo>
                <a:lnTo>
                  <a:pt x="0" y="93"/>
                </a:lnTo>
                <a:lnTo>
                  <a:pt x="16" y="96"/>
                </a:lnTo>
                <a:lnTo>
                  <a:pt x="31" y="99"/>
                </a:lnTo>
                <a:lnTo>
                  <a:pt x="45" y="103"/>
                </a:lnTo>
                <a:lnTo>
                  <a:pt x="59" y="109"/>
                </a:lnTo>
                <a:lnTo>
                  <a:pt x="72" y="116"/>
                </a:lnTo>
                <a:lnTo>
                  <a:pt x="84" y="124"/>
                </a:lnTo>
                <a:lnTo>
                  <a:pt x="96" y="133"/>
                </a:lnTo>
                <a:lnTo>
                  <a:pt x="107" y="143"/>
                </a:lnTo>
                <a:lnTo>
                  <a:pt x="107" y="143"/>
                </a:lnTo>
                <a:lnTo>
                  <a:pt x="130" y="132"/>
                </a:lnTo>
                <a:lnTo>
                  <a:pt x="153" y="122"/>
                </a:lnTo>
                <a:lnTo>
                  <a:pt x="179" y="115"/>
                </a:lnTo>
                <a:lnTo>
                  <a:pt x="203" y="108"/>
                </a:lnTo>
                <a:lnTo>
                  <a:pt x="228" y="103"/>
                </a:lnTo>
                <a:lnTo>
                  <a:pt x="255" y="99"/>
                </a:lnTo>
                <a:lnTo>
                  <a:pt x="281" y="97"/>
                </a:lnTo>
                <a:lnTo>
                  <a:pt x="308" y="96"/>
                </a:lnTo>
                <a:lnTo>
                  <a:pt x="308" y="96"/>
                </a:lnTo>
                <a:lnTo>
                  <a:pt x="335" y="97"/>
                </a:lnTo>
                <a:lnTo>
                  <a:pt x="362" y="99"/>
                </a:lnTo>
                <a:lnTo>
                  <a:pt x="389" y="103"/>
                </a:lnTo>
                <a:lnTo>
                  <a:pt x="415" y="109"/>
                </a:lnTo>
                <a:lnTo>
                  <a:pt x="441" y="115"/>
                </a:lnTo>
                <a:lnTo>
                  <a:pt x="465" y="124"/>
                </a:lnTo>
                <a:lnTo>
                  <a:pt x="489" y="133"/>
                </a:lnTo>
                <a:lnTo>
                  <a:pt x="512" y="144"/>
                </a:lnTo>
                <a:lnTo>
                  <a:pt x="535" y="158"/>
                </a:lnTo>
                <a:lnTo>
                  <a:pt x="557" y="171"/>
                </a:lnTo>
                <a:lnTo>
                  <a:pt x="579" y="186"/>
                </a:lnTo>
                <a:lnTo>
                  <a:pt x="598" y="201"/>
                </a:lnTo>
                <a:lnTo>
                  <a:pt x="618" y="218"/>
                </a:lnTo>
                <a:lnTo>
                  <a:pt x="636" y="237"/>
                </a:lnTo>
                <a:lnTo>
                  <a:pt x="653" y="256"/>
                </a:lnTo>
                <a:lnTo>
                  <a:pt x="669" y="275"/>
                </a:lnTo>
                <a:lnTo>
                  <a:pt x="669" y="275"/>
                </a:lnTo>
                <a:lnTo>
                  <a:pt x="682" y="255"/>
                </a:lnTo>
                <a:lnTo>
                  <a:pt x="695" y="233"/>
                </a:lnTo>
                <a:lnTo>
                  <a:pt x="711" y="213"/>
                </a:lnTo>
                <a:lnTo>
                  <a:pt x="727" y="194"/>
                </a:lnTo>
                <a:lnTo>
                  <a:pt x="727" y="194"/>
                </a:lnTo>
                <a:lnTo>
                  <a:pt x="708" y="172"/>
                </a:lnTo>
                <a:lnTo>
                  <a:pt x="687" y="152"/>
                </a:lnTo>
                <a:lnTo>
                  <a:pt x="665" y="132"/>
                </a:lnTo>
                <a:lnTo>
                  <a:pt x="642" y="114"/>
                </a:lnTo>
                <a:lnTo>
                  <a:pt x="619" y="96"/>
                </a:lnTo>
                <a:lnTo>
                  <a:pt x="594" y="80"/>
                </a:lnTo>
                <a:lnTo>
                  <a:pt x="568" y="65"/>
                </a:lnTo>
                <a:lnTo>
                  <a:pt x="543" y="52"/>
                </a:lnTo>
                <a:lnTo>
                  <a:pt x="516" y="40"/>
                </a:lnTo>
                <a:lnTo>
                  <a:pt x="488" y="30"/>
                </a:lnTo>
                <a:lnTo>
                  <a:pt x="459" y="21"/>
                </a:lnTo>
                <a:lnTo>
                  <a:pt x="430" y="13"/>
                </a:lnTo>
                <a:lnTo>
                  <a:pt x="401" y="7"/>
                </a:lnTo>
                <a:lnTo>
                  <a:pt x="370" y="4"/>
                </a:lnTo>
                <a:lnTo>
                  <a:pt x="339" y="1"/>
                </a:lnTo>
                <a:lnTo>
                  <a:pt x="3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9" name="Freeform 193"/>
          <p:cNvSpPr>
            <a:spLocks/>
          </p:cNvSpPr>
          <p:nvPr/>
        </p:nvSpPr>
        <p:spPr bwMode="auto">
          <a:xfrm>
            <a:off x="2764395" y="2659933"/>
            <a:ext cx="316314" cy="517199"/>
          </a:xfrm>
          <a:custGeom>
            <a:avLst/>
            <a:gdLst>
              <a:gd name="T0" fmla="*/ 58 w 115"/>
              <a:gd name="T1" fmla="*/ 0 h 182"/>
              <a:gd name="T2" fmla="*/ 58 w 115"/>
              <a:gd name="T3" fmla="*/ 0 h 182"/>
              <a:gd name="T4" fmla="*/ 42 w 115"/>
              <a:gd name="T5" fmla="*/ 19 h 182"/>
              <a:gd name="T6" fmla="*/ 26 w 115"/>
              <a:gd name="T7" fmla="*/ 39 h 182"/>
              <a:gd name="T8" fmla="*/ 13 w 115"/>
              <a:gd name="T9" fmla="*/ 61 h 182"/>
              <a:gd name="T10" fmla="*/ 0 w 115"/>
              <a:gd name="T11" fmla="*/ 81 h 182"/>
              <a:gd name="T12" fmla="*/ 0 w 115"/>
              <a:gd name="T13" fmla="*/ 81 h 182"/>
              <a:gd name="T14" fmla="*/ 17 w 115"/>
              <a:gd name="T15" fmla="*/ 106 h 182"/>
              <a:gd name="T16" fmla="*/ 31 w 115"/>
              <a:gd name="T17" fmla="*/ 130 h 182"/>
              <a:gd name="T18" fmla="*/ 46 w 115"/>
              <a:gd name="T19" fmla="*/ 155 h 182"/>
              <a:gd name="T20" fmla="*/ 58 w 115"/>
              <a:gd name="T21" fmla="*/ 182 h 182"/>
              <a:gd name="T22" fmla="*/ 58 w 115"/>
              <a:gd name="T23" fmla="*/ 182 h 182"/>
              <a:gd name="T24" fmla="*/ 69 w 115"/>
              <a:gd name="T25" fmla="*/ 155 h 182"/>
              <a:gd name="T26" fmla="*/ 83 w 115"/>
              <a:gd name="T27" fmla="*/ 130 h 182"/>
              <a:gd name="T28" fmla="*/ 98 w 115"/>
              <a:gd name="T29" fmla="*/ 106 h 182"/>
              <a:gd name="T30" fmla="*/ 115 w 115"/>
              <a:gd name="T31" fmla="*/ 81 h 182"/>
              <a:gd name="T32" fmla="*/ 115 w 115"/>
              <a:gd name="T33" fmla="*/ 81 h 182"/>
              <a:gd name="T34" fmla="*/ 102 w 115"/>
              <a:gd name="T35" fmla="*/ 61 h 182"/>
              <a:gd name="T36" fmla="*/ 88 w 115"/>
              <a:gd name="T37" fmla="*/ 39 h 182"/>
              <a:gd name="T38" fmla="*/ 74 w 115"/>
              <a:gd name="T39" fmla="*/ 19 h 182"/>
              <a:gd name="T40" fmla="*/ 58 w 115"/>
              <a:gd name="T4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182">
                <a:moveTo>
                  <a:pt x="58" y="0"/>
                </a:moveTo>
                <a:lnTo>
                  <a:pt x="58" y="0"/>
                </a:lnTo>
                <a:lnTo>
                  <a:pt x="42" y="19"/>
                </a:lnTo>
                <a:lnTo>
                  <a:pt x="26" y="39"/>
                </a:lnTo>
                <a:lnTo>
                  <a:pt x="13" y="61"/>
                </a:lnTo>
                <a:lnTo>
                  <a:pt x="0" y="81"/>
                </a:lnTo>
                <a:lnTo>
                  <a:pt x="0" y="81"/>
                </a:lnTo>
                <a:lnTo>
                  <a:pt x="17" y="106"/>
                </a:lnTo>
                <a:lnTo>
                  <a:pt x="31" y="130"/>
                </a:lnTo>
                <a:lnTo>
                  <a:pt x="46" y="155"/>
                </a:lnTo>
                <a:lnTo>
                  <a:pt x="58" y="182"/>
                </a:lnTo>
                <a:lnTo>
                  <a:pt x="58" y="182"/>
                </a:lnTo>
                <a:lnTo>
                  <a:pt x="69" y="155"/>
                </a:lnTo>
                <a:lnTo>
                  <a:pt x="83" y="130"/>
                </a:lnTo>
                <a:lnTo>
                  <a:pt x="98" y="106"/>
                </a:lnTo>
                <a:lnTo>
                  <a:pt x="115" y="81"/>
                </a:lnTo>
                <a:lnTo>
                  <a:pt x="115" y="81"/>
                </a:lnTo>
                <a:lnTo>
                  <a:pt x="102" y="61"/>
                </a:lnTo>
                <a:lnTo>
                  <a:pt x="88" y="39"/>
                </a:lnTo>
                <a:lnTo>
                  <a:pt x="74" y="19"/>
                </a:lnTo>
                <a:lnTo>
                  <a:pt x="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4" name="Freeform 92"/>
          <p:cNvSpPr>
            <a:spLocks/>
          </p:cNvSpPr>
          <p:nvPr/>
        </p:nvSpPr>
        <p:spPr bwMode="auto">
          <a:xfrm>
            <a:off x="3214583" y="4778396"/>
            <a:ext cx="763518" cy="130722"/>
          </a:xfrm>
          <a:custGeom>
            <a:avLst/>
            <a:gdLst>
              <a:gd name="T0" fmla="*/ 140 w 280"/>
              <a:gd name="T1" fmla="*/ 0 h 45"/>
              <a:gd name="T2" fmla="*/ 140 w 280"/>
              <a:gd name="T3" fmla="*/ 0 h 45"/>
              <a:gd name="T4" fmla="*/ 122 w 280"/>
              <a:gd name="T5" fmla="*/ 0 h 45"/>
              <a:gd name="T6" fmla="*/ 104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4 w 280"/>
              <a:gd name="T25" fmla="*/ 44 h 45"/>
              <a:gd name="T26" fmla="*/ 122 w 280"/>
              <a:gd name="T27" fmla="*/ 45 h 45"/>
              <a:gd name="T28" fmla="*/ 140 w 280"/>
              <a:gd name="T29" fmla="*/ 45 h 45"/>
              <a:gd name="T30" fmla="*/ 140 w 280"/>
              <a:gd name="T31" fmla="*/ 45 h 45"/>
              <a:gd name="T32" fmla="*/ 159 w 280"/>
              <a:gd name="T33" fmla="*/ 45 h 45"/>
              <a:gd name="T34" fmla="*/ 177 w 280"/>
              <a:gd name="T35" fmla="*/ 44 h 45"/>
              <a:gd name="T36" fmla="*/ 194 w 280"/>
              <a:gd name="T37" fmla="*/ 43 h 45"/>
              <a:gd name="T38" fmla="*/ 212 w 280"/>
              <a:gd name="T39" fmla="*/ 40 h 45"/>
              <a:gd name="T40" fmla="*/ 246 w 280"/>
              <a:gd name="T41" fmla="*/ 33 h 45"/>
              <a:gd name="T42" fmla="*/ 280 w 280"/>
              <a:gd name="T43" fmla="*/ 23 h 45"/>
              <a:gd name="T44" fmla="*/ 280 w 280"/>
              <a:gd name="T45" fmla="*/ 23 h 45"/>
              <a:gd name="T46" fmla="*/ 246 w 280"/>
              <a:gd name="T47" fmla="*/ 14 h 45"/>
              <a:gd name="T48" fmla="*/ 212 w 280"/>
              <a:gd name="T49" fmla="*/ 6 h 45"/>
              <a:gd name="T50" fmla="*/ 194 w 280"/>
              <a:gd name="T51" fmla="*/ 4 h 45"/>
              <a:gd name="T52" fmla="*/ 177 w 280"/>
              <a:gd name="T53" fmla="*/ 2 h 45"/>
              <a:gd name="T54" fmla="*/ 159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4" y="2"/>
                </a:lnTo>
                <a:lnTo>
                  <a:pt x="86" y="4"/>
                </a:lnTo>
                <a:lnTo>
                  <a:pt x="68" y="6"/>
                </a:lnTo>
                <a:lnTo>
                  <a:pt x="34" y="14"/>
                </a:lnTo>
                <a:lnTo>
                  <a:pt x="0" y="23"/>
                </a:lnTo>
                <a:lnTo>
                  <a:pt x="0" y="23"/>
                </a:lnTo>
                <a:lnTo>
                  <a:pt x="34" y="33"/>
                </a:lnTo>
                <a:lnTo>
                  <a:pt x="68" y="40"/>
                </a:lnTo>
                <a:lnTo>
                  <a:pt x="86" y="43"/>
                </a:lnTo>
                <a:lnTo>
                  <a:pt x="104" y="44"/>
                </a:lnTo>
                <a:lnTo>
                  <a:pt x="122" y="45"/>
                </a:lnTo>
                <a:lnTo>
                  <a:pt x="140" y="45"/>
                </a:lnTo>
                <a:lnTo>
                  <a:pt x="140" y="45"/>
                </a:lnTo>
                <a:lnTo>
                  <a:pt x="159" y="45"/>
                </a:lnTo>
                <a:lnTo>
                  <a:pt x="177" y="44"/>
                </a:lnTo>
                <a:lnTo>
                  <a:pt x="194" y="43"/>
                </a:lnTo>
                <a:lnTo>
                  <a:pt x="212" y="40"/>
                </a:lnTo>
                <a:lnTo>
                  <a:pt x="246" y="33"/>
                </a:lnTo>
                <a:lnTo>
                  <a:pt x="280" y="23"/>
                </a:lnTo>
                <a:lnTo>
                  <a:pt x="280" y="23"/>
                </a:lnTo>
                <a:lnTo>
                  <a:pt x="246" y="14"/>
                </a:lnTo>
                <a:lnTo>
                  <a:pt x="212" y="6"/>
                </a:lnTo>
                <a:lnTo>
                  <a:pt x="194" y="4"/>
                </a:lnTo>
                <a:lnTo>
                  <a:pt x="177" y="2"/>
                </a:lnTo>
                <a:lnTo>
                  <a:pt x="159" y="0"/>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5" name="Freeform 66"/>
          <p:cNvSpPr>
            <a:spLocks/>
          </p:cNvSpPr>
          <p:nvPr/>
        </p:nvSpPr>
        <p:spPr bwMode="auto">
          <a:xfrm>
            <a:off x="2681227" y="2418610"/>
            <a:ext cx="2334183" cy="2432532"/>
          </a:xfrm>
          <a:custGeom>
            <a:avLst/>
            <a:gdLst>
              <a:gd name="T0" fmla="*/ 413 w 856"/>
              <a:gd name="T1" fmla="*/ 0 h 856"/>
              <a:gd name="T2" fmla="*/ 337 w 856"/>
              <a:gd name="T3" fmla="*/ 11 h 856"/>
              <a:gd name="T4" fmla="*/ 266 w 856"/>
              <a:gd name="T5" fmla="*/ 35 h 856"/>
              <a:gd name="T6" fmla="*/ 251 w 856"/>
              <a:gd name="T7" fmla="*/ 52 h 856"/>
              <a:gd name="T8" fmla="*/ 269 w 856"/>
              <a:gd name="T9" fmla="*/ 79 h 856"/>
              <a:gd name="T10" fmla="*/ 281 w 856"/>
              <a:gd name="T11" fmla="*/ 107 h 856"/>
              <a:gd name="T12" fmla="*/ 287 w 856"/>
              <a:gd name="T13" fmla="*/ 138 h 856"/>
              <a:gd name="T14" fmla="*/ 285 w 856"/>
              <a:gd name="T15" fmla="*/ 170 h 856"/>
              <a:gd name="T16" fmla="*/ 276 w 856"/>
              <a:gd name="T17" fmla="*/ 201 h 856"/>
              <a:gd name="T18" fmla="*/ 257 w 856"/>
              <a:gd name="T19" fmla="*/ 234 h 856"/>
              <a:gd name="T20" fmla="*/ 303 w 856"/>
              <a:gd name="T21" fmla="*/ 250 h 856"/>
              <a:gd name="T22" fmla="*/ 265 w 856"/>
              <a:gd name="T23" fmla="*/ 272 h 856"/>
              <a:gd name="T24" fmla="*/ 228 w 856"/>
              <a:gd name="T25" fmla="*/ 288 h 856"/>
              <a:gd name="T26" fmla="*/ 168 w 856"/>
              <a:gd name="T27" fmla="*/ 296 h 856"/>
              <a:gd name="T28" fmla="*/ 132 w 856"/>
              <a:gd name="T29" fmla="*/ 292 h 856"/>
              <a:gd name="T30" fmla="*/ 98 w 856"/>
              <a:gd name="T31" fmla="*/ 282 h 856"/>
              <a:gd name="T32" fmla="*/ 77 w 856"/>
              <a:gd name="T33" fmla="*/ 272 h 856"/>
              <a:gd name="T34" fmla="*/ 43 w 856"/>
              <a:gd name="T35" fmla="*/ 246 h 856"/>
              <a:gd name="T36" fmla="*/ 25 w 856"/>
              <a:gd name="T37" fmla="*/ 291 h 856"/>
              <a:gd name="T38" fmla="*/ 6 w 856"/>
              <a:gd name="T39" fmla="*/ 363 h 856"/>
              <a:gd name="T40" fmla="*/ 0 w 856"/>
              <a:gd name="T41" fmla="*/ 439 h 856"/>
              <a:gd name="T42" fmla="*/ 1 w 856"/>
              <a:gd name="T43" fmla="*/ 476 h 856"/>
              <a:gd name="T44" fmla="*/ 21 w 856"/>
              <a:gd name="T45" fmla="*/ 577 h 856"/>
              <a:gd name="T46" fmla="*/ 65 w 856"/>
              <a:gd name="T47" fmla="*/ 671 h 856"/>
              <a:gd name="T48" fmla="*/ 128 w 856"/>
              <a:gd name="T49" fmla="*/ 750 h 856"/>
              <a:gd name="T50" fmla="*/ 207 w 856"/>
              <a:gd name="T51" fmla="*/ 813 h 856"/>
              <a:gd name="T52" fmla="*/ 299 w 856"/>
              <a:gd name="T53" fmla="*/ 856 h 856"/>
              <a:gd name="T54" fmla="*/ 367 w 856"/>
              <a:gd name="T55" fmla="*/ 839 h 856"/>
              <a:gd name="T56" fmla="*/ 421 w 856"/>
              <a:gd name="T57" fmla="*/ 833 h 856"/>
              <a:gd name="T58" fmla="*/ 457 w 856"/>
              <a:gd name="T59" fmla="*/ 833 h 856"/>
              <a:gd name="T60" fmla="*/ 510 w 856"/>
              <a:gd name="T61" fmla="*/ 839 h 856"/>
              <a:gd name="T62" fmla="*/ 579 w 856"/>
              <a:gd name="T63" fmla="*/ 856 h 856"/>
              <a:gd name="T64" fmla="*/ 650 w 856"/>
              <a:gd name="T65" fmla="*/ 825 h 856"/>
              <a:gd name="T66" fmla="*/ 713 w 856"/>
              <a:gd name="T67" fmla="*/ 784 h 856"/>
              <a:gd name="T68" fmla="*/ 767 w 856"/>
              <a:gd name="T69" fmla="*/ 731 h 856"/>
              <a:gd name="T70" fmla="*/ 814 w 856"/>
              <a:gd name="T71" fmla="*/ 670 h 856"/>
              <a:gd name="T72" fmla="*/ 847 w 856"/>
              <a:gd name="T73" fmla="*/ 602 h 856"/>
              <a:gd name="T74" fmla="*/ 847 w 856"/>
              <a:gd name="T75" fmla="*/ 545 h 856"/>
              <a:gd name="T76" fmla="*/ 834 w 856"/>
              <a:gd name="T77" fmla="*/ 439 h 856"/>
              <a:gd name="T78" fmla="*/ 840 w 856"/>
              <a:gd name="T79" fmla="*/ 369 h 856"/>
              <a:gd name="T80" fmla="*/ 856 w 856"/>
              <a:gd name="T81" fmla="*/ 301 h 856"/>
              <a:gd name="T82" fmla="*/ 814 w 856"/>
              <a:gd name="T83" fmla="*/ 208 h 856"/>
              <a:gd name="T84" fmla="*/ 750 w 856"/>
              <a:gd name="T85" fmla="*/ 129 h 856"/>
              <a:gd name="T86" fmla="*/ 670 w 856"/>
              <a:gd name="T87" fmla="*/ 66 h 856"/>
              <a:gd name="T88" fmla="*/ 578 w 856"/>
              <a:gd name="T89" fmla="*/ 22 h 856"/>
              <a:gd name="T90" fmla="*/ 475 w 856"/>
              <a:gd name="T91" fmla="*/ 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6" h="856">
                <a:moveTo>
                  <a:pt x="439" y="0"/>
                </a:moveTo>
                <a:lnTo>
                  <a:pt x="439" y="0"/>
                </a:lnTo>
                <a:lnTo>
                  <a:pt x="413" y="0"/>
                </a:lnTo>
                <a:lnTo>
                  <a:pt x="388" y="3"/>
                </a:lnTo>
                <a:lnTo>
                  <a:pt x="362" y="6"/>
                </a:lnTo>
                <a:lnTo>
                  <a:pt x="337" y="11"/>
                </a:lnTo>
                <a:lnTo>
                  <a:pt x="313" y="18"/>
                </a:lnTo>
                <a:lnTo>
                  <a:pt x="290" y="26"/>
                </a:lnTo>
                <a:lnTo>
                  <a:pt x="266" y="35"/>
                </a:lnTo>
                <a:lnTo>
                  <a:pt x="243" y="45"/>
                </a:lnTo>
                <a:lnTo>
                  <a:pt x="243" y="45"/>
                </a:lnTo>
                <a:lnTo>
                  <a:pt x="251" y="52"/>
                </a:lnTo>
                <a:lnTo>
                  <a:pt x="258" y="61"/>
                </a:lnTo>
                <a:lnTo>
                  <a:pt x="264" y="69"/>
                </a:lnTo>
                <a:lnTo>
                  <a:pt x="269" y="79"/>
                </a:lnTo>
                <a:lnTo>
                  <a:pt x="274" y="87"/>
                </a:lnTo>
                <a:lnTo>
                  <a:pt x="277" y="97"/>
                </a:lnTo>
                <a:lnTo>
                  <a:pt x="281" y="107"/>
                </a:lnTo>
                <a:lnTo>
                  <a:pt x="283" y="118"/>
                </a:lnTo>
                <a:lnTo>
                  <a:pt x="286" y="128"/>
                </a:lnTo>
                <a:lnTo>
                  <a:pt x="287" y="138"/>
                </a:lnTo>
                <a:lnTo>
                  <a:pt x="287" y="148"/>
                </a:lnTo>
                <a:lnTo>
                  <a:pt x="286" y="159"/>
                </a:lnTo>
                <a:lnTo>
                  <a:pt x="285" y="170"/>
                </a:lnTo>
                <a:lnTo>
                  <a:pt x="283" y="181"/>
                </a:lnTo>
                <a:lnTo>
                  <a:pt x="280" y="191"/>
                </a:lnTo>
                <a:lnTo>
                  <a:pt x="276" y="201"/>
                </a:lnTo>
                <a:lnTo>
                  <a:pt x="276" y="201"/>
                </a:lnTo>
                <a:lnTo>
                  <a:pt x="268" y="218"/>
                </a:lnTo>
                <a:lnTo>
                  <a:pt x="257" y="234"/>
                </a:lnTo>
                <a:lnTo>
                  <a:pt x="257" y="234"/>
                </a:lnTo>
                <a:lnTo>
                  <a:pt x="271" y="240"/>
                </a:lnTo>
                <a:lnTo>
                  <a:pt x="303" y="250"/>
                </a:lnTo>
                <a:lnTo>
                  <a:pt x="275" y="267"/>
                </a:lnTo>
                <a:lnTo>
                  <a:pt x="275" y="267"/>
                </a:lnTo>
                <a:lnTo>
                  <a:pt x="265" y="272"/>
                </a:lnTo>
                <a:lnTo>
                  <a:pt x="256" y="277"/>
                </a:lnTo>
                <a:lnTo>
                  <a:pt x="243" y="282"/>
                </a:lnTo>
                <a:lnTo>
                  <a:pt x="228" y="288"/>
                </a:lnTo>
                <a:lnTo>
                  <a:pt x="209" y="291"/>
                </a:lnTo>
                <a:lnTo>
                  <a:pt x="190" y="295"/>
                </a:lnTo>
                <a:lnTo>
                  <a:pt x="168" y="296"/>
                </a:lnTo>
                <a:lnTo>
                  <a:pt x="168" y="296"/>
                </a:lnTo>
                <a:lnTo>
                  <a:pt x="150" y="295"/>
                </a:lnTo>
                <a:lnTo>
                  <a:pt x="132" y="292"/>
                </a:lnTo>
                <a:lnTo>
                  <a:pt x="115" y="288"/>
                </a:lnTo>
                <a:lnTo>
                  <a:pt x="98" y="282"/>
                </a:lnTo>
                <a:lnTo>
                  <a:pt x="98" y="282"/>
                </a:lnTo>
                <a:lnTo>
                  <a:pt x="91" y="278"/>
                </a:lnTo>
                <a:lnTo>
                  <a:pt x="91" y="278"/>
                </a:lnTo>
                <a:lnTo>
                  <a:pt x="77" y="272"/>
                </a:lnTo>
                <a:lnTo>
                  <a:pt x="65" y="265"/>
                </a:lnTo>
                <a:lnTo>
                  <a:pt x="54" y="256"/>
                </a:lnTo>
                <a:lnTo>
                  <a:pt x="43" y="246"/>
                </a:lnTo>
                <a:lnTo>
                  <a:pt x="43" y="246"/>
                </a:lnTo>
                <a:lnTo>
                  <a:pt x="34" y="269"/>
                </a:lnTo>
                <a:lnTo>
                  <a:pt x="25" y="291"/>
                </a:lnTo>
                <a:lnTo>
                  <a:pt x="18" y="315"/>
                </a:lnTo>
                <a:lnTo>
                  <a:pt x="11" y="339"/>
                </a:lnTo>
                <a:lnTo>
                  <a:pt x="6" y="363"/>
                </a:lnTo>
                <a:lnTo>
                  <a:pt x="2" y="388"/>
                </a:lnTo>
                <a:lnTo>
                  <a:pt x="0" y="414"/>
                </a:lnTo>
                <a:lnTo>
                  <a:pt x="0" y="439"/>
                </a:lnTo>
                <a:lnTo>
                  <a:pt x="0" y="439"/>
                </a:lnTo>
                <a:lnTo>
                  <a:pt x="0" y="457"/>
                </a:lnTo>
                <a:lnTo>
                  <a:pt x="1" y="476"/>
                </a:lnTo>
                <a:lnTo>
                  <a:pt x="6" y="511"/>
                </a:lnTo>
                <a:lnTo>
                  <a:pt x="12" y="545"/>
                </a:lnTo>
                <a:lnTo>
                  <a:pt x="21" y="577"/>
                </a:lnTo>
                <a:lnTo>
                  <a:pt x="34" y="610"/>
                </a:lnTo>
                <a:lnTo>
                  <a:pt x="48" y="641"/>
                </a:lnTo>
                <a:lnTo>
                  <a:pt x="65" y="671"/>
                </a:lnTo>
                <a:lnTo>
                  <a:pt x="85" y="699"/>
                </a:lnTo>
                <a:lnTo>
                  <a:pt x="105" y="725"/>
                </a:lnTo>
                <a:lnTo>
                  <a:pt x="128" y="750"/>
                </a:lnTo>
                <a:lnTo>
                  <a:pt x="152" y="773"/>
                </a:lnTo>
                <a:lnTo>
                  <a:pt x="179" y="793"/>
                </a:lnTo>
                <a:lnTo>
                  <a:pt x="207" y="813"/>
                </a:lnTo>
                <a:lnTo>
                  <a:pt x="236" y="830"/>
                </a:lnTo>
                <a:lnTo>
                  <a:pt x="266" y="844"/>
                </a:lnTo>
                <a:lnTo>
                  <a:pt x="299" y="856"/>
                </a:lnTo>
                <a:lnTo>
                  <a:pt x="299" y="856"/>
                </a:lnTo>
                <a:lnTo>
                  <a:pt x="333" y="847"/>
                </a:lnTo>
                <a:lnTo>
                  <a:pt x="367" y="839"/>
                </a:lnTo>
                <a:lnTo>
                  <a:pt x="385" y="837"/>
                </a:lnTo>
                <a:lnTo>
                  <a:pt x="402" y="835"/>
                </a:lnTo>
                <a:lnTo>
                  <a:pt x="421" y="833"/>
                </a:lnTo>
                <a:lnTo>
                  <a:pt x="439" y="833"/>
                </a:lnTo>
                <a:lnTo>
                  <a:pt x="439" y="833"/>
                </a:lnTo>
                <a:lnTo>
                  <a:pt x="457" y="833"/>
                </a:lnTo>
                <a:lnTo>
                  <a:pt x="475" y="835"/>
                </a:lnTo>
                <a:lnTo>
                  <a:pt x="493" y="837"/>
                </a:lnTo>
                <a:lnTo>
                  <a:pt x="510" y="839"/>
                </a:lnTo>
                <a:lnTo>
                  <a:pt x="545" y="847"/>
                </a:lnTo>
                <a:lnTo>
                  <a:pt x="579" y="856"/>
                </a:lnTo>
                <a:lnTo>
                  <a:pt x="579" y="856"/>
                </a:lnTo>
                <a:lnTo>
                  <a:pt x="604" y="847"/>
                </a:lnTo>
                <a:lnTo>
                  <a:pt x="627" y="837"/>
                </a:lnTo>
                <a:lnTo>
                  <a:pt x="650" y="825"/>
                </a:lnTo>
                <a:lnTo>
                  <a:pt x="672" y="813"/>
                </a:lnTo>
                <a:lnTo>
                  <a:pt x="692" y="798"/>
                </a:lnTo>
                <a:lnTo>
                  <a:pt x="713" y="784"/>
                </a:lnTo>
                <a:lnTo>
                  <a:pt x="732" y="767"/>
                </a:lnTo>
                <a:lnTo>
                  <a:pt x="750" y="750"/>
                </a:lnTo>
                <a:lnTo>
                  <a:pt x="767" y="731"/>
                </a:lnTo>
                <a:lnTo>
                  <a:pt x="784" y="712"/>
                </a:lnTo>
                <a:lnTo>
                  <a:pt x="799" y="691"/>
                </a:lnTo>
                <a:lnTo>
                  <a:pt x="814" y="670"/>
                </a:lnTo>
                <a:lnTo>
                  <a:pt x="826" y="648"/>
                </a:lnTo>
                <a:lnTo>
                  <a:pt x="838" y="625"/>
                </a:lnTo>
                <a:lnTo>
                  <a:pt x="847" y="602"/>
                </a:lnTo>
                <a:lnTo>
                  <a:pt x="856" y="577"/>
                </a:lnTo>
                <a:lnTo>
                  <a:pt x="856" y="577"/>
                </a:lnTo>
                <a:lnTo>
                  <a:pt x="847" y="545"/>
                </a:lnTo>
                <a:lnTo>
                  <a:pt x="840" y="511"/>
                </a:lnTo>
                <a:lnTo>
                  <a:pt x="835" y="476"/>
                </a:lnTo>
                <a:lnTo>
                  <a:pt x="834" y="439"/>
                </a:lnTo>
                <a:lnTo>
                  <a:pt x="834" y="439"/>
                </a:lnTo>
                <a:lnTo>
                  <a:pt x="835" y="403"/>
                </a:lnTo>
                <a:lnTo>
                  <a:pt x="840" y="369"/>
                </a:lnTo>
                <a:lnTo>
                  <a:pt x="847" y="334"/>
                </a:lnTo>
                <a:lnTo>
                  <a:pt x="856" y="301"/>
                </a:lnTo>
                <a:lnTo>
                  <a:pt x="856" y="301"/>
                </a:lnTo>
                <a:lnTo>
                  <a:pt x="844" y="268"/>
                </a:lnTo>
                <a:lnTo>
                  <a:pt x="830" y="238"/>
                </a:lnTo>
                <a:lnTo>
                  <a:pt x="814" y="208"/>
                </a:lnTo>
                <a:lnTo>
                  <a:pt x="794" y="180"/>
                </a:lnTo>
                <a:lnTo>
                  <a:pt x="773" y="153"/>
                </a:lnTo>
                <a:lnTo>
                  <a:pt x="750" y="129"/>
                </a:lnTo>
                <a:lnTo>
                  <a:pt x="725" y="106"/>
                </a:lnTo>
                <a:lnTo>
                  <a:pt x="699" y="85"/>
                </a:lnTo>
                <a:lnTo>
                  <a:pt x="670" y="66"/>
                </a:lnTo>
                <a:lnTo>
                  <a:pt x="641" y="49"/>
                </a:lnTo>
                <a:lnTo>
                  <a:pt x="611" y="34"/>
                </a:lnTo>
                <a:lnTo>
                  <a:pt x="578" y="22"/>
                </a:lnTo>
                <a:lnTo>
                  <a:pt x="544" y="12"/>
                </a:lnTo>
                <a:lnTo>
                  <a:pt x="510" y="5"/>
                </a:lnTo>
                <a:lnTo>
                  <a:pt x="475" y="1"/>
                </a:lnTo>
                <a:lnTo>
                  <a:pt x="457" y="0"/>
                </a:lnTo>
                <a:lnTo>
                  <a:pt x="4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1" name="Freeform 84"/>
          <p:cNvSpPr>
            <a:spLocks/>
          </p:cNvSpPr>
          <p:nvPr/>
        </p:nvSpPr>
        <p:spPr bwMode="auto">
          <a:xfrm>
            <a:off x="3499282" y="4782940"/>
            <a:ext cx="763518" cy="130722"/>
          </a:xfrm>
          <a:custGeom>
            <a:avLst/>
            <a:gdLst>
              <a:gd name="T0" fmla="*/ 140 w 280"/>
              <a:gd name="T1" fmla="*/ 0 h 45"/>
              <a:gd name="T2" fmla="*/ 140 w 280"/>
              <a:gd name="T3" fmla="*/ 0 h 45"/>
              <a:gd name="T4" fmla="*/ 122 w 280"/>
              <a:gd name="T5" fmla="*/ 0 h 45"/>
              <a:gd name="T6" fmla="*/ 103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3 w 280"/>
              <a:gd name="T25" fmla="*/ 44 h 45"/>
              <a:gd name="T26" fmla="*/ 122 w 280"/>
              <a:gd name="T27" fmla="*/ 45 h 45"/>
              <a:gd name="T28" fmla="*/ 140 w 280"/>
              <a:gd name="T29" fmla="*/ 45 h 45"/>
              <a:gd name="T30" fmla="*/ 140 w 280"/>
              <a:gd name="T31" fmla="*/ 45 h 45"/>
              <a:gd name="T32" fmla="*/ 158 w 280"/>
              <a:gd name="T33" fmla="*/ 45 h 45"/>
              <a:gd name="T34" fmla="*/ 176 w 280"/>
              <a:gd name="T35" fmla="*/ 44 h 45"/>
              <a:gd name="T36" fmla="*/ 194 w 280"/>
              <a:gd name="T37" fmla="*/ 43 h 45"/>
              <a:gd name="T38" fmla="*/ 211 w 280"/>
              <a:gd name="T39" fmla="*/ 40 h 45"/>
              <a:gd name="T40" fmla="*/ 246 w 280"/>
              <a:gd name="T41" fmla="*/ 33 h 45"/>
              <a:gd name="T42" fmla="*/ 280 w 280"/>
              <a:gd name="T43" fmla="*/ 23 h 45"/>
              <a:gd name="T44" fmla="*/ 280 w 280"/>
              <a:gd name="T45" fmla="*/ 23 h 45"/>
              <a:gd name="T46" fmla="*/ 246 w 280"/>
              <a:gd name="T47" fmla="*/ 14 h 45"/>
              <a:gd name="T48" fmla="*/ 211 w 280"/>
              <a:gd name="T49" fmla="*/ 6 h 45"/>
              <a:gd name="T50" fmla="*/ 194 w 280"/>
              <a:gd name="T51" fmla="*/ 4 h 45"/>
              <a:gd name="T52" fmla="*/ 176 w 280"/>
              <a:gd name="T53" fmla="*/ 2 h 45"/>
              <a:gd name="T54" fmla="*/ 158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3" y="2"/>
                </a:lnTo>
                <a:lnTo>
                  <a:pt x="86" y="4"/>
                </a:lnTo>
                <a:lnTo>
                  <a:pt x="68" y="6"/>
                </a:lnTo>
                <a:lnTo>
                  <a:pt x="34" y="14"/>
                </a:lnTo>
                <a:lnTo>
                  <a:pt x="0" y="23"/>
                </a:lnTo>
                <a:lnTo>
                  <a:pt x="0" y="23"/>
                </a:lnTo>
                <a:lnTo>
                  <a:pt x="34" y="33"/>
                </a:lnTo>
                <a:lnTo>
                  <a:pt x="68" y="40"/>
                </a:lnTo>
                <a:lnTo>
                  <a:pt x="86" y="43"/>
                </a:lnTo>
                <a:lnTo>
                  <a:pt x="103" y="44"/>
                </a:lnTo>
                <a:lnTo>
                  <a:pt x="122" y="45"/>
                </a:lnTo>
                <a:lnTo>
                  <a:pt x="140" y="45"/>
                </a:lnTo>
                <a:lnTo>
                  <a:pt x="140" y="45"/>
                </a:lnTo>
                <a:lnTo>
                  <a:pt x="158" y="45"/>
                </a:lnTo>
                <a:lnTo>
                  <a:pt x="176" y="44"/>
                </a:lnTo>
                <a:lnTo>
                  <a:pt x="194" y="43"/>
                </a:lnTo>
                <a:lnTo>
                  <a:pt x="211" y="40"/>
                </a:lnTo>
                <a:lnTo>
                  <a:pt x="246" y="33"/>
                </a:lnTo>
                <a:lnTo>
                  <a:pt x="280" y="23"/>
                </a:lnTo>
                <a:lnTo>
                  <a:pt x="280" y="23"/>
                </a:lnTo>
                <a:lnTo>
                  <a:pt x="246" y="14"/>
                </a:lnTo>
                <a:lnTo>
                  <a:pt x="211" y="6"/>
                </a:lnTo>
                <a:lnTo>
                  <a:pt x="194" y="4"/>
                </a:lnTo>
                <a:lnTo>
                  <a:pt x="176" y="2"/>
                </a:lnTo>
                <a:lnTo>
                  <a:pt x="158" y="0"/>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2" name="Freeform 74"/>
          <p:cNvSpPr>
            <a:spLocks/>
          </p:cNvSpPr>
          <p:nvPr/>
        </p:nvSpPr>
        <p:spPr bwMode="auto">
          <a:xfrm>
            <a:off x="11702158" y="3296940"/>
            <a:ext cx="127763" cy="801422"/>
          </a:xfrm>
          <a:custGeom>
            <a:avLst/>
            <a:gdLst>
              <a:gd name="T0" fmla="*/ 22 w 45"/>
              <a:gd name="T1" fmla="*/ 0 h 276"/>
              <a:gd name="T2" fmla="*/ 22 w 45"/>
              <a:gd name="T3" fmla="*/ 0 h 276"/>
              <a:gd name="T4" fmla="*/ 13 w 45"/>
              <a:gd name="T5" fmla="*/ 33 h 276"/>
              <a:gd name="T6" fmla="*/ 6 w 45"/>
              <a:gd name="T7" fmla="*/ 68 h 276"/>
              <a:gd name="T8" fmla="*/ 1 w 45"/>
              <a:gd name="T9" fmla="*/ 102 h 276"/>
              <a:gd name="T10" fmla="*/ 0 w 45"/>
              <a:gd name="T11" fmla="*/ 138 h 276"/>
              <a:gd name="T12" fmla="*/ 0 w 45"/>
              <a:gd name="T13" fmla="*/ 138 h 276"/>
              <a:gd name="T14" fmla="*/ 1 w 45"/>
              <a:gd name="T15" fmla="*/ 175 h 276"/>
              <a:gd name="T16" fmla="*/ 6 w 45"/>
              <a:gd name="T17" fmla="*/ 210 h 276"/>
              <a:gd name="T18" fmla="*/ 13 w 45"/>
              <a:gd name="T19" fmla="*/ 244 h 276"/>
              <a:gd name="T20" fmla="*/ 22 w 45"/>
              <a:gd name="T21" fmla="*/ 276 h 276"/>
              <a:gd name="T22" fmla="*/ 22 w 45"/>
              <a:gd name="T23" fmla="*/ 276 h 276"/>
              <a:gd name="T24" fmla="*/ 32 w 45"/>
              <a:gd name="T25" fmla="*/ 244 h 276"/>
              <a:gd name="T26" fmla="*/ 39 w 45"/>
              <a:gd name="T27" fmla="*/ 210 h 276"/>
              <a:gd name="T28" fmla="*/ 44 w 45"/>
              <a:gd name="T29" fmla="*/ 175 h 276"/>
              <a:gd name="T30" fmla="*/ 45 w 45"/>
              <a:gd name="T31" fmla="*/ 138 h 276"/>
              <a:gd name="T32" fmla="*/ 45 w 45"/>
              <a:gd name="T33" fmla="*/ 138 h 276"/>
              <a:gd name="T34" fmla="*/ 44 w 45"/>
              <a:gd name="T35" fmla="*/ 102 h 276"/>
              <a:gd name="T36" fmla="*/ 39 w 45"/>
              <a:gd name="T37" fmla="*/ 68 h 276"/>
              <a:gd name="T38" fmla="*/ 32 w 45"/>
              <a:gd name="T39" fmla="*/ 33 h 276"/>
              <a:gd name="T40" fmla="*/ 22 w 45"/>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276">
                <a:moveTo>
                  <a:pt x="22" y="0"/>
                </a:moveTo>
                <a:lnTo>
                  <a:pt x="22" y="0"/>
                </a:lnTo>
                <a:lnTo>
                  <a:pt x="13" y="33"/>
                </a:lnTo>
                <a:lnTo>
                  <a:pt x="6" y="68"/>
                </a:lnTo>
                <a:lnTo>
                  <a:pt x="1" y="102"/>
                </a:lnTo>
                <a:lnTo>
                  <a:pt x="0" y="138"/>
                </a:lnTo>
                <a:lnTo>
                  <a:pt x="0" y="138"/>
                </a:lnTo>
                <a:lnTo>
                  <a:pt x="1" y="175"/>
                </a:lnTo>
                <a:lnTo>
                  <a:pt x="6" y="210"/>
                </a:lnTo>
                <a:lnTo>
                  <a:pt x="13" y="244"/>
                </a:lnTo>
                <a:lnTo>
                  <a:pt x="22" y="276"/>
                </a:lnTo>
                <a:lnTo>
                  <a:pt x="22" y="276"/>
                </a:lnTo>
                <a:lnTo>
                  <a:pt x="32" y="244"/>
                </a:lnTo>
                <a:lnTo>
                  <a:pt x="39" y="210"/>
                </a:lnTo>
                <a:lnTo>
                  <a:pt x="44" y="175"/>
                </a:lnTo>
                <a:lnTo>
                  <a:pt x="45" y="138"/>
                </a:lnTo>
                <a:lnTo>
                  <a:pt x="45" y="138"/>
                </a:lnTo>
                <a:lnTo>
                  <a:pt x="44" y="102"/>
                </a:lnTo>
                <a:lnTo>
                  <a:pt x="39" y="68"/>
                </a:lnTo>
                <a:lnTo>
                  <a:pt x="32" y="33"/>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5" name="Freeform 190"/>
          <p:cNvSpPr>
            <a:spLocks/>
          </p:cNvSpPr>
          <p:nvPr/>
        </p:nvSpPr>
        <p:spPr bwMode="auto">
          <a:xfrm>
            <a:off x="11760232" y="2907843"/>
            <a:ext cx="168416" cy="296179"/>
          </a:xfrm>
          <a:custGeom>
            <a:avLst/>
            <a:gdLst>
              <a:gd name="T0" fmla="*/ 57 w 57"/>
              <a:gd name="T1" fmla="*/ 0 h 102"/>
              <a:gd name="T2" fmla="*/ 57 w 57"/>
              <a:gd name="T3" fmla="*/ 0 h 102"/>
              <a:gd name="T4" fmla="*/ 40 w 57"/>
              <a:gd name="T5" fmla="*/ 25 h 102"/>
              <a:gd name="T6" fmla="*/ 25 w 57"/>
              <a:gd name="T7" fmla="*/ 49 h 102"/>
              <a:gd name="T8" fmla="*/ 11 w 57"/>
              <a:gd name="T9" fmla="*/ 74 h 102"/>
              <a:gd name="T10" fmla="*/ 0 w 57"/>
              <a:gd name="T11" fmla="*/ 101 h 102"/>
              <a:gd name="T12" fmla="*/ 0 w 57"/>
              <a:gd name="T13" fmla="*/ 101 h 102"/>
              <a:gd name="T14" fmla="*/ 0 w 57"/>
              <a:gd name="T15" fmla="*/ 102 h 102"/>
              <a:gd name="T16" fmla="*/ 0 w 57"/>
              <a:gd name="T17" fmla="*/ 102 h 102"/>
              <a:gd name="T18" fmla="*/ 12 w 57"/>
              <a:gd name="T19" fmla="*/ 76 h 102"/>
              <a:gd name="T20" fmla="*/ 25 w 57"/>
              <a:gd name="T21" fmla="*/ 50 h 102"/>
              <a:gd name="T22" fmla="*/ 40 w 57"/>
              <a:gd name="T23" fmla="*/ 25 h 102"/>
              <a:gd name="T24" fmla="*/ 57 w 57"/>
              <a:gd name="T25" fmla="*/ 2 h 102"/>
              <a:gd name="T26" fmla="*/ 57 w 57"/>
              <a:gd name="T27" fmla="*/ 2 h 102"/>
              <a:gd name="T28" fmla="*/ 57 w 57"/>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2">
                <a:moveTo>
                  <a:pt x="57" y="0"/>
                </a:moveTo>
                <a:lnTo>
                  <a:pt x="57" y="0"/>
                </a:lnTo>
                <a:lnTo>
                  <a:pt x="40" y="25"/>
                </a:lnTo>
                <a:lnTo>
                  <a:pt x="25" y="49"/>
                </a:lnTo>
                <a:lnTo>
                  <a:pt x="11" y="74"/>
                </a:lnTo>
                <a:lnTo>
                  <a:pt x="0" y="101"/>
                </a:lnTo>
                <a:lnTo>
                  <a:pt x="0" y="101"/>
                </a:lnTo>
                <a:lnTo>
                  <a:pt x="0" y="102"/>
                </a:lnTo>
                <a:lnTo>
                  <a:pt x="0" y="102"/>
                </a:lnTo>
                <a:lnTo>
                  <a:pt x="12" y="76"/>
                </a:lnTo>
                <a:lnTo>
                  <a:pt x="25" y="50"/>
                </a:lnTo>
                <a:lnTo>
                  <a:pt x="40" y="25"/>
                </a:lnTo>
                <a:lnTo>
                  <a:pt x="57" y="2"/>
                </a:lnTo>
                <a:lnTo>
                  <a:pt x="57" y="2"/>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6" name="Freeform 193"/>
          <p:cNvSpPr>
            <a:spLocks/>
          </p:cNvSpPr>
          <p:nvPr/>
        </p:nvSpPr>
        <p:spPr bwMode="auto">
          <a:xfrm>
            <a:off x="11591815" y="2669745"/>
            <a:ext cx="336829" cy="528476"/>
          </a:xfrm>
          <a:custGeom>
            <a:avLst/>
            <a:gdLst>
              <a:gd name="T0" fmla="*/ 58 w 115"/>
              <a:gd name="T1" fmla="*/ 0 h 182"/>
              <a:gd name="T2" fmla="*/ 58 w 115"/>
              <a:gd name="T3" fmla="*/ 0 h 182"/>
              <a:gd name="T4" fmla="*/ 42 w 115"/>
              <a:gd name="T5" fmla="*/ 19 h 182"/>
              <a:gd name="T6" fmla="*/ 26 w 115"/>
              <a:gd name="T7" fmla="*/ 39 h 182"/>
              <a:gd name="T8" fmla="*/ 13 w 115"/>
              <a:gd name="T9" fmla="*/ 61 h 182"/>
              <a:gd name="T10" fmla="*/ 0 w 115"/>
              <a:gd name="T11" fmla="*/ 81 h 182"/>
              <a:gd name="T12" fmla="*/ 0 w 115"/>
              <a:gd name="T13" fmla="*/ 81 h 182"/>
              <a:gd name="T14" fmla="*/ 17 w 115"/>
              <a:gd name="T15" fmla="*/ 106 h 182"/>
              <a:gd name="T16" fmla="*/ 31 w 115"/>
              <a:gd name="T17" fmla="*/ 130 h 182"/>
              <a:gd name="T18" fmla="*/ 46 w 115"/>
              <a:gd name="T19" fmla="*/ 155 h 182"/>
              <a:gd name="T20" fmla="*/ 58 w 115"/>
              <a:gd name="T21" fmla="*/ 182 h 182"/>
              <a:gd name="T22" fmla="*/ 58 w 115"/>
              <a:gd name="T23" fmla="*/ 182 h 182"/>
              <a:gd name="T24" fmla="*/ 69 w 115"/>
              <a:gd name="T25" fmla="*/ 155 h 182"/>
              <a:gd name="T26" fmla="*/ 83 w 115"/>
              <a:gd name="T27" fmla="*/ 130 h 182"/>
              <a:gd name="T28" fmla="*/ 98 w 115"/>
              <a:gd name="T29" fmla="*/ 106 h 182"/>
              <a:gd name="T30" fmla="*/ 115 w 115"/>
              <a:gd name="T31" fmla="*/ 81 h 182"/>
              <a:gd name="T32" fmla="*/ 115 w 115"/>
              <a:gd name="T33" fmla="*/ 81 h 182"/>
              <a:gd name="T34" fmla="*/ 102 w 115"/>
              <a:gd name="T35" fmla="*/ 61 h 182"/>
              <a:gd name="T36" fmla="*/ 88 w 115"/>
              <a:gd name="T37" fmla="*/ 39 h 182"/>
              <a:gd name="T38" fmla="*/ 74 w 115"/>
              <a:gd name="T39" fmla="*/ 19 h 182"/>
              <a:gd name="T40" fmla="*/ 58 w 115"/>
              <a:gd name="T4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182">
                <a:moveTo>
                  <a:pt x="58" y="0"/>
                </a:moveTo>
                <a:lnTo>
                  <a:pt x="58" y="0"/>
                </a:lnTo>
                <a:lnTo>
                  <a:pt x="42" y="19"/>
                </a:lnTo>
                <a:lnTo>
                  <a:pt x="26" y="39"/>
                </a:lnTo>
                <a:lnTo>
                  <a:pt x="13" y="61"/>
                </a:lnTo>
                <a:lnTo>
                  <a:pt x="0" y="81"/>
                </a:lnTo>
                <a:lnTo>
                  <a:pt x="0" y="81"/>
                </a:lnTo>
                <a:lnTo>
                  <a:pt x="17" y="106"/>
                </a:lnTo>
                <a:lnTo>
                  <a:pt x="31" y="130"/>
                </a:lnTo>
                <a:lnTo>
                  <a:pt x="46" y="155"/>
                </a:lnTo>
                <a:lnTo>
                  <a:pt x="58" y="182"/>
                </a:lnTo>
                <a:lnTo>
                  <a:pt x="58" y="182"/>
                </a:lnTo>
                <a:lnTo>
                  <a:pt x="69" y="155"/>
                </a:lnTo>
                <a:lnTo>
                  <a:pt x="83" y="130"/>
                </a:lnTo>
                <a:lnTo>
                  <a:pt x="98" y="106"/>
                </a:lnTo>
                <a:lnTo>
                  <a:pt x="115" y="81"/>
                </a:lnTo>
                <a:lnTo>
                  <a:pt x="115" y="81"/>
                </a:lnTo>
                <a:lnTo>
                  <a:pt x="102" y="61"/>
                </a:lnTo>
                <a:lnTo>
                  <a:pt x="88" y="39"/>
                </a:lnTo>
                <a:lnTo>
                  <a:pt x="74" y="19"/>
                </a:lnTo>
                <a:lnTo>
                  <a:pt x="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Dikdörtgen 40"/>
          <p:cNvSpPr/>
          <p:nvPr/>
        </p:nvSpPr>
        <p:spPr>
          <a:xfrm>
            <a:off x="10560496" y="5507546"/>
            <a:ext cx="1631504" cy="1350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7" name="Freeform 69"/>
          <p:cNvSpPr>
            <a:spLocks/>
          </p:cNvSpPr>
          <p:nvPr/>
        </p:nvSpPr>
        <p:spPr bwMode="auto">
          <a:xfrm>
            <a:off x="8880438" y="2533232"/>
            <a:ext cx="698073" cy="738853"/>
          </a:xfrm>
          <a:custGeom>
            <a:avLst/>
            <a:gdLst>
              <a:gd name="T0" fmla="*/ 127 w 255"/>
              <a:gd name="T1" fmla="*/ 0 h 261"/>
              <a:gd name="T2" fmla="*/ 151 w 255"/>
              <a:gd name="T3" fmla="*/ 1 h 261"/>
              <a:gd name="T4" fmla="*/ 176 w 255"/>
              <a:gd name="T5" fmla="*/ 9 h 261"/>
              <a:gd name="T6" fmla="*/ 188 w 255"/>
              <a:gd name="T7" fmla="*/ 14 h 261"/>
              <a:gd name="T8" fmla="*/ 208 w 255"/>
              <a:gd name="T9" fmla="*/ 29 h 261"/>
              <a:gd name="T10" fmla="*/ 225 w 255"/>
              <a:gd name="T11" fmla="*/ 46 h 261"/>
              <a:gd name="T12" fmla="*/ 239 w 255"/>
              <a:gd name="T13" fmla="*/ 66 h 261"/>
              <a:gd name="T14" fmla="*/ 248 w 255"/>
              <a:gd name="T15" fmla="*/ 90 h 261"/>
              <a:gd name="T16" fmla="*/ 253 w 255"/>
              <a:gd name="T17" fmla="*/ 113 h 261"/>
              <a:gd name="T18" fmla="*/ 253 w 255"/>
              <a:gd name="T19" fmla="*/ 138 h 261"/>
              <a:gd name="T20" fmla="*/ 248 w 255"/>
              <a:gd name="T21" fmla="*/ 162 h 261"/>
              <a:gd name="T22" fmla="*/ 245 w 255"/>
              <a:gd name="T23" fmla="*/ 174 h 261"/>
              <a:gd name="T24" fmla="*/ 231 w 255"/>
              <a:gd name="T25" fmla="*/ 197 h 261"/>
              <a:gd name="T26" fmla="*/ 216 w 255"/>
              <a:gd name="T27" fmla="*/ 217 h 261"/>
              <a:gd name="T28" fmla="*/ 223 w 255"/>
              <a:gd name="T29" fmla="*/ 222 h 261"/>
              <a:gd name="T30" fmla="*/ 239 w 255"/>
              <a:gd name="T31" fmla="*/ 230 h 261"/>
              <a:gd name="T32" fmla="*/ 248 w 255"/>
              <a:gd name="T33" fmla="*/ 234 h 261"/>
              <a:gd name="T34" fmla="*/ 233 w 255"/>
              <a:gd name="T35" fmla="*/ 242 h 261"/>
              <a:gd name="T36" fmla="*/ 206 w 255"/>
              <a:gd name="T37" fmla="*/ 252 h 261"/>
              <a:gd name="T38" fmla="*/ 171 w 255"/>
              <a:gd name="T39" fmla="*/ 259 h 261"/>
              <a:gd name="T40" fmla="*/ 150 w 255"/>
              <a:gd name="T41" fmla="*/ 261 h 261"/>
              <a:gd name="T42" fmla="*/ 119 w 255"/>
              <a:gd name="T43" fmla="*/ 257 h 261"/>
              <a:gd name="T44" fmla="*/ 86 w 255"/>
              <a:gd name="T45" fmla="*/ 246 h 261"/>
              <a:gd name="T46" fmla="*/ 79 w 255"/>
              <a:gd name="T47" fmla="*/ 244 h 261"/>
              <a:gd name="T48" fmla="*/ 67 w 255"/>
              <a:gd name="T49" fmla="*/ 237 h 261"/>
              <a:gd name="T50" fmla="*/ 46 w 255"/>
              <a:gd name="T51" fmla="*/ 224 h 261"/>
              <a:gd name="T52" fmla="*/ 29 w 255"/>
              <a:gd name="T53" fmla="*/ 206 h 261"/>
              <a:gd name="T54" fmla="*/ 14 w 255"/>
              <a:gd name="T55" fmla="*/ 185 h 261"/>
              <a:gd name="T56" fmla="*/ 6 w 255"/>
              <a:gd name="T57" fmla="*/ 164 h 261"/>
              <a:gd name="T58" fmla="*/ 1 w 255"/>
              <a:gd name="T59" fmla="*/ 139 h 261"/>
              <a:gd name="T60" fmla="*/ 1 w 255"/>
              <a:gd name="T61" fmla="*/ 115 h 261"/>
              <a:gd name="T62" fmla="*/ 6 w 255"/>
              <a:gd name="T63" fmla="*/ 90 h 261"/>
              <a:gd name="T64" fmla="*/ 9 w 255"/>
              <a:gd name="T65" fmla="*/ 77 h 261"/>
              <a:gd name="T66" fmla="*/ 18 w 255"/>
              <a:gd name="T67" fmla="*/ 60 h 261"/>
              <a:gd name="T68" fmla="*/ 42 w 255"/>
              <a:gd name="T69" fmla="*/ 31 h 261"/>
              <a:gd name="T70" fmla="*/ 74 w 255"/>
              <a:gd name="T71" fmla="*/ 11 h 261"/>
              <a:gd name="T72" fmla="*/ 109 w 255"/>
              <a:gd name="T73" fmla="*/ 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61">
                <a:moveTo>
                  <a:pt x="127" y="0"/>
                </a:moveTo>
                <a:lnTo>
                  <a:pt x="127" y="0"/>
                </a:lnTo>
                <a:lnTo>
                  <a:pt x="139" y="0"/>
                </a:lnTo>
                <a:lnTo>
                  <a:pt x="151" y="1"/>
                </a:lnTo>
                <a:lnTo>
                  <a:pt x="164" y="5"/>
                </a:lnTo>
                <a:lnTo>
                  <a:pt x="176" y="9"/>
                </a:lnTo>
                <a:lnTo>
                  <a:pt x="176" y="9"/>
                </a:lnTo>
                <a:lnTo>
                  <a:pt x="188" y="14"/>
                </a:lnTo>
                <a:lnTo>
                  <a:pt x="199" y="22"/>
                </a:lnTo>
                <a:lnTo>
                  <a:pt x="208" y="29"/>
                </a:lnTo>
                <a:lnTo>
                  <a:pt x="217" y="37"/>
                </a:lnTo>
                <a:lnTo>
                  <a:pt x="225" y="46"/>
                </a:lnTo>
                <a:lnTo>
                  <a:pt x="233" y="56"/>
                </a:lnTo>
                <a:lnTo>
                  <a:pt x="239" y="66"/>
                </a:lnTo>
                <a:lnTo>
                  <a:pt x="245" y="77"/>
                </a:lnTo>
                <a:lnTo>
                  <a:pt x="248" y="90"/>
                </a:lnTo>
                <a:lnTo>
                  <a:pt x="251" y="100"/>
                </a:lnTo>
                <a:lnTo>
                  <a:pt x="253" y="113"/>
                </a:lnTo>
                <a:lnTo>
                  <a:pt x="255" y="125"/>
                </a:lnTo>
                <a:lnTo>
                  <a:pt x="253" y="138"/>
                </a:lnTo>
                <a:lnTo>
                  <a:pt x="252" y="150"/>
                </a:lnTo>
                <a:lnTo>
                  <a:pt x="248" y="162"/>
                </a:lnTo>
                <a:lnTo>
                  <a:pt x="245" y="174"/>
                </a:lnTo>
                <a:lnTo>
                  <a:pt x="245" y="174"/>
                </a:lnTo>
                <a:lnTo>
                  <a:pt x="239" y="187"/>
                </a:lnTo>
                <a:lnTo>
                  <a:pt x="231" y="197"/>
                </a:lnTo>
                <a:lnTo>
                  <a:pt x="224" y="207"/>
                </a:lnTo>
                <a:lnTo>
                  <a:pt x="216" y="217"/>
                </a:lnTo>
                <a:lnTo>
                  <a:pt x="216" y="217"/>
                </a:lnTo>
                <a:lnTo>
                  <a:pt x="223" y="222"/>
                </a:lnTo>
                <a:lnTo>
                  <a:pt x="230" y="227"/>
                </a:lnTo>
                <a:lnTo>
                  <a:pt x="239" y="230"/>
                </a:lnTo>
                <a:lnTo>
                  <a:pt x="248" y="234"/>
                </a:lnTo>
                <a:lnTo>
                  <a:pt x="248" y="234"/>
                </a:lnTo>
                <a:lnTo>
                  <a:pt x="241" y="237"/>
                </a:lnTo>
                <a:lnTo>
                  <a:pt x="233" y="242"/>
                </a:lnTo>
                <a:lnTo>
                  <a:pt x="221" y="247"/>
                </a:lnTo>
                <a:lnTo>
                  <a:pt x="206" y="252"/>
                </a:lnTo>
                <a:lnTo>
                  <a:pt x="189" y="256"/>
                </a:lnTo>
                <a:lnTo>
                  <a:pt x="171" y="259"/>
                </a:lnTo>
                <a:lnTo>
                  <a:pt x="150" y="261"/>
                </a:lnTo>
                <a:lnTo>
                  <a:pt x="150" y="261"/>
                </a:lnTo>
                <a:lnTo>
                  <a:pt x="134" y="259"/>
                </a:lnTo>
                <a:lnTo>
                  <a:pt x="119" y="257"/>
                </a:lnTo>
                <a:lnTo>
                  <a:pt x="102" y="252"/>
                </a:lnTo>
                <a:lnTo>
                  <a:pt x="86" y="246"/>
                </a:lnTo>
                <a:lnTo>
                  <a:pt x="86" y="246"/>
                </a:lnTo>
                <a:lnTo>
                  <a:pt x="79" y="244"/>
                </a:lnTo>
                <a:lnTo>
                  <a:pt x="79" y="244"/>
                </a:lnTo>
                <a:lnTo>
                  <a:pt x="67" y="237"/>
                </a:lnTo>
                <a:lnTo>
                  <a:pt x="56" y="231"/>
                </a:lnTo>
                <a:lnTo>
                  <a:pt x="46" y="224"/>
                </a:lnTo>
                <a:lnTo>
                  <a:pt x="36" y="216"/>
                </a:lnTo>
                <a:lnTo>
                  <a:pt x="29" y="206"/>
                </a:lnTo>
                <a:lnTo>
                  <a:pt x="22" y="196"/>
                </a:lnTo>
                <a:lnTo>
                  <a:pt x="14" y="185"/>
                </a:lnTo>
                <a:lnTo>
                  <a:pt x="9" y="174"/>
                </a:lnTo>
                <a:lnTo>
                  <a:pt x="6" y="164"/>
                </a:lnTo>
                <a:lnTo>
                  <a:pt x="2" y="151"/>
                </a:lnTo>
                <a:lnTo>
                  <a:pt x="1" y="139"/>
                </a:lnTo>
                <a:lnTo>
                  <a:pt x="0" y="127"/>
                </a:lnTo>
                <a:lnTo>
                  <a:pt x="1" y="115"/>
                </a:lnTo>
                <a:lnTo>
                  <a:pt x="2" y="102"/>
                </a:lnTo>
                <a:lnTo>
                  <a:pt x="6" y="90"/>
                </a:lnTo>
                <a:lnTo>
                  <a:pt x="9" y="77"/>
                </a:lnTo>
                <a:lnTo>
                  <a:pt x="9" y="77"/>
                </a:lnTo>
                <a:lnTo>
                  <a:pt x="14" y="69"/>
                </a:lnTo>
                <a:lnTo>
                  <a:pt x="18" y="60"/>
                </a:lnTo>
                <a:lnTo>
                  <a:pt x="30" y="45"/>
                </a:lnTo>
                <a:lnTo>
                  <a:pt x="42" y="31"/>
                </a:lnTo>
                <a:lnTo>
                  <a:pt x="57" y="20"/>
                </a:lnTo>
                <a:lnTo>
                  <a:pt x="74" y="11"/>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0" name="Freeform 65"/>
          <p:cNvSpPr>
            <a:spLocks/>
          </p:cNvSpPr>
          <p:nvPr/>
        </p:nvSpPr>
        <p:spPr bwMode="auto">
          <a:xfrm>
            <a:off x="7855142" y="2599880"/>
            <a:ext cx="605362" cy="647917"/>
          </a:xfrm>
          <a:custGeom>
            <a:avLst/>
            <a:gdLst>
              <a:gd name="T0" fmla="*/ 179 w 222"/>
              <a:gd name="T1" fmla="*/ 0 h 230"/>
              <a:gd name="T2" fmla="*/ 179 w 222"/>
              <a:gd name="T3" fmla="*/ 0 h 230"/>
              <a:gd name="T4" fmla="*/ 151 w 222"/>
              <a:gd name="T5" fmla="*/ 17 h 230"/>
              <a:gd name="T6" fmla="*/ 124 w 222"/>
              <a:gd name="T7" fmla="*/ 35 h 230"/>
              <a:gd name="T8" fmla="*/ 99 w 222"/>
              <a:gd name="T9" fmla="*/ 56 h 230"/>
              <a:gd name="T10" fmla="*/ 76 w 222"/>
              <a:gd name="T11" fmla="*/ 78 h 230"/>
              <a:gd name="T12" fmla="*/ 54 w 222"/>
              <a:gd name="T13" fmla="*/ 101 h 230"/>
              <a:gd name="T14" fmla="*/ 35 w 222"/>
              <a:gd name="T15" fmla="*/ 126 h 230"/>
              <a:gd name="T16" fmla="*/ 17 w 222"/>
              <a:gd name="T17" fmla="*/ 153 h 230"/>
              <a:gd name="T18" fmla="*/ 0 w 222"/>
              <a:gd name="T19" fmla="*/ 181 h 230"/>
              <a:gd name="T20" fmla="*/ 0 w 222"/>
              <a:gd name="T21" fmla="*/ 181 h 230"/>
              <a:gd name="T22" fmla="*/ 9 w 222"/>
              <a:gd name="T23" fmla="*/ 191 h 230"/>
              <a:gd name="T24" fmla="*/ 20 w 222"/>
              <a:gd name="T25" fmla="*/ 199 h 230"/>
              <a:gd name="T26" fmla="*/ 32 w 222"/>
              <a:gd name="T27" fmla="*/ 206 h 230"/>
              <a:gd name="T28" fmla="*/ 46 w 222"/>
              <a:gd name="T29" fmla="*/ 213 h 230"/>
              <a:gd name="T30" fmla="*/ 46 w 222"/>
              <a:gd name="T31" fmla="*/ 213 h 230"/>
              <a:gd name="T32" fmla="*/ 53 w 222"/>
              <a:gd name="T33" fmla="*/ 215 h 230"/>
              <a:gd name="T34" fmla="*/ 53 w 222"/>
              <a:gd name="T35" fmla="*/ 215 h 230"/>
              <a:gd name="T36" fmla="*/ 69 w 222"/>
              <a:gd name="T37" fmla="*/ 221 h 230"/>
              <a:gd name="T38" fmla="*/ 86 w 222"/>
              <a:gd name="T39" fmla="*/ 226 h 230"/>
              <a:gd name="T40" fmla="*/ 101 w 222"/>
              <a:gd name="T41" fmla="*/ 228 h 230"/>
              <a:gd name="T42" fmla="*/ 117 w 222"/>
              <a:gd name="T43" fmla="*/ 230 h 230"/>
              <a:gd name="T44" fmla="*/ 117 w 222"/>
              <a:gd name="T45" fmla="*/ 230 h 230"/>
              <a:gd name="T46" fmla="*/ 138 w 222"/>
              <a:gd name="T47" fmla="*/ 228 h 230"/>
              <a:gd name="T48" fmla="*/ 156 w 222"/>
              <a:gd name="T49" fmla="*/ 225 h 230"/>
              <a:gd name="T50" fmla="*/ 173 w 222"/>
              <a:gd name="T51" fmla="*/ 221 h 230"/>
              <a:gd name="T52" fmla="*/ 188 w 222"/>
              <a:gd name="T53" fmla="*/ 216 h 230"/>
              <a:gd name="T54" fmla="*/ 200 w 222"/>
              <a:gd name="T55" fmla="*/ 211 h 230"/>
              <a:gd name="T56" fmla="*/ 208 w 222"/>
              <a:gd name="T57" fmla="*/ 206 h 230"/>
              <a:gd name="T58" fmla="*/ 215 w 222"/>
              <a:gd name="T59" fmla="*/ 203 h 230"/>
              <a:gd name="T60" fmla="*/ 215 w 222"/>
              <a:gd name="T61" fmla="*/ 203 h 230"/>
              <a:gd name="T62" fmla="*/ 206 w 222"/>
              <a:gd name="T63" fmla="*/ 199 h 230"/>
              <a:gd name="T64" fmla="*/ 197 w 222"/>
              <a:gd name="T65" fmla="*/ 196 h 230"/>
              <a:gd name="T66" fmla="*/ 190 w 222"/>
              <a:gd name="T67" fmla="*/ 191 h 230"/>
              <a:gd name="T68" fmla="*/ 183 w 222"/>
              <a:gd name="T69" fmla="*/ 186 h 230"/>
              <a:gd name="T70" fmla="*/ 183 w 222"/>
              <a:gd name="T71" fmla="*/ 186 h 230"/>
              <a:gd name="T72" fmla="*/ 191 w 222"/>
              <a:gd name="T73" fmla="*/ 176 h 230"/>
              <a:gd name="T74" fmla="*/ 198 w 222"/>
              <a:gd name="T75" fmla="*/ 166 h 230"/>
              <a:gd name="T76" fmla="*/ 206 w 222"/>
              <a:gd name="T77" fmla="*/ 156 h 230"/>
              <a:gd name="T78" fmla="*/ 212 w 222"/>
              <a:gd name="T79" fmla="*/ 143 h 230"/>
              <a:gd name="T80" fmla="*/ 212 w 222"/>
              <a:gd name="T81" fmla="*/ 143 h 230"/>
              <a:gd name="T82" fmla="*/ 214 w 222"/>
              <a:gd name="T83" fmla="*/ 134 h 230"/>
              <a:gd name="T84" fmla="*/ 218 w 222"/>
              <a:gd name="T85" fmla="*/ 124 h 230"/>
              <a:gd name="T86" fmla="*/ 219 w 222"/>
              <a:gd name="T87" fmla="*/ 114 h 230"/>
              <a:gd name="T88" fmla="*/ 220 w 222"/>
              <a:gd name="T89" fmla="*/ 105 h 230"/>
              <a:gd name="T90" fmla="*/ 222 w 222"/>
              <a:gd name="T91" fmla="*/ 95 h 230"/>
              <a:gd name="T92" fmla="*/ 220 w 222"/>
              <a:gd name="T93" fmla="*/ 85 h 230"/>
              <a:gd name="T94" fmla="*/ 219 w 222"/>
              <a:gd name="T95" fmla="*/ 76 h 230"/>
              <a:gd name="T96" fmla="*/ 218 w 222"/>
              <a:gd name="T97" fmla="*/ 66 h 230"/>
              <a:gd name="T98" fmla="*/ 212 w 222"/>
              <a:gd name="T99" fmla="*/ 48 h 230"/>
              <a:gd name="T100" fmla="*/ 203 w 222"/>
              <a:gd name="T101" fmla="*/ 31 h 230"/>
              <a:gd name="T102" fmla="*/ 198 w 222"/>
              <a:gd name="T103" fmla="*/ 22 h 230"/>
              <a:gd name="T104" fmla="*/ 192 w 222"/>
              <a:gd name="T105" fmla="*/ 15 h 230"/>
              <a:gd name="T106" fmla="*/ 185 w 222"/>
              <a:gd name="T107" fmla="*/ 8 h 230"/>
              <a:gd name="T108" fmla="*/ 179 w 222"/>
              <a:gd name="T109"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2" h="230">
                <a:moveTo>
                  <a:pt x="179" y="0"/>
                </a:moveTo>
                <a:lnTo>
                  <a:pt x="179" y="0"/>
                </a:lnTo>
                <a:lnTo>
                  <a:pt x="151" y="17"/>
                </a:lnTo>
                <a:lnTo>
                  <a:pt x="124" y="35"/>
                </a:lnTo>
                <a:lnTo>
                  <a:pt x="99" y="56"/>
                </a:lnTo>
                <a:lnTo>
                  <a:pt x="76" y="78"/>
                </a:lnTo>
                <a:lnTo>
                  <a:pt x="54" y="101"/>
                </a:lnTo>
                <a:lnTo>
                  <a:pt x="35" y="126"/>
                </a:lnTo>
                <a:lnTo>
                  <a:pt x="17" y="153"/>
                </a:lnTo>
                <a:lnTo>
                  <a:pt x="0" y="181"/>
                </a:lnTo>
                <a:lnTo>
                  <a:pt x="0" y="181"/>
                </a:lnTo>
                <a:lnTo>
                  <a:pt x="9" y="191"/>
                </a:lnTo>
                <a:lnTo>
                  <a:pt x="20" y="199"/>
                </a:lnTo>
                <a:lnTo>
                  <a:pt x="32" y="206"/>
                </a:lnTo>
                <a:lnTo>
                  <a:pt x="46" y="213"/>
                </a:lnTo>
                <a:lnTo>
                  <a:pt x="46" y="213"/>
                </a:lnTo>
                <a:lnTo>
                  <a:pt x="53" y="215"/>
                </a:lnTo>
                <a:lnTo>
                  <a:pt x="53" y="215"/>
                </a:lnTo>
                <a:lnTo>
                  <a:pt x="69" y="221"/>
                </a:lnTo>
                <a:lnTo>
                  <a:pt x="86" y="226"/>
                </a:lnTo>
                <a:lnTo>
                  <a:pt x="101" y="228"/>
                </a:lnTo>
                <a:lnTo>
                  <a:pt x="117" y="230"/>
                </a:lnTo>
                <a:lnTo>
                  <a:pt x="117" y="230"/>
                </a:lnTo>
                <a:lnTo>
                  <a:pt x="138" y="228"/>
                </a:lnTo>
                <a:lnTo>
                  <a:pt x="156" y="225"/>
                </a:lnTo>
                <a:lnTo>
                  <a:pt x="173" y="221"/>
                </a:lnTo>
                <a:lnTo>
                  <a:pt x="188" y="216"/>
                </a:lnTo>
                <a:lnTo>
                  <a:pt x="200" y="211"/>
                </a:lnTo>
                <a:lnTo>
                  <a:pt x="208" y="206"/>
                </a:lnTo>
                <a:lnTo>
                  <a:pt x="215" y="203"/>
                </a:lnTo>
                <a:lnTo>
                  <a:pt x="215" y="203"/>
                </a:lnTo>
                <a:lnTo>
                  <a:pt x="206" y="199"/>
                </a:lnTo>
                <a:lnTo>
                  <a:pt x="197" y="196"/>
                </a:lnTo>
                <a:lnTo>
                  <a:pt x="190" y="191"/>
                </a:lnTo>
                <a:lnTo>
                  <a:pt x="183" y="186"/>
                </a:lnTo>
                <a:lnTo>
                  <a:pt x="183" y="186"/>
                </a:lnTo>
                <a:lnTo>
                  <a:pt x="191" y="176"/>
                </a:lnTo>
                <a:lnTo>
                  <a:pt x="198" y="166"/>
                </a:lnTo>
                <a:lnTo>
                  <a:pt x="206" y="156"/>
                </a:lnTo>
                <a:lnTo>
                  <a:pt x="212" y="143"/>
                </a:lnTo>
                <a:lnTo>
                  <a:pt x="212" y="143"/>
                </a:lnTo>
                <a:lnTo>
                  <a:pt x="214" y="134"/>
                </a:lnTo>
                <a:lnTo>
                  <a:pt x="218" y="124"/>
                </a:lnTo>
                <a:lnTo>
                  <a:pt x="219" y="114"/>
                </a:lnTo>
                <a:lnTo>
                  <a:pt x="220" y="105"/>
                </a:lnTo>
                <a:lnTo>
                  <a:pt x="222" y="95"/>
                </a:lnTo>
                <a:lnTo>
                  <a:pt x="220" y="85"/>
                </a:lnTo>
                <a:lnTo>
                  <a:pt x="219" y="76"/>
                </a:lnTo>
                <a:lnTo>
                  <a:pt x="218" y="66"/>
                </a:lnTo>
                <a:lnTo>
                  <a:pt x="212" y="48"/>
                </a:lnTo>
                <a:lnTo>
                  <a:pt x="203" y="31"/>
                </a:lnTo>
                <a:lnTo>
                  <a:pt x="198" y="22"/>
                </a:lnTo>
                <a:lnTo>
                  <a:pt x="192" y="15"/>
                </a:lnTo>
                <a:lnTo>
                  <a:pt x="185" y="8"/>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1" name="Freeform 66"/>
          <p:cNvSpPr>
            <a:spLocks/>
          </p:cNvSpPr>
          <p:nvPr/>
        </p:nvSpPr>
        <p:spPr bwMode="auto">
          <a:xfrm>
            <a:off x="7713346" y="2452110"/>
            <a:ext cx="2334183" cy="2432532"/>
          </a:xfrm>
          <a:custGeom>
            <a:avLst/>
            <a:gdLst>
              <a:gd name="T0" fmla="*/ 413 w 856"/>
              <a:gd name="T1" fmla="*/ 0 h 856"/>
              <a:gd name="T2" fmla="*/ 337 w 856"/>
              <a:gd name="T3" fmla="*/ 11 h 856"/>
              <a:gd name="T4" fmla="*/ 266 w 856"/>
              <a:gd name="T5" fmla="*/ 35 h 856"/>
              <a:gd name="T6" fmla="*/ 251 w 856"/>
              <a:gd name="T7" fmla="*/ 52 h 856"/>
              <a:gd name="T8" fmla="*/ 269 w 856"/>
              <a:gd name="T9" fmla="*/ 79 h 856"/>
              <a:gd name="T10" fmla="*/ 281 w 856"/>
              <a:gd name="T11" fmla="*/ 107 h 856"/>
              <a:gd name="T12" fmla="*/ 287 w 856"/>
              <a:gd name="T13" fmla="*/ 138 h 856"/>
              <a:gd name="T14" fmla="*/ 285 w 856"/>
              <a:gd name="T15" fmla="*/ 170 h 856"/>
              <a:gd name="T16" fmla="*/ 276 w 856"/>
              <a:gd name="T17" fmla="*/ 201 h 856"/>
              <a:gd name="T18" fmla="*/ 257 w 856"/>
              <a:gd name="T19" fmla="*/ 234 h 856"/>
              <a:gd name="T20" fmla="*/ 303 w 856"/>
              <a:gd name="T21" fmla="*/ 250 h 856"/>
              <a:gd name="T22" fmla="*/ 265 w 856"/>
              <a:gd name="T23" fmla="*/ 272 h 856"/>
              <a:gd name="T24" fmla="*/ 228 w 856"/>
              <a:gd name="T25" fmla="*/ 288 h 856"/>
              <a:gd name="T26" fmla="*/ 168 w 856"/>
              <a:gd name="T27" fmla="*/ 296 h 856"/>
              <a:gd name="T28" fmla="*/ 132 w 856"/>
              <a:gd name="T29" fmla="*/ 292 h 856"/>
              <a:gd name="T30" fmla="*/ 98 w 856"/>
              <a:gd name="T31" fmla="*/ 282 h 856"/>
              <a:gd name="T32" fmla="*/ 77 w 856"/>
              <a:gd name="T33" fmla="*/ 272 h 856"/>
              <a:gd name="T34" fmla="*/ 43 w 856"/>
              <a:gd name="T35" fmla="*/ 246 h 856"/>
              <a:gd name="T36" fmla="*/ 25 w 856"/>
              <a:gd name="T37" fmla="*/ 291 h 856"/>
              <a:gd name="T38" fmla="*/ 6 w 856"/>
              <a:gd name="T39" fmla="*/ 363 h 856"/>
              <a:gd name="T40" fmla="*/ 0 w 856"/>
              <a:gd name="T41" fmla="*/ 439 h 856"/>
              <a:gd name="T42" fmla="*/ 1 w 856"/>
              <a:gd name="T43" fmla="*/ 476 h 856"/>
              <a:gd name="T44" fmla="*/ 21 w 856"/>
              <a:gd name="T45" fmla="*/ 577 h 856"/>
              <a:gd name="T46" fmla="*/ 65 w 856"/>
              <a:gd name="T47" fmla="*/ 671 h 856"/>
              <a:gd name="T48" fmla="*/ 128 w 856"/>
              <a:gd name="T49" fmla="*/ 750 h 856"/>
              <a:gd name="T50" fmla="*/ 207 w 856"/>
              <a:gd name="T51" fmla="*/ 813 h 856"/>
              <a:gd name="T52" fmla="*/ 299 w 856"/>
              <a:gd name="T53" fmla="*/ 856 h 856"/>
              <a:gd name="T54" fmla="*/ 367 w 856"/>
              <a:gd name="T55" fmla="*/ 839 h 856"/>
              <a:gd name="T56" fmla="*/ 421 w 856"/>
              <a:gd name="T57" fmla="*/ 833 h 856"/>
              <a:gd name="T58" fmla="*/ 457 w 856"/>
              <a:gd name="T59" fmla="*/ 833 h 856"/>
              <a:gd name="T60" fmla="*/ 510 w 856"/>
              <a:gd name="T61" fmla="*/ 839 h 856"/>
              <a:gd name="T62" fmla="*/ 579 w 856"/>
              <a:gd name="T63" fmla="*/ 856 h 856"/>
              <a:gd name="T64" fmla="*/ 650 w 856"/>
              <a:gd name="T65" fmla="*/ 825 h 856"/>
              <a:gd name="T66" fmla="*/ 713 w 856"/>
              <a:gd name="T67" fmla="*/ 784 h 856"/>
              <a:gd name="T68" fmla="*/ 767 w 856"/>
              <a:gd name="T69" fmla="*/ 731 h 856"/>
              <a:gd name="T70" fmla="*/ 814 w 856"/>
              <a:gd name="T71" fmla="*/ 670 h 856"/>
              <a:gd name="T72" fmla="*/ 847 w 856"/>
              <a:gd name="T73" fmla="*/ 602 h 856"/>
              <a:gd name="T74" fmla="*/ 847 w 856"/>
              <a:gd name="T75" fmla="*/ 545 h 856"/>
              <a:gd name="T76" fmla="*/ 834 w 856"/>
              <a:gd name="T77" fmla="*/ 439 h 856"/>
              <a:gd name="T78" fmla="*/ 840 w 856"/>
              <a:gd name="T79" fmla="*/ 369 h 856"/>
              <a:gd name="T80" fmla="*/ 856 w 856"/>
              <a:gd name="T81" fmla="*/ 301 h 856"/>
              <a:gd name="T82" fmla="*/ 814 w 856"/>
              <a:gd name="T83" fmla="*/ 208 h 856"/>
              <a:gd name="T84" fmla="*/ 750 w 856"/>
              <a:gd name="T85" fmla="*/ 129 h 856"/>
              <a:gd name="T86" fmla="*/ 670 w 856"/>
              <a:gd name="T87" fmla="*/ 66 h 856"/>
              <a:gd name="T88" fmla="*/ 578 w 856"/>
              <a:gd name="T89" fmla="*/ 22 h 856"/>
              <a:gd name="T90" fmla="*/ 475 w 856"/>
              <a:gd name="T91" fmla="*/ 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6" h="856">
                <a:moveTo>
                  <a:pt x="439" y="0"/>
                </a:moveTo>
                <a:lnTo>
                  <a:pt x="439" y="0"/>
                </a:lnTo>
                <a:lnTo>
                  <a:pt x="413" y="0"/>
                </a:lnTo>
                <a:lnTo>
                  <a:pt x="388" y="3"/>
                </a:lnTo>
                <a:lnTo>
                  <a:pt x="362" y="6"/>
                </a:lnTo>
                <a:lnTo>
                  <a:pt x="337" y="11"/>
                </a:lnTo>
                <a:lnTo>
                  <a:pt x="313" y="18"/>
                </a:lnTo>
                <a:lnTo>
                  <a:pt x="290" y="26"/>
                </a:lnTo>
                <a:lnTo>
                  <a:pt x="266" y="35"/>
                </a:lnTo>
                <a:lnTo>
                  <a:pt x="243" y="45"/>
                </a:lnTo>
                <a:lnTo>
                  <a:pt x="243" y="45"/>
                </a:lnTo>
                <a:lnTo>
                  <a:pt x="251" y="52"/>
                </a:lnTo>
                <a:lnTo>
                  <a:pt x="258" y="61"/>
                </a:lnTo>
                <a:lnTo>
                  <a:pt x="264" y="69"/>
                </a:lnTo>
                <a:lnTo>
                  <a:pt x="269" y="79"/>
                </a:lnTo>
                <a:lnTo>
                  <a:pt x="274" y="87"/>
                </a:lnTo>
                <a:lnTo>
                  <a:pt x="277" y="97"/>
                </a:lnTo>
                <a:lnTo>
                  <a:pt x="281" y="107"/>
                </a:lnTo>
                <a:lnTo>
                  <a:pt x="283" y="118"/>
                </a:lnTo>
                <a:lnTo>
                  <a:pt x="286" y="128"/>
                </a:lnTo>
                <a:lnTo>
                  <a:pt x="287" y="138"/>
                </a:lnTo>
                <a:lnTo>
                  <a:pt x="287" y="148"/>
                </a:lnTo>
                <a:lnTo>
                  <a:pt x="286" y="159"/>
                </a:lnTo>
                <a:lnTo>
                  <a:pt x="285" y="170"/>
                </a:lnTo>
                <a:lnTo>
                  <a:pt x="283" y="181"/>
                </a:lnTo>
                <a:lnTo>
                  <a:pt x="280" y="191"/>
                </a:lnTo>
                <a:lnTo>
                  <a:pt x="276" y="201"/>
                </a:lnTo>
                <a:lnTo>
                  <a:pt x="276" y="201"/>
                </a:lnTo>
                <a:lnTo>
                  <a:pt x="268" y="218"/>
                </a:lnTo>
                <a:lnTo>
                  <a:pt x="257" y="234"/>
                </a:lnTo>
                <a:lnTo>
                  <a:pt x="257" y="234"/>
                </a:lnTo>
                <a:lnTo>
                  <a:pt x="271" y="240"/>
                </a:lnTo>
                <a:lnTo>
                  <a:pt x="303" y="250"/>
                </a:lnTo>
                <a:lnTo>
                  <a:pt x="275" y="267"/>
                </a:lnTo>
                <a:lnTo>
                  <a:pt x="275" y="267"/>
                </a:lnTo>
                <a:lnTo>
                  <a:pt x="265" y="272"/>
                </a:lnTo>
                <a:lnTo>
                  <a:pt x="256" y="277"/>
                </a:lnTo>
                <a:lnTo>
                  <a:pt x="243" y="282"/>
                </a:lnTo>
                <a:lnTo>
                  <a:pt x="228" y="288"/>
                </a:lnTo>
                <a:lnTo>
                  <a:pt x="209" y="291"/>
                </a:lnTo>
                <a:lnTo>
                  <a:pt x="190" y="295"/>
                </a:lnTo>
                <a:lnTo>
                  <a:pt x="168" y="296"/>
                </a:lnTo>
                <a:lnTo>
                  <a:pt x="168" y="296"/>
                </a:lnTo>
                <a:lnTo>
                  <a:pt x="150" y="295"/>
                </a:lnTo>
                <a:lnTo>
                  <a:pt x="132" y="292"/>
                </a:lnTo>
                <a:lnTo>
                  <a:pt x="115" y="288"/>
                </a:lnTo>
                <a:lnTo>
                  <a:pt x="98" y="282"/>
                </a:lnTo>
                <a:lnTo>
                  <a:pt x="98" y="282"/>
                </a:lnTo>
                <a:lnTo>
                  <a:pt x="91" y="278"/>
                </a:lnTo>
                <a:lnTo>
                  <a:pt x="91" y="278"/>
                </a:lnTo>
                <a:lnTo>
                  <a:pt x="77" y="272"/>
                </a:lnTo>
                <a:lnTo>
                  <a:pt x="65" y="265"/>
                </a:lnTo>
                <a:lnTo>
                  <a:pt x="54" y="256"/>
                </a:lnTo>
                <a:lnTo>
                  <a:pt x="43" y="246"/>
                </a:lnTo>
                <a:lnTo>
                  <a:pt x="43" y="246"/>
                </a:lnTo>
                <a:lnTo>
                  <a:pt x="34" y="269"/>
                </a:lnTo>
                <a:lnTo>
                  <a:pt x="25" y="291"/>
                </a:lnTo>
                <a:lnTo>
                  <a:pt x="18" y="315"/>
                </a:lnTo>
                <a:lnTo>
                  <a:pt x="11" y="339"/>
                </a:lnTo>
                <a:lnTo>
                  <a:pt x="6" y="363"/>
                </a:lnTo>
                <a:lnTo>
                  <a:pt x="2" y="388"/>
                </a:lnTo>
                <a:lnTo>
                  <a:pt x="0" y="414"/>
                </a:lnTo>
                <a:lnTo>
                  <a:pt x="0" y="439"/>
                </a:lnTo>
                <a:lnTo>
                  <a:pt x="0" y="439"/>
                </a:lnTo>
                <a:lnTo>
                  <a:pt x="0" y="457"/>
                </a:lnTo>
                <a:lnTo>
                  <a:pt x="1" y="476"/>
                </a:lnTo>
                <a:lnTo>
                  <a:pt x="6" y="511"/>
                </a:lnTo>
                <a:lnTo>
                  <a:pt x="12" y="545"/>
                </a:lnTo>
                <a:lnTo>
                  <a:pt x="21" y="577"/>
                </a:lnTo>
                <a:lnTo>
                  <a:pt x="34" y="610"/>
                </a:lnTo>
                <a:lnTo>
                  <a:pt x="48" y="641"/>
                </a:lnTo>
                <a:lnTo>
                  <a:pt x="65" y="671"/>
                </a:lnTo>
                <a:lnTo>
                  <a:pt x="85" y="699"/>
                </a:lnTo>
                <a:lnTo>
                  <a:pt x="105" y="725"/>
                </a:lnTo>
                <a:lnTo>
                  <a:pt x="128" y="750"/>
                </a:lnTo>
                <a:lnTo>
                  <a:pt x="152" y="773"/>
                </a:lnTo>
                <a:lnTo>
                  <a:pt x="179" y="793"/>
                </a:lnTo>
                <a:lnTo>
                  <a:pt x="207" y="813"/>
                </a:lnTo>
                <a:lnTo>
                  <a:pt x="236" y="830"/>
                </a:lnTo>
                <a:lnTo>
                  <a:pt x="266" y="844"/>
                </a:lnTo>
                <a:lnTo>
                  <a:pt x="299" y="856"/>
                </a:lnTo>
                <a:lnTo>
                  <a:pt x="299" y="856"/>
                </a:lnTo>
                <a:lnTo>
                  <a:pt x="333" y="847"/>
                </a:lnTo>
                <a:lnTo>
                  <a:pt x="367" y="839"/>
                </a:lnTo>
                <a:lnTo>
                  <a:pt x="385" y="837"/>
                </a:lnTo>
                <a:lnTo>
                  <a:pt x="402" y="835"/>
                </a:lnTo>
                <a:lnTo>
                  <a:pt x="421" y="833"/>
                </a:lnTo>
                <a:lnTo>
                  <a:pt x="439" y="833"/>
                </a:lnTo>
                <a:lnTo>
                  <a:pt x="439" y="833"/>
                </a:lnTo>
                <a:lnTo>
                  <a:pt x="457" y="833"/>
                </a:lnTo>
                <a:lnTo>
                  <a:pt x="475" y="835"/>
                </a:lnTo>
                <a:lnTo>
                  <a:pt x="493" y="837"/>
                </a:lnTo>
                <a:lnTo>
                  <a:pt x="510" y="839"/>
                </a:lnTo>
                <a:lnTo>
                  <a:pt x="545" y="847"/>
                </a:lnTo>
                <a:lnTo>
                  <a:pt x="579" y="856"/>
                </a:lnTo>
                <a:lnTo>
                  <a:pt x="579" y="856"/>
                </a:lnTo>
                <a:lnTo>
                  <a:pt x="604" y="847"/>
                </a:lnTo>
                <a:lnTo>
                  <a:pt x="627" y="837"/>
                </a:lnTo>
                <a:lnTo>
                  <a:pt x="650" y="825"/>
                </a:lnTo>
                <a:lnTo>
                  <a:pt x="672" y="813"/>
                </a:lnTo>
                <a:lnTo>
                  <a:pt x="692" y="798"/>
                </a:lnTo>
                <a:lnTo>
                  <a:pt x="713" y="784"/>
                </a:lnTo>
                <a:lnTo>
                  <a:pt x="732" y="767"/>
                </a:lnTo>
                <a:lnTo>
                  <a:pt x="750" y="750"/>
                </a:lnTo>
                <a:lnTo>
                  <a:pt x="767" y="731"/>
                </a:lnTo>
                <a:lnTo>
                  <a:pt x="784" y="712"/>
                </a:lnTo>
                <a:lnTo>
                  <a:pt x="799" y="691"/>
                </a:lnTo>
                <a:lnTo>
                  <a:pt x="814" y="670"/>
                </a:lnTo>
                <a:lnTo>
                  <a:pt x="826" y="648"/>
                </a:lnTo>
                <a:lnTo>
                  <a:pt x="838" y="625"/>
                </a:lnTo>
                <a:lnTo>
                  <a:pt x="847" y="602"/>
                </a:lnTo>
                <a:lnTo>
                  <a:pt x="856" y="577"/>
                </a:lnTo>
                <a:lnTo>
                  <a:pt x="856" y="577"/>
                </a:lnTo>
                <a:lnTo>
                  <a:pt x="847" y="545"/>
                </a:lnTo>
                <a:lnTo>
                  <a:pt x="840" y="511"/>
                </a:lnTo>
                <a:lnTo>
                  <a:pt x="835" y="476"/>
                </a:lnTo>
                <a:lnTo>
                  <a:pt x="834" y="439"/>
                </a:lnTo>
                <a:lnTo>
                  <a:pt x="834" y="439"/>
                </a:lnTo>
                <a:lnTo>
                  <a:pt x="835" y="403"/>
                </a:lnTo>
                <a:lnTo>
                  <a:pt x="840" y="369"/>
                </a:lnTo>
                <a:lnTo>
                  <a:pt x="847" y="334"/>
                </a:lnTo>
                <a:lnTo>
                  <a:pt x="856" y="301"/>
                </a:lnTo>
                <a:lnTo>
                  <a:pt x="856" y="301"/>
                </a:lnTo>
                <a:lnTo>
                  <a:pt x="844" y="268"/>
                </a:lnTo>
                <a:lnTo>
                  <a:pt x="830" y="238"/>
                </a:lnTo>
                <a:lnTo>
                  <a:pt x="814" y="208"/>
                </a:lnTo>
                <a:lnTo>
                  <a:pt x="794" y="180"/>
                </a:lnTo>
                <a:lnTo>
                  <a:pt x="773" y="153"/>
                </a:lnTo>
                <a:lnTo>
                  <a:pt x="750" y="129"/>
                </a:lnTo>
                <a:lnTo>
                  <a:pt x="725" y="106"/>
                </a:lnTo>
                <a:lnTo>
                  <a:pt x="699" y="85"/>
                </a:lnTo>
                <a:lnTo>
                  <a:pt x="670" y="66"/>
                </a:lnTo>
                <a:lnTo>
                  <a:pt x="641" y="49"/>
                </a:lnTo>
                <a:lnTo>
                  <a:pt x="611" y="34"/>
                </a:lnTo>
                <a:lnTo>
                  <a:pt x="578" y="22"/>
                </a:lnTo>
                <a:lnTo>
                  <a:pt x="544" y="12"/>
                </a:lnTo>
                <a:lnTo>
                  <a:pt x="510" y="5"/>
                </a:lnTo>
                <a:lnTo>
                  <a:pt x="475" y="1"/>
                </a:lnTo>
                <a:lnTo>
                  <a:pt x="457" y="0"/>
                </a:lnTo>
                <a:lnTo>
                  <a:pt x="4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2" name="Freeform 74"/>
          <p:cNvSpPr>
            <a:spLocks/>
          </p:cNvSpPr>
          <p:nvPr/>
        </p:nvSpPr>
        <p:spPr bwMode="auto">
          <a:xfrm>
            <a:off x="9992992" y="3304632"/>
            <a:ext cx="119982" cy="784321"/>
          </a:xfrm>
          <a:custGeom>
            <a:avLst/>
            <a:gdLst>
              <a:gd name="T0" fmla="*/ 22 w 45"/>
              <a:gd name="T1" fmla="*/ 0 h 276"/>
              <a:gd name="T2" fmla="*/ 22 w 45"/>
              <a:gd name="T3" fmla="*/ 0 h 276"/>
              <a:gd name="T4" fmla="*/ 13 w 45"/>
              <a:gd name="T5" fmla="*/ 33 h 276"/>
              <a:gd name="T6" fmla="*/ 6 w 45"/>
              <a:gd name="T7" fmla="*/ 68 h 276"/>
              <a:gd name="T8" fmla="*/ 1 w 45"/>
              <a:gd name="T9" fmla="*/ 102 h 276"/>
              <a:gd name="T10" fmla="*/ 0 w 45"/>
              <a:gd name="T11" fmla="*/ 138 h 276"/>
              <a:gd name="T12" fmla="*/ 0 w 45"/>
              <a:gd name="T13" fmla="*/ 138 h 276"/>
              <a:gd name="T14" fmla="*/ 1 w 45"/>
              <a:gd name="T15" fmla="*/ 175 h 276"/>
              <a:gd name="T16" fmla="*/ 6 w 45"/>
              <a:gd name="T17" fmla="*/ 210 h 276"/>
              <a:gd name="T18" fmla="*/ 13 w 45"/>
              <a:gd name="T19" fmla="*/ 244 h 276"/>
              <a:gd name="T20" fmla="*/ 22 w 45"/>
              <a:gd name="T21" fmla="*/ 276 h 276"/>
              <a:gd name="T22" fmla="*/ 22 w 45"/>
              <a:gd name="T23" fmla="*/ 276 h 276"/>
              <a:gd name="T24" fmla="*/ 32 w 45"/>
              <a:gd name="T25" fmla="*/ 244 h 276"/>
              <a:gd name="T26" fmla="*/ 39 w 45"/>
              <a:gd name="T27" fmla="*/ 210 h 276"/>
              <a:gd name="T28" fmla="*/ 44 w 45"/>
              <a:gd name="T29" fmla="*/ 175 h 276"/>
              <a:gd name="T30" fmla="*/ 45 w 45"/>
              <a:gd name="T31" fmla="*/ 138 h 276"/>
              <a:gd name="T32" fmla="*/ 45 w 45"/>
              <a:gd name="T33" fmla="*/ 138 h 276"/>
              <a:gd name="T34" fmla="*/ 44 w 45"/>
              <a:gd name="T35" fmla="*/ 102 h 276"/>
              <a:gd name="T36" fmla="*/ 39 w 45"/>
              <a:gd name="T37" fmla="*/ 68 h 276"/>
              <a:gd name="T38" fmla="*/ 32 w 45"/>
              <a:gd name="T39" fmla="*/ 33 h 276"/>
              <a:gd name="T40" fmla="*/ 22 w 45"/>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276">
                <a:moveTo>
                  <a:pt x="22" y="0"/>
                </a:moveTo>
                <a:lnTo>
                  <a:pt x="22" y="0"/>
                </a:lnTo>
                <a:lnTo>
                  <a:pt x="13" y="33"/>
                </a:lnTo>
                <a:lnTo>
                  <a:pt x="6" y="68"/>
                </a:lnTo>
                <a:lnTo>
                  <a:pt x="1" y="102"/>
                </a:lnTo>
                <a:lnTo>
                  <a:pt x="0" y="138"/>
                </a:lnTo>
                <a:lnTo>
                  <a:pt x="0" y="138"/>
                </a:lnTo>
                <a:lnTo>
                  <a:pt x="1" y="175"/>
                </a:lnTo>
                <a:lnTo>
                  <a:pt x="6" y="210"/>
                </a:lnTo>
                <a:lnTo>
                  <a:pt x="13" y="244"/>
                </a:lnTo>
                <a:lnTo>
                  <a:pt x="22" y="276"/>
                </a:lnTo>
                <a:lnTo>
                  <a:pt x="22" y="276"/>
                </a:lnTo>
                <a:lnTo>
                  <a:pt x="32" y="244"/>
                </a:lnTo>
                <a:lnTo>
                  <a:pt x="39" y="210"/>
                </a:lnTo>
                <a:lnTo>
                  <a:pt x="44" y="175"/>
                </a:lnTo>
                <a:lnTo>
                  <a:pt x="45" y="138"/>
                </a:lnTo>
                <a:lnTo>
                  <a:pt x="45" y="138"/>
                </a:lnTo>
                <a:lnTo>
                  <a:pt x="44" y="102"/>
                </a:lnTo>
                <a:lnTo>
                  <a:pt x="39" y="68"/>
                </a:lnTo>
                <a:lnTo>
                  <a:pt x="32" y="33"/>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3" name="Freeform 84"/>
          <p:cNvSpPr>
            <a:spLocks/>
          </p:cNvSpPr>
          <p:nvPr/>
        </p:nvSpPr>
        <p:spPr bwMode="auto">
          <a:xfrm>
            <a:off x="8531401" y="4816440"/>
            <a:ext cx="763518" cy="130722"/>
          </a:xfrm>
          <a:custGeom>
            <a:avLst/>
            <a:gdLst>
              <a:gd name="T0" fmla="*/ 140 w 280"/>
              <a:gd name="T1" fmla="*/ 0 h 45"/>
              <a:gd name="T2" fmla="*/ 140 w 280"/>
              <a:gd name="T3" fmla="*/ 0 h 45"/>
              <a:gd name="T4" fmla="*/ 122 w 280"/>
              <a:gd name="T5" fmla="*/ 0 h 45"/>
              <a:gd name="T6" fmla="*/ 103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3 w 280"/>
              <a:gd name="T25" fmla="*/ 44 h 45"/>
              <a:gd name="T26" fmla="*/ 122 w 280"/>
              <a:gd name="T27" fmla="*/ 45 h 45"/>
              <a:gd name="T28" fmla="*/ 140 w 280"/>
              <a:gd name="T29" fmla="*/ 45 h 45"/>
              <a:gd name="T30" fmla="*/ 140 w 280"/>
              <a:gd name="T31" fmla="*/ 45 h 45"/>
              <a:gd name="T32" fmla="*/ 158 w 280"/>
              <a:gd name="T33" fmla="*/ 45 h 45"/>
              <a:gd name="T34" fmla="*/ 176 w 280"/>
              <a:gd name="T35" fmla="*/ 44 h 45"/>
              <a:gd name="T36" fmla="*/ 194 w 280"/>
              <a:gd name="T37" fmla="*/ 43 h 45"/>
              <a:gd name="T38" fmla="*/ 211 w 280"/>
              <a:gd name="T39" fmla="*/ 40 h 45"/>
              <a:gd name="T40" fmla="*/ 246 w 280"/>
              <a:gd name="T41" fmla="*/ 33 h 45"/>
              <a:gd name="T42" fmla="*/ 280 w 280"/>
              <a:gd name="T43" fmla="*/ 23 h 45"/>
              <a:gd name="T44" fmla="*/ 280 w 280"/>
              <a:gd name="T45" fmla="*/ 23 h 45"/>
              <a:gd name="T46" fmla="*/ 246 w 280"/>
              <a:gd name="T47" fmla="*/ 14 h 45"/>
              <a:gd name="T48" fmla="*/ 211 w 280"/>
              <a:gd name="T49" fmla="*/ 6 h 45"/>
              <a:gd name="T50" fmla="*/ 194 w 280"/>
              <a:gd name="T51" fmla="*/ 4 h 45"/>
              <a:gd name="T52" fmla="*/ 176 w 280"/>
              <a:gd name="T53" fmla="*/ 2 h 45"/>
              <a:gd name="T54" fmla="*/ 158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3" y="2"/>
                </a:lnTo>
                <a:lnTo>
                  <a:pt x="86" y="4"/>
                </a:lnTo>
                <a:lnTo>
                  <a:pt x="68" y="6"/>
                </a:lnTo>
                <a:lnTo>
                  <a:pt x="34" y="14"/>
                </a:lnTo>
                <a:lnTo>
                  <a:pt x="0" y="23"/>
                </a:lnTo>
                <a:lnTo>
                  <a:pt x="0" y="23"/>
                </a:lnTo>
                <a:lnTo>
                  <a:pt x="34" y="33"/>
                </a:lnTo>
                <a:lnTo>
                  <a:pt x="68" y="40"/>
                </a:lnTo>
                <a:lnTo>
                  <a:pt x="86" y="43"/>
                </a:lnTo>
                <a:lnTo>
                  <a:pt x="103" y="44"/>
                </a:lnTo>
                <a:lnTo>
                  <a:pt x="122" y="45"/>
                </a:lnTo>
                <a:lnTo>
                  <a:pt x="140" y="45"/>
                </a:lnTo>
                <a:lnTo>
                  <a:pt x="140" y="45"/>
                </a:lnTo>
                <a:lnTo>
                  <a:pt x="158" y="45"/>
                </a:lnTo>
                <a:lnTo>
                  <a:pt x="176" y="44"/>
                </a:lnTo>
                <a:lnTo>
                  <a:pt x="194" y="43"/>
                </a:lnTo>
                <a:lnTo>
                  <a:pt x="211" y="40"/>
                </a:lnTo>
                <a:lnTo>
                  <a:pt x="246" y="33"/>
                </a:lnTo>
                <a:lnTo>
                  <a:pt x="280" y="23"/>
                </a:lnTo>
                <a:lnTo>
                  <a:pt x="280" y="23"/>
                </a:lnTo>
                <a:lnTo>
                  <a:pt x="246" y="14"/>
                </a:lnTo>
                <a:lnTo>
                  <a:pt x="211" y="6"/>
                </a:lnTo>
                <a:lnTo>
                  <a:pt x="194" y="4"/>
                </a:lnTo>
                <a:lnTo>
                  <a:pt x="176" y="2"/>
                </a:lnTo>
                <a:lnTo>
                  <a:pt x="158" y="0"/>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4" name="Freeform 187"/>
          <p:cNvSpPr>
            <a:spLocks/>
          </p:cNvSpPr>
          <p:nvPr/>
        </p:nvSpPr>
        <p:spPr bwMode="auto">
          <a:xfrm>
            <a:off x="9889370" y="2923838"/>
            <a:ext cx="158159" cy="289859"/>
          </a:xfrm>
          <a:custGeom>
            <a:avLst/>
            <a:gdLst>
              <a:gd name="T0" fmla="*/ 0 w 58"/>
              <a:gd name="T1" fmla="*/ 0 h 102"/>
              <a:gd name="T2" fmla="*/ 0 w 58"/>
              <a:gd name="T3" fmla="*/ 0 h 102"/>
              <a:gd name="T4" fmla="*/ 0 w 58"/>
              <a:gd name="T5" fmla="*/ 2 h 102"/>
              <a:gd name="T6" fmla="*/ 0 w 58"/>
              <a:gd name="T7" fmla="*/ 2 h 102"/>
              <a:gd name="T8" fmla="*/ 17 w 58"/>
              <a:gd name="T9" fmla="*/ 25 h 102"/>
              <a:gd name="T10" fmla="*/ 31 w 58"/>
              <a:gd name="T11" fmla="*/ 50 h 102"/>
              <a:gd name="T12" fmla="*/ 45 w 58"/>
              <a:gd name="T13" fmla="*/ 76 h 102"/>
              <a:gd name="T14" fmla="*/ 57 w 58"/>
              <a:gd name="T15" fmla="*/ 102 h 102"/>
              <a:gd name="T16" fmla="*/ 57 w 58"/>
              <a:gd name="T17" fmla="*/ 102 h 102"/>
              <a:gd name="T18" fmla="*/ 58 w 58"/>
              <a:gd name="T19" fmla="*/ 101 h 102"/>
              <a:gd name="T20" fmla="*/ 58 w 58"/>
              <a:gd name="T21" fmla="*/ 101 h 102"/>
              <a:gd name="T22" fmla="*/ 46 w 58"/>
              <a:gd name="T23" fmla="*/ 74 h 102"/>
              <a:gd name="T24" fmla="*/ 31 w 58"/>
              <a:gd name="T25" fmla="*/ 49 h 102"/>
              <a:gd name="T26" fmla="*/ 17 w 58"/>
              <a:gd name="T27" fmla="*/ 25 h 102"/>
              <a:gd name="T28" fmla="*/ 0 w 58"/>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102">
                <a:moveTo>
                  <a:pt x="0" y="0"/>
                </a:moveTo>
                <a:lnTo>
                  <a:pt x="0" y="0"/>
                </a:lnTo>
                <a:lnTo>
                  <a:pt x="0" y="2"/>
                </a:lnTo>
                <a:lnTo>
                  <a:pt x="0" y="2"/>
                </a:lnTo>
                <a:lnTo>
                  <a:pt x="17" y="25"/>
                </a:lnTo>
                <a:lnTo>
                  <a:pt x="31" y="50"/>
                </a:lnTo>
                <a:lnTo>
                  <a:pt x="45" y="76"/>
                </a:lnTo>
                <a:lnTo>
                  <a:pt x="57" y="102"/>
                </a:lnTo>
                <a:lnTo>
                  <a:pt x="57" y="102"/>
                </a:lnTo>
                <a:lnTo>
                  <a:pt x="58" y="101"/>
                </a:lnTo>
                <a:lnTo>
                  <a:pt x="58" y="101"/>
                </a:lnTo>
                <a:lnTo>
                  <a:pt x="46" y="74"/>
                </a:lnTo>
                <a:lnTo>
                  <a:pt x="31" y="49"/>
                </a:lnTo>
                <a:lnTo>
                  <a:pt x="17" y="2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5" name="Freeform 190"/>
          <p:cNvSpPr>
            <a:spLocks/>
          </p:cNvSpPr>
          <p:nvPr/>
        </p:nvSpPr>
        <p:spPr bwMode="auto">
          <a:xfrm>
            <a:off x="10047529" y="2923838"/>
            <a:ext cx="158159" cy="289859"/>
          </a:xfrm>
          <a:custGeom>
            <a:avLst/>
            <a:gdLst>
              <a:gd name="T0" fmla="*/ 57 w 57"/>
              <a:gd name="T1" fmla="*/ 0 h 102"/>
              <a:gd name="T2" fmla="*/ 57 w 57"/>
              <a:gd name="T3" fmla="*/ 0 h 102"/>
              <a:gd name="T4" fmla="*/ 40 w 57"/>
              <a:gd name="T5" fmla="*/ 25 h 102"/>
              <a:gd name="T6" fmla="*/ 25 w 57"/>
              <a:gd name="T7" fmla="*/ 49 h 102"/>
              <a:gd name="T8" fmla="*/ 11 w 57"/>
              <a:gd name="T9" fmla="*/ 74 h 102"/>
              <a:gd name="T10" fmla="*/ 0 w 57"/>
              <a:gd name="T11" fmla="*/ 101 h 102"/>
              <a:gd name="T12" fmla="*/ 0 w 57"/>
              <a:gd name="T13" fmla="*/ 101 h 102"/>
              <a:gd name="T14" fmla="*/ 0 w 57"/>
              <a:gd name="T15" fmla="*/ 102 h 102"/>
              <a:gd name="T16" fmla="*/ 0 w 57"/>
              <a:gd name="T17" fmla="*/ 102 h 102"/>
              <a:gd name="T18" fmla="*/ 12 w 57"/>
              <a:gd name="T19" fmla="*/ 76 h 102"/>
              <a:gd name="T20" fmla="*/ 25 w 57"/>
              <a:gd name="T21" fmla="*/ 50 h 102"/>
              <a:gd name="T22" fmla="*/ 40 w 57"/>
              <a:gd name="T23" fmla="*/ 25 h 102"/>
              <a:gd name="T24" fmla="*/ 57 w 57"/>
              <a:gd name="T25" fmla="*/ 2 h 102"/>
              <a:gd name="T26" fmla="*/ 57 w 57"/>
              <a:gd name="T27" fmla="*/ 2 h 102"/>
              <a:gd name="T28" fmla="*/ 57 w 57"/>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2">
                <a:moveTo>
                  <a:pt x="57" y="0"/>
                </a:moveTo>
                <a:lnTo>
                  <a:pt x="57" y="0"/>
                </a:lnTo>
                <a:lnTo>
                  <a:pt x="40" y="25"/>
                </a:lnTo>
                <a:lnTo>
                  <a:pt x="25" y="49"/>
                </a:lnTo>
                <a:lnTo>
                  <a:pt x="11" y="74"/>
                </a:lnTo>
                <a:lnTo>
                  <a:pt x="0" y="101"/>
                </a:lnTo>
                <a:lnTo>
                  <a:pt x="0" y="101"/>
                </a:lnTo>
                <a:lnTo>
                  <a:pt x="0" y="102"/>
                </a:lnTo>
                <a:lnTo>
                  <a:pt x="0" y="102"/>
                </a:lnTo>
                <a:lnTo>
                  <a:pt x="12" y="76"/>
                </a:lnTo>
                <a:lnTo>
                  <a:pt x="25" y="50"/>
                </a:lnTo>
                <a:lnTo>
                  <a:pt x="40" y="25"/>
                </a:lnTo>
                <a:lnTo>
                  <a:pt x="57" y="2"/>
                </a:lnTo>
                <a:lnTo>
                  <a:pt x="57" y="2"/>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6" name="Freeform 193"/>
          <p:cNvSpPr>
            <a:spLocks/>
          </p:cNvSpPr>
          <p:nvPr/>
        </p:nvSpPr>
        <p:spPr bwMode="auto">
          <a:xfrm>
            <a:off x="9889370" y="2690820"/>
            <a:ext cx="316314" cy="517199"/>
          </a:xfrm>
          <a:custGeom>
            <a:avLst/>
            <a:gdLst>
              <a:gd name="T0" fmla="*/ 58 w 115"/>
              <a:gd name="T1" fmla="*/ 0 h 182"/>
              <a:gd name="T2" fmla="*/ 58 w 115"/>
              <a:gd name="T3" fmla="*/ 0 h 182"/>
              <a:gd name="T4" fmla="*/ 42 w 115"/>
              <a:gd name="T5" fmla="*/ 19 h 182"/>
              <a:gd name="T6" fmla="*/ 26 w 115"/>
              <a:gd name="T7" fmla="*/ 39 h 182"/>
              <a:gd name="T8" fmla="*/ 13 w 115"/>
              <a:gd name="T9" fmla="*/ 61 h 182"/>
              <a:gd name="T10" fmla="*/ 0 w 115"/>
              <a:gd name="T11" fmla="*/ 81 h 182"/>
              <a:gd name="T12" fmla="*/ 0 w 115"/>
              <a:gd name="T13" fmla="*/ 81 h 182"/>
              <a:gd name="T14" fmla="*/ 17 w 115"/>
              <a:gd name="T15" fmla="*/ 106 h 182"/>
              <a:gd name="T16" fmla="*/ 31 w 115"/>
              <a:gd name="T17" fmla="*/ 130 h 182"/>
              <a:gd name="T18" fmla="*/ 46 w 115"/>
              <a:gd name="T19" fmla="*/ 155 h 182"/>
              <a:gd name="T20" fmla="*/ 58 w 115"/>
              <a:gd name="T21" fmla="*/ 182 h 182"/>
              <a:gd name="T22" fmla="*/ 58 w 115"/>
              <a:gd name="T23" fmla="*/ 182 h 182"/>
              <a:gd name="T24" fmla="*/ 69 w 115"/>
              <a:gd name="T25" fmla="*/ 155 h 182"/>
              <a:gd name="T26" fmla="*/ 83 w 115"/>
              <a:gd name="T27" fmla="*/ 130 h 182"/>
              <a:gd name="T28" fmla="*/ 98 w 115"/>
              <a:gd name="T29" fmla="*/ 106 h 182"/>
              <a:gd name="T30" fmla="*/ 115 w 115"/>
              <a:gd name="T31" fmla="*/ 81 h 182"/>
              <a:gd name="T32" fmla="*/ 115 w 115"/>
              <a:gd name="T33" fmla="*/ 81 h 182"/>
              <a:gd name="T34" fmla="*/ 102 w 115"/>
              <a:gd name="T35" fmla="*/ 61 h 182"/>
              <a:gd name="T36" fmla="*/ 88 w 115"/>
              <a:gd name="T37" fmla="*/ 39 h 182"/>
              <a:gd name="T38" fmla="*/ 74 w 115"/>
              <a:gd name="T39" fmla="*/ 19 h 182"/>
              <a:gd name="T40" fmla="*/ 58 w 115"/>
              <a:gd name="T4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182">
                <a:moveTo>
                  <a:pt x="58" y="0"/>
                </a:moveTo>
                <a:lnTo>
                  <a:pt x="58" y="0"/>
                </a:lnTo>
                <a:lnTo>
                  <a:pt x="42" y="19"/>
                </a:lnTo>
                <a:lnTo>
                  <a:pt x="26" y="39"/>
                </a:lnTo>
                <a:lnTo>
                  <a:pt x="13" y="61"/>
                </a:lnTo>
                <a:lnTo>
                  <a:pt x="0" y="81"/>
                </a:lnTo>
                <a:lnTo>
                  <a:pt x="0" y="81"/>
                </a:lnTo>
                <a:lnTo>
                  <a:pt x="17" y="106"/>
                </a:lnTo>
                <a:lnTo>
                  <a:pt x="31" y="130"/>
                </a:lnTo>
                <a:lnTo>
                  <a:pt x="46" y="155"/>
                </a:lnTo>
                <a:lnTo>
                  <a:pt x="58" y="182"/>
                </a:lnTo>
                <a:lnTo>
                  <a:pt x="58" y="182"/>
                </a:lnTo>
                <a:lnTo>
                  <a:pt x="69" y="155"/>
                </a:lnTo>
                <a:lnTo>
                  <a:pt x="83" y="130"/>
                </a:lnTo>
                <a:lnTo>
                  <a:pt x="98" y="106"/>
                </a:lnTo>
                <a:lnTo>
                  <a:pt x="115" y="81"/>
                </a:lnTo>
                <a:lnTo>
                  <a:pt x="115" y="81"/>
                </a:lnTo>
                <a:lnTo>
                  <a:pt x="102" y="61"/>
                </a:lnTo>
                <a:lnTo>
                  <a:pt x="88" y="39"/>
                </a:lnTo>
                <a:lnTo>
                  <a:pt x="74" y="19"/>
                </a:lnTo>
                <a:lnTo>
                  <a:pt x="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9" name="Freeform 65"/>
          <p:cNvSpPr>
            <a:spLocks/>
          </p:cNvSpPr>
          <p:nvPr/>
        </p:nvSpPr>
        <p:spPr bwMode="auto">
          <a:xfrm>
            <a:off x="10026209" y="2603102"/>
            <a:ext cx="644623" cy="662044"/>
          </a:xfrm>
          <a:custGeom>
            <a:avLst/>
            <a:gdLst>
              <a:gd name="T0" fmla="*/ 179 w 222"/>
              <a:gd name="T1" fmla="*/ 0 h 230"/>
              <a:gd name="T2" fmla="*/ 179 w 222"/>
              <a:gd name="T3" fmla="*/ 0 h 230"/>
              <a:gd name="T4" fmla="*/ 151 w 222"/>
              <a:gd name="T5" fmla="*/ 17 h 230"/>
              <a:gd name="T6" fmla="*/ 124 w 222"/>
              <a:gd name="T7" fmla="*/ 35 h 230"/>
              <a:gd name="T8" fmla="*/ 99 w 222"/>
              <a:gd name="T9" fmla="*/ 56 h 230"/>
              <a:gd name="T10" fmla="*/ 76 w 222"/>
              <a:gd name="T11" fmla="*/ 78 h 230"/>
              <a:gd name="T12" fmla="*/ 54 w 222"/>
              <a:gd name="T13" fmla="*/ 101 h 230"/>
              <a:gd name="T14" fmla="*/ 35 w 222"/>
              <a:gd name="T15" fmla="*/ 126 h 230"/>
              <a:gd name="T16" fmla="*/ 17 w 222"/>
              <a:gd name="T17" fmla="*/ 153 h 230"/>
              <a:gd name="T18" fmla="*/ 0 w 222"/>
              <a:gd name="T19" fmla="*/ 181 h 230"/>
              <a:gd name="T20" fmla="*/ 0 w 222"/>
              <a:gd name="T21" fmla="*/ 181 h 230"/>
              <a:gd name="T22" fmla="*/ 9 w 222"/>
              <a:gd name="T23" fmla="*/ 191 h 230"/>
              <a:gd name="T24" fmla="*/ 20 w 222"/>
              <a:gd name="T25" fmla="*/ 199 h 230"/>
              <a:gd name="T26" fmla="*/ 32 w 222"/>
              <a:gd name="T27" fmla="*/ 206 h 230"/>
              <a:gd name="T28" fmla="*/ 46 w 222"/>
              <a:gd name="T29" fmla="*/ 213 h 230"/>
              <a:gd name="T30" fmla="*/ 46 w 222"/>
              <a:gd name="T31" fmla="*/ 213 h 230"/>
              <a:gd name="T32" fmla="*/ 53 w 222"/>
              <a:gd name="T33" fmla="*/ 215 h 230"/>
              <a:gd name="T34" fmla="*/ 53 w 222"/>
              <a:gd name="T35" fmla="*/ 215 h 230"/>
              <a:gd name="T36" fmla="*/ 69 w 222"/>
              <a:gd name="T37" fmla="*/ 221 h 230"/>
              <a:gd name="T38" fmla="*/ 86 w 222"/>
              <a:gd name="T39" fmla="*/ 226 h 230"/>
              <a:gd name="T40" fmla="*/ 101 w 222"/>
              <a:gd name="T41" fmla="*/ 228 h 230"/>
              <a:gd name="T42" fmla="*/ 117 w 222"/>
              <a:gd name="T43" fmla="*/ 230 h 230"/>
              <a:gd name="T44" fmla="*/ 117 w 222"/>
              <a:gd name="T45" fmla="*/ 230 h 230"/>
              <a:gd name="T46" fmla="*/ 138 w 222"/>
              <a:gd name="T47" fmla="*/ 228 h 230"/>
              <a:gd name="T48" fmla="*/ 156 w 222"/>
              <a:gd name="T49" fmla="*/ 225 h 230"/>
              <a:gd name="T50" fmla="*/ 173 w 222"/>
              <a:gd name="T51" fmla="*/ 221 h 230"/>
              <a:gd name="T52" fmla="*/ 188 w 222"/>
              <a:gd name="T53" fmla="*/ 216 h 230"/>
              <a:gd name="T54" fmla="*/ 200 w 222"/>
              <a:gd name="T55" fmla="*/ 211 h 230"/>
              <a:gd name="T56" fmla="*/ 208 w 222"/>
              <a:gd name="T57" fmla="*/ 206 h 230"/>
              <a:gd name="T58" fmla="*/ 215 w 222"/>
              <a:gd name="T59" fmla="*/ 203 h 230"/>
              <a:gd name="T60" fmla="*/ 215 w 222"/>
              <a:gd name="T61" fmla="*/ 203 h 230"/>
              <a:gd name="T62" fmla="*/ 206 w 222"/>
              <a:gd name="T63" fmla="*/ 199 h 230"/>
              <a:gd name="T64" fmla="*/ 197 w 222"/>
              <a:gd name="T65" fmla="*/ 196 h 230"/>
              <a:gd name="T66" fmla="*/ 190 w 222"/>
              <a:gd name="T67" fmla="*/ 191 h 230"/>
              <a:gd name="T68" fmla="*/ 183 w 222"/>
              <a:gd name="T69" fmla="*/ 186 h 230"/>
              <a:gd name="T70" fmla="*/ 183 w 222"/>
              <a:gd name="T71" fmla="*/ 186 h 230"/>
              <a:gd name="T72" fmla="*/ 191 w 222"/>
              <a:gd name="T73" fmla="*/ 176 h 230"/>
              <a:gd name="T74" fmla="*/ 198 w 222"/>
              <a:gd name="T75" fmla="*/ 166 h 230"/>
              <a:gd name="T76" fmla="*/ 206 w 222"/>
              <a:gd name="T77" fmla="*/ 156 h 230"/>
              <a:gd name="T78" fmla="*/ 212 w 222"/>
              <a:gd name="T79" fmla="*/ 143 h 230"/>
              <a:gd name="T80" fmla="*/ 212 w 222"/>
              <a:gd name="T81" fmla="*/ 143 h 230"/>
              <a:gd name="T82" fmla="*/ 214 w 222"/>
              <a:gd name="T83" fmla="*/ 134 h 230"/>
              <a:gd name="T84" fmla="*/ 218 w 222"/>
              <a:gd name="T85" fmla="*/ 124 h 230"/>
              <a:gd name="T86" fmla="*/ 219 w 222"/>
              <a:gd name="T87" fmla="*/ 114 h 230"/>
              <a:gd name="T88" fmla="*/ 220 w 222"/>
              <a:gd name="T89" fmla="*/ 105 h 230"/>
              <a:gd name="T90" fmla="*/ 222 w 222"/>
              <a:gd name="T91" fmla="*/ 95 h 230"/>
              <a:gd name="T92" fmla="*/ 220 w 222"/>
              <a:gd name="T93" fmla="*/ 85 h 230"/>
              <a:gd name="T94" fmla="*/ 219 w 222"/>
              <a:gd name="T95" fmla="*/ 76 h 230"/>
              <a:gd name="T96" fmla="*/ 218 w 222"/>
              <a:gd name="T97" fmla="*/ 66 h 230"/>
              <a:gd name="T98" fmla="*/ 212 w 222"/>
              <a:gd name="T99" fmla="*/ 48 h 230"/>
              <a:gd name="T100" fmla="*/ 203 w 222"/>
              <a:gd name="T101" fmla="*/ 31 h 230"/>
              <a:gd name="T102" fmla="*/ 198 w 222"/>
              <a:gd name="T103" fmla="*/ 22 h 230"/>
              <a:gd name="T104" fmla="*/ 192 w 222"/>
              <a:gd name="T105" fmla="*/ 15 h 230"/>
              <a:gd name="T106" fmla="*/ 185 w 222"/>
              <a:gd name="T107" fmla="*/ 8 h 230"/>
              <a:gd name="T108" fmla="*/ 179 w 222"/>
              <a:gd name="T109"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2" h="230">
                <a:moveTo>
                  <a:pt x="179" y="0"/>
                </a:moveTo>
                <a:lnTo>
                  <a:pt x="179" y="0"/>
                </a:lnTo>
                <a:lnTo>
                  <a:pt x="151" y="17"/>
                </a:lnTo>
                <a:lnTo>
                  <a:pt x="124" y="35"/>
                </a:lnTo>
                <a:lnTo>
                  <a:pt x="99" y="56"/>
                </a:lnTo>
                <a:lnTo>
                  <a:pt x="76" y="78"/>
                </a:lnTo>
                <a:lnTo>
                  <a:pt x="54" y="101"/>
                </a:lnTo>
                <a:lnTo>
                  <a:pt x="35" y="126"/>
                </a:lnTo>
                <a:lnTo>
                  <a:pt x="17" y="153"/>
                </a:lnTo>
                <a:lnTo>
                  <a:pt x="0" y="181"/>
                </a:lnTo>
                <a:lnTo>
                  <a:pt x="0" y="181"/>
                </a:lnTo>
                <a:lnTo>
                  <a:pt x="9" y="191"/>
                </a:lnTo>
                <a:lnTo>
                  <a:pt x="20" y="199"/>
                </a:lnTo>
                <a:lnTo>
                  <a:pt x="32" y="206"/>
                </a:lnTo>
                <a:lnTo>
                  <a:pt x="46" y="213"/>
                </a:lnTo>
                <a:lnTo>
                  <a:pt x="46" y="213"/>
                </a:lnTo>
                <a:lnTo>
                  <a:pt x="53" y="215"/>
                </a:lnTo>
                <a:lnTo>
                  <a:pt x="53" y="215"/>
                </a:lnTo>
                <a:lnTo>
                  <a:pt x="69" y="221"/>
                </a:lnTo>
                <a:lnTo>
                  <a:pt x="86" y="226"/>
                </a:lnTo>
                <a:lnTo>
                  <a:pt x="101" y="228"/>
                </a:lnTo>
                <a:lnTo>
                  <a:pt x="117" y="230"/>
                </a:lnTo>
                <a:lnTo>
                  <a:pt x="117" y="230"/>
                </a:lnTo>
                <a:lnTo>
                  <a:pt x="138" y="228"/>
                </a:lnTo>
                <a:lnTo>
                  <a:pt x="156" y="225"/>
                </a:lnTo>
                <a:lnTo>
                  <a:pt x="173" y="221"/>
                </a:lnTo>
                <a:lnTo>
                  <a:pt x="188" y="216"/>
                </a:lnTo>
                <a:lnTo>
                  <a:pt x="200" y="211"/>
                </a:lnTo>
                <a:lnTo>
                  <a:pt x="208" y="206"/>
                </a:lnTo>
                <a:lnTo>
                  <a:pt x="215" y="203"/>
                </a:lnTo>
                <a:lnTo>
                  <a:pt x="215" y="203"/>
                </a:lnTo>
                <a:lnTo>
                  <a:pt x="206" y="199"/>
                </a:lnTo>
                <a:lnTo>
                  <a:pt x="197" y="196"/>
                </a:lnTo>
                <a:lnTo>
                  <a:pt x="190" y="191"/>
                </a:lnTo>
                <a:lnTo>
                  <a:pt x="183" y="186"/>
                </a:lnTo>
                <a:lnTo>
                  <a:pt x="183" y="186"/>
                </a:lnTo>
                <a:lnTo>
                  <a:pt x="191" y="176"/>
                </a:lnTo>
                <a:lnTo>
                  <a:pt x="198" y="166"/>
                </a:lnTo>
                <a:lnTo>
                  <a:pt x="206" y="156"/>
                </a:lnTo>
                <a:lnTo>
                  <a:pt x="212" y="143"/>
                </a:lnTo>
                <a:lnTo>
                  <a:pt x="212" y="143"/>
                </a:lnTo>
                <a:lnTo>
                  <a:pt x="214" y="134"/>
                </a:lnTo>
                <a:lnTo>
                  <a:pt x="218" y="124"/>
                </a:lnTo>
                <a:lnTo>
                  <a:pt x="219" y="114"/>
                </a:lnTo>
                <a:lnTo>
                  <a:pt x="220" y="105"/>
                </a:lnTo>
                <a:lnTo>
                  <a:pt x="222" y="95"/>
                </a:lnTo>
                <a:lnTo>
                  <a:pt x="220" y="85"/>
                </a:lnTo>
                <a:lnTo>
                  <a:pt x="219" y="76"/>
                </a:lnTo>
                <a:lnTo>
                  <a:pt x="218" y="66"/>
                </a:lnTo>
                <a:lnTo>
                  <a:pt x="212" y="48"/>
                </a:lnTo>
                <a:lnTo>
                  <a:pt x="203" y="31"/>
                </a:lnTo>
                <a:lnTo>
                  <a:pt x="198" y="22"/>
                </a:lnTo>
                <a:lnTo>
                  <a:pt x="192" y="15"/>
                </a:lnTo>
                <a:lnTo>
                  <a:pt x="185" y="8"/>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0" name="Freeform 66"/>
          <p:cNvSpPr>
            <a:spLocks/>
          </p:cNvSpPr>
          <p:nvPr/>
        </p:nvSpPr>
        <p:spPr bwMode="auto">
          <a:xfrm>
            <a:off x="9875217" y="2452110"/>
            <a:ext cx="2485568" cy="2485569"/>
          </a:xfrm>
          <a:custGeom>
            <a:avLst/>
            <a:gdLst>
              <a:gd name="T0" fmla="*/ 413 w 856"/>
              <a:gd name="T1" fmla="*/ 0 h 856"/>
              <a:gd name="T2" fmla="*/ 337 w 856"/>
              <a:gd name="T3" fmla="*/ 11 h 856"/>
              <a:gd name="T4" fmla="*/ 266 w 856"/>
              <a:gd name="T5" fmla="*/ 35 h 856"/>
              <a:gd name="T6" fmla="*/ 251 w 856"/>
              <a:gd name="T7" fmla="*/ 52 h 856"/>
              <a:gd name="T8" fmla="*/ 269 w 856"/>
              <a:gd name="T9" fmla="*/ 79 h 856"/>
              <a:gd name="T10" fmla="*/ 281 w 856"/>
              <a:gd name="T11" fmla="*/ 107 h 856"/>
              <a:gd name="T12" fmla="*/ 287 w 856"/>
              <a:gd name="T13" fmla="*/ 138 h 856"/>
              <a:gd name="T14" fmla="*/ 285 w 856"/>
              <a:gd name="T15" fmla="*/ 170 h 856"/>
              <a:gd name="T16" fmla="*/ 276 w 856"/>
              <a:gd name="T17" fmla="*/ 201 h 856"/>
              <a:gd name="T18" fmla="*/ 257 w 856"/>
              <a:gd name="T19" fmla="*/ 234 h 856"/>
              <a:gd name="T20" fmla="*/ 303 w 856"/>
              <a:gd name="T21" fmla="*/ 250 h 856"/>
              <a:gd name="T22" fmla="*/ 265 w 856"/>
              <a:gd name="T23" fmla="*/ 272 h 856"/>
              <a:gd name="T24" fmla="*/ 228 w 856"/>
              <a:gd name="T25" fmla="*/ 288 h 856"/>
              <a:gd name="T26" fmla="*/ 168 w 856"/>
              <a:gd name="T27" fmla="*/ 296 h 856"/>
              <a:gd name="T28" fmla="*/ 132 w 856"/>
              <a:gd name="T29" fmla="*/ 292 h 856"/>
              <a:gd name="T30" fmla="*/ 98 w 856"/>
              <a:gd name="T31" fmla="*/ 282 h 856"/>
              <a:gd name="T32" fmla="*/ 77 w 856"/>
              <a:gd name="T33" fmla="*/ 272 h 856"/>
              <a:gd name="T34" fmla="*/ 43 w 856"/>
              <a:gd name="T35" fmla="*/ 246 h 856"/>
              <a:gd name="T36" fmla="*/ 25 w 856"/>
              <a:gd name="T37" fmla="*/ 291 h 856"/>
              <a:gd name="T38" fmla="*/ 6 w 856"/>
              <a:gd name="T39" fmla="*/ 363 h 856"/>
              <a:gd name="T40" fmla="*/ 0 w 856"/>
              <a:gd name="T41" fmla="*/ 439 h 856"/>
              <a:gd name="T42" fmla="*/ 1 w 856"/>
              <a:gd name="T43" fmla="*/ 476 h 856"/>
              <a:gd name="T44" fmla="*/ 21 w 856"/>
              <a:gd name="T45" fmla="*/ 577 h 856"/>
              <a:gd name="T46" fmla="*/ 65 w 856"/>
              <a:gd name="T47" fmla="*/ 671 h 856"/>
              <a:gd name="T48" fmla="*/ 128 w 856"/>
              <a:gd name="T49" fmla="*/ 750 h 856"/>
              <a:gd name="T50" fmla="*/ 207 w 856"/>
              <a:gd name="T51" fmla="*/ 813 h 856"/>
              <a:gd name="T52" fmla="*/ 299 w 856"/>
              <a:gd name="T53" fmla="*/ 856 h 856"/>
              <a:gd name="T54" fmla="*/ 367 w 856"/>
              <a:gd name="T55" fmla="*/ 839 h 856"/>
              <a:gd name="T56" fmla="*/ 421 w 856"/>
              <a:gd name="T57" fmla="*/ 833 h 856"/>
              <a:gd name="T58" fmla="*/ 457 w 856"/>
              <a:gd name="T59" fmla="*/ 833 h 856"/>
              <a:gd name="T60" fmla="*/ 510 w 856"/>
              <a:gd name="T61" fmla="*/ 839 h 856"/>
              <a:gd name="T62" fmla="*/ 579 w 856"/>
              <a:gd name="T63" fmla="*/ 856 h 856"/>
              <a:gd name="T64" fmla="*/ 650 w 856"/>
              <a:gd name="T65" fmla="*/ 825 h 856"/>
              <a:gd name="T66" fmla="*/ 713 w 856"/>
              <a:gd name="T67" fmla="*/ 784 h 856"/>
              <a:gd name="T68" fmla="*/ 767 w 856"/>
              <a:gd name="T69" fmla="*/ 731 h 856"/>
              <a:gd name="T70" fmla="*/ 814 w 856"/>
              <a:gd name="T71" fmla="*/ 670 h 856"/>
              <a:gd name="T72" fmla="*/ 847 w 856"/>
              <a:gd name="T73" fmla="*/ 602 h 856"/>
              <a:gd name="T74" fmla="*/ 847 w 856"/>
              <a:gd name="T75" fmla="*/ 545 h 856"/>
              <a:gd name="T76" fmla="*/ 834 w 856"/>
              <a:gd name="T77" fmla="*/ 439 h 856"/>
              <a:gd name="T78" fmla="*/ 840 w 856"/>
              <a:gd name="T79" fmla="*/ 369 h 856"/>
              <a:gd name="T80" fmla="*/ 856 w 856"/>
              <a:gd name="T81" fmla="*/ 301 h 856"/>
              <a:gd name="T82" fmla="*/ 814 w 856"/>
              <a:gd name="T83" fmla="*/ 208 h 856"/>
              <a:gd name="T84" fmla="*/ 750 w 856"/>
              <a:gd name="T85" fmla="*/ 129 h 856"/>
              <a:gd name="T86" fmla="*/ 670 w 856"/>
              <a:gd name="T87" fmla="*/ 66 h 856"/>
              <a:gd name="T88" fmla="*/ 578 w 856"/>
              <a:gd name="T89" fmla="*/ 22 h 856"/>
              <a:gd name="T90" fmla="*/ 475 w 856"/>
              <a:gd name="T91" fmla="*/ 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6" h="856">
                <a:moveTo>
                  <a:pt x="439" y="0"/>
                </a:moveTo>
                <a:lnTo>
                  <a:pt x="439" y="0"/>
                </a:lnTo>
                <a:lnTo>
                  <a:pt x="413" y="0"/>
                </a:lnTo>
                <a:lnTo>
                  <a:pt x="388" y="3"/>
                </a:lnTo>
                <a:lnTo>
                  <a:pt x="362" y="6"/>
                </a:lnTo>
                <a:lnTo>
                  <a:pt x="337" y="11"/>
                </a:lnTo>
                <a:lnTo>
                  <a:pt x="313" y="18"/>
                </a:lnTo>
                <a:lnTo>
                  <a:pt x="290" y="26"/>
                </a:lnTo>
                <a:lnTo>
                  <a:pt x="266" y="35"/>
                </a:lnTo>
                <a:lnTo>
                  <a:pt x="243" y="45"/>
                </a:lnTo>
                <a:lnTo>
                  <a:pt x="243" y="45"/>
                </a:lnTo>
                <a:lnTo>
                  <a:pt x="251" y="52"/>
                </a:lnTo>
                <a:lnTo>
                  <a:pt x="258" y="61"/>
                </a:lnTo>
                <a:lnTo>
                  <a:pt x="264" y="69"/>
                </a:lnTo>
                <a:lnTo>
                  <a:pt x="269" y="79"/>
                </a:lnTo>
                <a:lnTo>
                  <a:pt x="274" y="87"/>
                </a:lnTo>
                <a:lnTo>
                  <a:pt x="277" y="97"/>
                </a:lnTo>
                <a:lnTo>
                  <a:pt x="281" y="107"/>
                </a:lnTo>
                <a:lnTo>
                  <a:pt x="283" y="118"/>
                </a:lnTo>
                <a:lnTo>
                  <a:pt x="286" y="128"/>
                </a:lnTo>
                <a:lnTo>
                  <a:pt x="287" y="138"/>
                </a:lnTo>
                <a:lnTo>
                  <a:pt x="287" y="148"/>
                </a:lnTo>
                <a:lnTo>
                  <a:pt x="286" y="159"/>
                </a:lnTo>
                <a:lnTo>
                  <a:pt x="285" y="170"/>
                </a:lnTo>
                <a:lnTo>
                  <a:pt x="283" y="181"/>
                </a:lnTo>
                <a:lnTo>
                  <a:pt x="280" y="191"/>
                </a:lnTo>
                <a:lnTo>
                  <a:pt x="276" y="201"/>
                </a:lnTo>
                <a:lnTo>
                  <a:pt x="276" y="201"/>
                </a:lnTo>
                <a:lnTo>
                  <a:pt x="268" y="218"/>
                </a:lnTo>
                <a:lnTo>
                  <a:pt x="257" y="234"/>
                </a:lnTo>
                <a:lnTo>
                  <a:pt x="257" y="234"/>
                </a:lnTo>
                <a:lnTo>
                  <a:pt x="271" y="240"/>
                </a:lnTo>
                <a:lnTo>
                  <a:pt x="303" y="250"/>
                </a:lnTo>
                <a:lnTo>
                  <a:pt x="275" y="267"/>
                </a:lnTo>
                <a:lnTo>
                  <a:pt x="275" y="267"/>
                </a:lnTo>
                <a:lnTo>
                  <a:pt x="265" y="272"/>
                </a:lnTo>
                <a:lnTo>
                  <a:pt x="256" y="277"/>
                </a:lnTo>
                <a:lnTo>
                  <a:pt x="243" y="282"/>
                </a:lnTo>
                <a:lnTo>
                  <a:pt x="228" y="288"/>
                </a:lnTo>
                <a:lnTo>
                  <a:pt x="209" y="291"/>
                </a:lnTo>
                <a:lnTo>
                  <a:pt x="190" y="295"/>
                </a:lnTo>
                <a:lnTo>
                  <a:pt x="168" y="296"/>
                </a:lnTo>
                <a:lnTo>
                  <a:pt x="168" y="296"/>
                </a:lnTo>
                <a:lnTo>
                  <a:pt x="150" y="295"/>
                </a:lnTo>
                <a:lnTo>
                  <a:pt x="132" y="292"/>
                </a:lnTo>
                <a:lnTo>
                  <a:pt x="115" y="288"/>
                </a:lnTo>
                <a:lnTo>
                  <a:pt x="98" y="282"/>
                </a:lnTo>
                <a:lnTo>
                  <a:pt x="98" y="282"/>
                </a:lnTo>
                <a:lnTo>
                  <a:pt x="91" y="278"/>
                </a:lnTo>
                <a:lnTo>
                  <a:pt x="91" y="278"/>
                </a:lnTo>
                <a:lnTo>
                  <a:pt x="77" y="272"/>
                </a:lnTo>
                <a:lnTo>
                  <a:pt x="65" y="265"/>
                </a:lnTo>
                <a:lnTo>
                  <a:pt x="54" y="256"/>
                </a:lnTo>
                <a:lnTo>
                  <a:pt x="43" y="246"/>
                </a:lnTo>
                <a:lnTo>
                  <a:pt x="43" y="246"/>
                </a:lnTo>
                <a:lnTo>
                  <a:pt x="34" y="269"/>
                </a:lnTo>
                <a:lnTo>
                  <a:pt x="25" y="291"/>
                </a:lnTo>
                <a:lnTo>
                  <a:pt x="18" y="315"/>
                </a:lnTo>
                <a:lnTo>
                  <a:pt x="11" y="339"/>
                </a:lnTo>
                <a:lnTo>
                  <a:pt x="6" y="363"/>
                </a:lnTo>
                <a:lnTo>
                  <a:pt x="2" y="388"/>
                </a:lnTo>
                <a:lnTo>
                  <a:pt x="0" y="414"/>
                </a:lnTo>
                <a:lnTo>
                  <a:pt x="0" y="439"/>
                </a:lnTo>
                <a:lnTo>
                  <a:pt x="0" y="439"/>
                </a:lnTo>
                <a:lnTo>
                  <a:pt x="0" y="457"/>
                </a:lnTo>
                <a:lnTo>
                  <a:pt x="1" y="476"/>
                </a:lnTo>
                <a:lnTo>
                  <a:pt x="6" y="511"/>
                </a:lnTo>
                <a:lnTo>
                  <a:pt x="12" y="545"/>
                </a:lnTo>
                <a:lnTo>
                  <a:pt x="21" y="577"/>
                </a:lnTo>
                <a:lnTo>
                  <a:pt x="34" y="610"/>
                </a:lnTo>
                <a:lnTo>
                  <a:pt x="48" y="641"/>
                </a:lnTo>
                <a:lnTo>
                  <a:pt x="65" y="671"/>
                </a:lnTo>
                <a:lnTo>
                  <a:pt x="85" y="699"/>
                </a:lnTo>
                <a:lnTo>
                  <a:pt x="105" y="725"/>
                </a:lnTo>
                <a:lnTo>
                  <a:pt x="128" y="750"/>
                </a:lnTo>
                <a:lnTo>
                  <a:pt x="152" y="773"/>
                </a:lnTo>
                <a:lnTo>
                  <a:pt x="179" y="793"/>
                </a:lnTo>
                <a:lnTo>
                  <a:pt x="207" y="813"/>
                </a:lnTo>
                <a:lnTo>
                  <a:pt x="236" y="830"/>
                </a:lnTo>
                <a:lnTo>
                  <a:pt x="266" y="844"/>
                </a:lnTo>
                <a:lnTo>
                  <a:pt x="299" y="856"/>
                </a:lnTo>
                <a:lnTo>
                  <a:pt x="299" y="856"/>
                </a:lnTo>
                <a:lnTo>
                  <a:pt x="333" y="847"/>
                </a:lnTo>
                <a:lnTo>
                  <a:pt x="367" y="839"/>
                </a:lnTo>
                <a:lnTo>
                  <a:pt x="385" y="837"/>
                </a:lnTo>
                <a:lnTo>
                  <a:pt x="402" y="835"/>
                </a:lnTo>
                <a:lnTo>
                  <a:pt x="421" y="833"/>
                </a:lnTo>
                <a:lnTo>
                  <a:pt x="439" y="833"/>
                </a:lnTo>
                <a:lnTo>
                  <a:pt x="439" y="833"/>
                </a:lnTo>
                <a:lnTo>
                  <a:pt x="457" y="833"/>
                </a:lnTo>
                <a:lnTo>
                  <a:pt x="475" y="835"/>
                </a:lnTo>
                <a:lnTo>
                  <a:pt x="493" y="837"/>
                </a:lnTo>
                <a:lnTo>
                  <a:pt x="510" y="839"/>
                </a:lnTo>
                <a:lnTo>
                  <a:pt x="545" y="847"/>
                </a:lnTo>
                <a:lnTo>
                  <a:pt x="579" y="856"/>
                </a:lnTo>
                <a:lnTo>
                  <a:pt x="579" y="856"/>
                </a:lnTo>
                <a:lnTo>
                  <a:pt x="604" y="847"/>
                </a:lnTo>
                <a:lnTo>
                  <a:pt x="627" y="837"/>
                </a:lnTo>
                <a:lnTo>
                  <a:pt x="650" y="825"/>
                </a:lnTo>
                <a:lnTo>
                  <a:pt x="672" y="813"/>
                </a:lnTo>
                <a:lnTo>
                  <a:pt x="692" y="798"/>
                </a:lnTo>
                <a:lnTo>
                  <a:pt x="713" y="784"/>
                </a:lnTo>
                <a:lnTo>
                  <a:pt x="732" y="767"/>
                </a:lnTo>
                <a:lnTo>
                  <a:pt x="750" y="750"/>
                </a:lnTo>
                <a:lnTo>
                  <a:pt x="767" y="731"/>
                </a:lnTo>
                <a:lnTo>
                  <a:pt x="784" y="712"/>
                </a:lnTo>
                <a:lnTo>
                  <a:pt x="799" y="691"/>
                </a:lnTo>
                <a:lnTo>
                  <a:pt x="814" y="670"/>
                </a:lnTo>
                <a:lnTo>
                  <a:pt x="826" y="648"/>
                </a:lnTo>
                <a:lnTo>
                  <a:pt x="838" y="625"/>
                </a:lnTo>
                <a:lnTo>
                  <a:pt x="847" y="602"/>
                </a:lnTo>
                <a:lnTo>
                  <a:pt x="856" y="577"/>
                </a:lnTo>
                <a:lnTo>
                  <a:pt x="856" y="577"/>
                </a:lnTo>
                <a:lnTo>
                  <a:pt x="847" y="545"/>
                </a:lnTo>
                <a:lnTo>
                  <a:pt x="840" y="511"/>
                </a:lnTo>
                <a:lnTo>
                  <a:pt x="835" y="476"/>
                </a:lnTo>
                <a:lnTo>
                  <a:pt x="834" y="439"/>
                </a:lnTo>
                <a:lnTo>
                  <a:pt x="834" y="439"/>
                </a:lnTo>
                <a:lnTo>
                  <a:pt x="835" y="403"/>
                </a:lnTo>
                <a:lnTo>
                  <a:pt x="840" y="369"/>
                </a:lnTo>
                <a:lnTo>
                  <a:pt x="847" y="334"/>
                </a:lnTo>
                <a:lnTo>
                  <a:pt x="856" y="301"/>
                </a:lnTo>
                <a:lnTo>
                  <a:pt x="856" y="301"/>
                </a:lnTo>
                <a:lnTo>
                  <a:pt x="844" y="268"/>
                </a:lnTo>
                <a:lnTo>
                  <a:pt x="830" y="238"/>
                </a:lnTo>
                <a:lnTo>
                  <a:pt x="814" y="208"/>
                </a:lnTo>
                <a:lnTo>
                  <a:pt x="794" y="180"/>
                </a:lnTo>
                <a:lnTo>
                  <a:pt x="773" y="153"/>
                </a:lnTo>
                <a:lnTo>
                  <a:pt x="750" y="129"/>
                </a:lnTo>
                <a:lnTo>
                  <a:pt x="725" y="106"/>
                </a:lnTo>
                <a:lnTo>
                  <a:pt x="699" y="85"/>
                </a:lnTo>
                <a:lnTo>
                  <a:pt x="670" y="66"/>
                </a:lnTo>
                <a:lnTo>
                  <a:pt x="641" y="49"/>
                </a:lnTo>
                <a:lnTo>
                  <a:pt x="611" y="34"/>
                </a:lnTo>
                <a:lnTo>
                  <a:pt x="578" y="22"/>
                </a:lnTo>
                <a:lnTo>
                  <a:pt x="544" y="12"/>
                </a:lnTo>
                <a:lnTo>
                  <a:pt x="510" y="5"/>
                </a:lnTo>
                <a:lnTo>
                  <a:pt x="475" y="1"/>
                </a:lnTo>
                <a:lnTo>
                  <a:pt x="457" y="0"/>
                </a:lnTo>
                <a:lnTo>
                  <a:pt x="4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 name="Freeform 69"/>
          <p:cNvSpPr>
            <a:spLocks/>
          </p:cNvSpPr>
          <p:nvPr/>
        </p:nvSpPr>
        <p:spPr bwMode="auto">
          <a:xfrm>
            <a:off x="9927482" y="2510184"/>
            <a:ext cx="743347" cy="754962"/>
          </a:xfrm>
          <a:custGeom>
            <a:avLst/>
            <a:gdLst>
              <a:gd name="T0" fmla="*/ 127 w 255"/>
              <a:gd name="T1" fmla="*/ 0 h 261"/>
              <a:gd name="T2" fmla="*/ 151 w 255"/>
              <a:gd name="T3" fmla="*/ 1 h 261"/>
              <a:gd name="T4" fmla="*/ 176 w 255"/>
              <a:gd name="T5" fmla="*/ 9 h 261"/>
              <a:gd name="T6" fmla="*/ 188 w 255"/>
              <a:gd name="T7" fmla="*/ 14 h 261"/>
              <a:gd name="T8" fmla="*/ 208 w 255"/>
              <a:gd name="T9" fmla="*/ 29 h 261"/>
              <a:gd name="T10" fmla="*/ 225 w 255"/>
              <a:gd name="T11" fmla="*/ 46 h 261"/>
              <a:gd name="T12" fmla="*/ 239 w 255"/>
              <a:gd name="T13" fmla="*/ 66 h 261"/>
              <a:gd name="T14" fmla="*/ 248 w 255"/>
              <a:gd name="T15" fmla="*/ 90 h 261"/>
              <a:gd name="T16" fmla="*/ 253 w 255"/>
              <a:gd name="T17" fmla="*/ 113 h 261"/>
              <a:gd name="T18" fmla="*/ 253 w 255"/>
              <a:gd name="T19" fmla="*/ 138 h 261"/>
              <a:gd name="T20" fmla="*/ 248 w 255"/>
              <a:gd name="T21" fmla="*/ 162 h 261"/>
              <a:gd name="T22" fmla="*/ 245 w 255"/>
              <a:gd name="T23" fmla="*/ 174 h 261"/>
              <a:gd name="T24" fmla="*/ 231 w 255"/>
              <a:gd name="T25" fmla="*/ 197 h 261"/>
              <a:gd name="T26" fmla="*/ 216 w 255"/>
              <a:gd name="T27" fmla="*/ 217 h 261"/>
              <a:gd name="T28" fmla="*/ 223 w 255"/>
              <a:gd name="T29" fmla="*/ 222 h 261"/>
              <a:gd name="T30" fmla="*/ 239 w 255"/>
              <a:gd name="T31" fmla="*/ 230 h 261"/>
              <a:gd name="T32" fmla="*/ 248 w 255"/>
              <a:gd name="T33" fmla="*/ 234 h 261"/>
              <a:gd name="T34" fmla="*/ 233 w 255"/>
              <a:gd name="T35" fmla="*/ 242 h 261"/>
              <a:gd name="T36" fmla="*/ 206 w 255"/>
              <a:gd name="T37" fmla="*/ 252 h 261"/>
              <a:gd name="T38" fmla="*/ 171 w 255"/>
              <a:gd name="T39" fmla="*/ 259 h 261"/>
              <a:gd name="T40" fmla="*/ 150 w 255"/>
              <a:gd name="T41" fmla="*/ 261 h 261"/>
              <a:gd name="T42" fmla="*/ 119 w 255"/>
              <a:gd name="T43" fmla="*/ 257 h 261"/>
              <a:gd name="T44" fmla="*/ 86 w 255"/>
              <a:gd name="T45" fmla="*/ 246 h 261"/>
              <a:gd name="T46" fmla="*/ 79 w 255"/>
              <a:gd name="T47" fmla="*/ 244 h 261"/>
              <a:gd name="T48" fmla="*/ 67 w 255"/>
              <a:gd name="T49" fmla="*/ 237 h 261"/>
              <a:gd name="T50" fmla="*/ 46 w 255"/>
              <a:gd name="T51" fmla="*/ 224 h 261"/>
              <a:gd name="T52" fmla="*/ 29 w 255"/>
              <a:gd name="T53" fmla="*/ 206 h 261"/>
              <a:gd name="T54" fmla="*/ 14 w 255"/>
              <a:gd name="T55" fmla="*/ 185 h 261"/>
              <a:gd name="T56" fmla="*/ 6 w 255"/>
              <a:gd name="T57" fmla="*/ 164 h 261"/>
              <a:gd name="T58" fmla="*/ 1 w 255"/>
              <a:gd name="T59" fmla="*/ 139 h 261"/>
              <a:gd name="T60" fmla="*/ 1 w 255"/>
              <a:gd name="T61" fmla="*/ 115 h 261"/>
              <a:gd name="T62" fmla="*/ 6 w 255"/>
              <a:gd name="T63" fmla="*/ 90 h 261"/>
              <a:gd name="T64" fmla="*/ 9 w 255"/>
              <a:gd name="T65" fmla="*/ 77 h 261"/>
              <a:gd name="T66" fmla="*/ 18 w 255"/>
              <a:gd name="T67" fmla="*/ 60 h 261"/>
              <a:gd name="T68" fmla="*/ 42 w 255"/>
              <a:gd name="T69" fmla="*/ 31 h 261"/>
              <a:gd name="T70" fmla="*/ 74 w 255"/>
              <a:gd name="T71" fmla="*/ 11 h 261"/>
              <a:gd name="T72" fmla="*/ 109 w 255"/>
              <a:gd name="T73" fmla="*/ 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61">
                <a:moveTo>
                  <a:pt x="127" y="0"/>
                </a:moveTo>
                <a:lnTo>
                  <a:pt x="127" y="0"/>
                </a:lnTo>
                <a:lnTo>
                  <a:pt x="139" y="0"/>
                </a:lnTo>
                <a:lnTo>
                  <a:pt x="151" y="1"/>
                </a:lnTo>
                <a:lnTo>
                  <a:pt x="164" y="5"/>
                </a:lnTo>
                <a:lnTo>
                  <a:pt x="176" y="9"/>
                </a:lnTo>
                <a:lnTo>
                  <a:pt x="176" y="9"/>
                </a:lnTo>
                <a:lnTo>
                  <a:pt x="188" y="14"/>
                </a:lnTo>
                <a:lnTo>
                  <a:pt x="199" y="22"/>
                </a:lnTo>
                <a:lnTo>
                  <a:pt x="208" y="29"/>
                </a:lnTo>
                <a:lnTo>
                  <a:pt x="217" y="37"/>
                </a:lnTo>
                <a:lnTo>
                  <a:pt x="225" y="46"/>
                </a:lnTo>
                <a:lnTo>
                  <a:pt x="233" y="56"/>
                </a:lnTo>
                <a:lnTo>
                  <a:pt x="239" y="66"/>
                </a:lnTo>
                <a:lnTo>
                  <a:pt x="245" y="77"/>
                </a:lnTo>
                <a:lnTo>
                  <a:pt x="248" y="90"/>
                </a:lnTo>
                <a:lnTo>
                  <a:pt x="251" y="100"/>
                </a:lnTo>
                <a:lnTo>
                  <a:pt x="253" y="113"/>
                </a:lnTo>
                <a:lnTo>
                  <a:pt x="255" y="125"/>
                </a:lnTo>
                <a:lnTo>
                  <a:pt x="253" y="138"/>
                </a:lnTo>
                <a:lnTo>
                  <a:pt x="252" y="150"/>
                </a:lnTo>
                <a:lnTo>
                  <a:pt x="248" y="162"/>
                </a:lnTo>
                <a:lnTo>
                  <a:pt x="245" y="174"/>
                </a:lnTo>
                <a:lnTo>
                  <a:pt x="245" y="174"/>
                </a:lnTo>
                <a:lnTo>
                  <a:pt x="239" y="187"/>
                </a:lnTo>
                <a:lnTo>
                  <a:pt x="231" y="197"/>
                </a:lnTo>
                <a:lnTo>
                  <a:pt x="224" y="207"/>
                </a:lnTo>
                <a:lnTo>
                  <a:pt x="216" y="217"/>
                </a:lnTo>
                <a:lnTo>
                  <a:pt x="216" y="217"/>
                </a:lnTo>
                <a:lnTo>
                  <a:pt x="223" y="222"/>
                </a:lnTo>
                <a:lnTo>
                  <a:pt x="230" y="227"/>
                </a:lnTo>
                <a:lnTo>
                  <a:pt x="239" y="230"/>
                </a:lnTo>
                <a:lnTo>
                  <a:pt x="248" y="234"/>
                </a:lnTo>
                <a:lnTo>
                  <a:pt x="248" y="234"/>
                </a:lnTo>
                <a:lnTo>
                  <a:pt x="241" y="237"/>
                </a:lnTo>
                <a:lnTo>
                  <a:pt x="233" y="242"/>
                </a:lnTo>
                <a:lnTo>
                  <a:pt x="221" y="247"/>
                </a:lnTo>
                <a:lnTo>
                  <a:pt x="206" y="252"/>
                </a:lnTo>
                <a:lnTo>
                  <a:pt x="189" y="256"/>
                </a:lnTo>
                <a:lnTo>
                  <a:pt x="171" y="259"/>
                </a:lnTo>
                <a:lnTo>
                  <a:pt x="150" y="261"/>
                </a:lnTo>
                <a:lnTo>
                  <a:pt x="150" y="261"/>
                </a:lnTo>
                <a:lnTo>
                  <a:pt x="134" y="259"/>
                </a:lnTo>
                <a:lnTo>
                  <a:pt x="119" y="257"/>
                </a:lnTo>
                <a:lnTo>
                  <a:pt x="102" y="252"/>
                </a:lnTo>
                <a:lnTo>
                  <a:pt x="86" y="246"/>
                </a:lnTo>
                <a:lnTo>
                  <a:pt x="86" y="246"/>
                </a:lnTo>
                <a:lnTo>
                  <a:pt x="79" y="244"/>
                </a:lnTo>
                <a:lnTo>
                  <a:pt x="79" y="244"/>
                </a:lnTo>
                <a:lnTo>
                  <a:pt x="67" y="237"/>
                </a:lnTo>
                <a:lnTo>
                  <a:pt x="56" y="231"/>
                </a:lnTo>
                <a:lnTo>
                  <a:pt x="46" y="224"/>
                </a:lnTo>
                <a:lnTo>
                  <a:pt x="36" y="216"/>
                </a:lnTo>
                <a:lnTo>
                  <a:pt x="29" y="206"/>
                </a:lnTo>
                <a:lnTo>
                  <a:pt x="22" y="196"/>
                </a:lnTo>
                <a:lnTo>
                  <a:pt x="14" y="185"/>
                </a:lnTo>
                <a:lnTo>
                  <a:pt x="9" y="174"/>
                </a:lnTo>
                <a:lnTo>
                  <a:pt x="6" y="164"/>
                </a:lnTo>
                <a:lnTo>
                  <a:pt x="2" y="151"/>
                </a:lnTo>
                <a:lnTo>
                  <a:pt x="1" y="139"/>
                </a:lnTo>
                <a:lnTo>
                  <a:pt x="0" y="127"/>
                </a:lnTo>
                <a:lnTo>
                  <a:pt x="1" y="115"/>
                </a:lnTo>
                <a:lnTo>
                  <a:pt x="2" y="102"/>
                </a:lnTo>
                <a:lnTo>
                  <a:pt x="6" y="90"/>
                </a:lnTo>
                <a:lnTo>
                  <a:pt x="9" y="77"/>
                </a:lnTo>
                <a:lnTo>
                  <a:pt x="9" y="77"/>
                </a:lnTo>
                <a:lnTo>
                  <a:pt x="14" y="69"/>
                </a:lnTo>
                <a:lnTo>
                  <a:pt x="18" y="60"/>
                </a:lnTo>
                <a:lnTo>
                  <a:pt x="30" y="45"/>
                </a:lnTo>
                <a:lnTo>
                  <a:pt x="42" y="31"/>
                </a:lnTo>
                <a:lnTo>
                  <a:pt x="57" y="20"/>
                </a:lnTo>
                <a:lnTo>
                  <a:pt x="74" y="11"/>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5" name="Freeform 74"/>
          <p:cNvSpPr>
            <a:spLocks/>
          </p:cNvSpPr>
          <p:nvPr/>
        </p:nvSpPr>
        <p:spPr bwMode="auto">
          <a:xfrm>
            <a:off x="12302711" y="3323220"/>
            <a:ext cx="127763" cy="801422"/>
          </a:xfrm>
          <a:custGeom>
            <a:avLst/>
            <a:gdLst>
              <a:gd name="T0" fmla="*/ 22 w 45"/>
              <a:gd name="T1" fmla="*/ 0 h 276"/>
              <a:gd name="T2" fmla="*/ 22 w 45"/>
              <a:gd name="T3" fmla="*/ 0 h 276"/>
              <a:gd name="T4" fmla="*/ 13 w 45"/>
              <a:gd name="T5" fmla="*/ 33 h 276"/>
              <a:gd name="T6" fmla="*/ 6 w 45"/>
              <a:gd name="T7" fmla="*/ 68 h 276"/>
              <a:gd name="T8" fmla="*/ 1 w 45"/>
              <a:gd name="T9" fmla="*/ 102 h 276"/>
              <a:gd name="T10" fmla="*/ 0 w 45"/>
              <a:gd name="T11" fmla="*/ 138 h 276"/>
              <a:gd name="T12" fmla="*/ 0 w 45"/>
              <a:gd name="T13" fmla="*/ 138 h 276"/>
              <a:gd name="T14" fmla="*/ 1 w 45"/>
              <a:gd name="T15" fmla="*/ 175 h 276"/>
              <a:gd name="T16" fmla="*/ 6 w 45"/>
              <a:gd name="T17" fmla="*/ 210 h 276"/>
              <a:gd name="T18" fmla="*/ 13 w 45"/>
              <a:gd name="T19" fmla="*/ 244 h 276"/>
              <a:gd name="T20" fmla="*/ 22 w 45"/>
              <a:gd name="T21" fmla="*/ 276 h 276"/>
              <a:gd name="T22" fmla="*/ 22 w 45"/>
              <a:gd name="T23" fmla="*/ 276 h 276"/>
              <a:gd name="T24" fmla="*/ 32 w 45"/>
              <a:gd name="T25" fmla="*/ 244 h 276"/>
              <a:gd name="T26" fmla="*/ 39 w 45"/>
              <a:gd name="T27" fmla="*/ 210 h 276"/>
              <a:gd name="T28" fmla="*/ 44 w 45"/>
              <a:gd name="T29" fmla="*/ 175 h 276"/>
              <a:gd name="T30" fmla="*/ 45 w 45"/>
              <a:gd name="T31" fmla="*/ 138 h 276"/>
              <a:gd name="T32" fmla="*/ 45 w 45"/>
              <a:gd name="T33" fmla="*/ 138 h 276"/>
              <a:gd name="T34" fmla="*/ 44 w 45"/>
              <a:gd name="T35" fmla="*/ 102 h 276"/>
              <a:gd name="T36" fmla="*/ 39 w 45"/>
              <a:gd name="T37" fmla="*/ 68 h 276"/>
              <a:gd name="T38" fmla="*/ 32 w 45"/>
              <a:gd name="T39" fmla="*/ 33 h 276"/>
              <a:gd name="T40" fmla="*/ 22 w 45"/>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276">
                <a:moveTo>
                  <a:pt x="22" y="0"/>
                </a:moveTo>
                <a:lnTo>
                  <a:pt x="22" y="0"/>
                </a:lnTo>
                <a:lnTo>
                  <a:pt x="13" y="33"/>
                </a:lnTo>
                <a:lnTo>
                  <a:pt x="6" y="68"/>
                </a:lnTo>
                <a:lnTo>
                  <a:pt x="1" y="102"/>
                </a:lnTo>
                <a:lnTo>
                  <a:pt x="0" y="138"/>
                </a:lnTo>
                <a:lnTo>
                  <a:pt x="0" y="138"/>
                </a:lnTo>
                <a:lnTo>
                  <a:pt x="1" y="175"/>
                </a:lnTo>
                <a:lnTo>
                  <a:pt x="6" y="210"/>
                </a:lnTo>
                <a:lnTo>
                  <a:pt x="13" y="244"/>
                </a:lnTo>
                <a:lnTo>
                  <a:pt x="22" y="276"/>
                </a:lnTo>
                <a:lnTo>
                  <a:pt x="22" y="276"/>
                </a:lnTo>
                <a:lnTo>
                  <a:pt x="32" y="244"/>
                </a:lnTo>
                <a:lnTo>
                  <a:pt x="39" y="210"/>
                </a:lnTo>
                <a:lnTo>
                  <a:pt x="44" y="175"/>
                </a:lnTo>
                <a:lnTo>
                  <a:pt x="45" y="138"/>
                </a:lnTo>
                <a:lnTo>
                  <a:pt x="45" y="138"/>
                </a:lnTo>
                <a:lnTo>
                  <a:pt x="44" y="102"/>
                </a:lnTo>
                <a:lnTo>
                  <a:pt x="39" y="68"/>
                </a:lnTo>
                <a:lnTo>
                  <a:pt x="32" y="33"/>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6" name="Freeform 84"/>
          <p:cNvSpPr>
            <a:spLocks/>
          </p:cNvSpPr>
          <p:nvPr/>
        </p:nvSpPr>
        <p:spPr bwMode="auto">
          <a:xfrm>
            <a:off x="10746327" y="4867990"/>
            <a:ext cx="813036" cy="133572"/>
          </a:xfrm>
          <a:custGeom>
            <a:avLst/>
            <a:gdLst>
              <a:gd name="T0" fmla="*/ 140 w 280"/>
              <a:gd name="T1" fmla="*/ 0 h 45"/>
              <a:gd name="T2" fmla="*/ 140 w 280"/>
              <a:gd name="T3" fmla="*/ 0 h 45"/>
              <a:gd name="T4" fmla="*/ 122 w 280"/>
              <a:gd name="T5" fmla="*/ 0 h 45"/>
              <a:gd name="T6" fmla="*/ 103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3 w 280"/>
              <a:gd name="T25" fmla="*/ 44 h 45"/>
              <a:gd name="T26" fmla="*/ 122 w 280"/>
              <a:gd name="T27" fmla="*/ 45 h 45"/>
              <a:gd name="T28" fmla="*/ 140 w 280"/>
              <a:gd name="T29" fmla="*/ 45 h 45"/>
              <a:gd name="T30" fmla="*/ 140 w 280"/>
              <a:gd name="T31" fmla="*/ 45 h 45"/>
              <a:gd name="T32" fmla="*/ 158 w 280"/>
              <a:gd name="T33" fmla="*/ 45 h 45"/>
              <a:gd name="T34" fmla="*/ 176 w 280"/>
              <a:gd name="T35" fmla="*/ 44 h 45"/>
              <a:gd name="T36" fmla="*/ 194 w 280"/>
              <a:gd name="T37" fmla="*/ 43 h 45"/>
              <a:gd name="T38" fmla="*/ 211 w 280"/>
              <a:gd name="T39" fmla="*/ 40 h 45"/>
              <a:gd name="T40" fmla="*/ 246 w 280"/>
              <a:gd name="T41" fmla="*/ 33 h 45"/>
              <a:gd name="T42" fmla="*/ 280 w 280"/>
              <a:gd name="T43" fmla="*/ 23 h 45"/>
              <a:gd name="T44" fmla="*/ 280 w 280"/>
              <a:gd name="T45" fmla="*/ 23 h 45"/>
              <a:gd name="T46" fmla="*/ 246 w 280"/>
              <a:gd name="T47" fmla="*/ 14 h 45"/>
              <a:gd name="T48" fmla="*/ 211 w 280"/>
              <a:gd name="T49" fmla="*/ 6 h 45"/>
              <a:gd name="T50" fmla="*/ 194 w 280"/>
              <a:gd name="T51" fmla="*/ 4 h 45"/>
              <a:gd name="T52" fmla="*/ 176 w 280"/>
              <a:gd name="T53" fmla="*/ 2 h 45"/>
              <a:gd name="T54" fmla="*/ 158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3" y="2"/>
                </a:lnTo>
                <a:lnTo>
                  <a:pt x="86" y="4"/>
                </a:lnTo>
                <a:lnTo>
                  <a:pt x="68" y="6"/>
                </a:lnTo>
                <a:lnTo>
                  <a:pt x="34" y="14"/>
                </a:lnTo>
                <a:lnTo>
                  <a:pt x="0" y="23"/>
                </a:lnTo>
                <a:lnTo>
                  <a:pt x="0" y="23"/>
                </a:lnTo>
                <a:lnTo>
                  <a:pt x="34" y="33"/>
                </a:lnTo>
                <a:lnTo>
                  <a:pt x="68" y="40"/>
                </a:lnTo>
                <a:lnTo>
                  <a:pt x="86" y="43"/>
                </a:lnTo>
                <a:lnTo>
                  <a:pt x="103" y="44"/>
                </a:lnTo>
                <a:lnTo>
                  <a:pt x="122" y="45"/>
                </a:lnTo>
                <a:lnTo>
                  <a:pt x="140" y="45"/>
                </a:lnTo>
                <a:lnTo>
                  <a:pt x="140" y="45"/>
                </a:lnTo>
                <a:lnTo>
                  <a:pt x="158" y="45"/>
                </a:lnTo>
                <a:lnTo>
                  <a:pt x="176" y="44"/>
                </a:lnTo>
                <a:lnTo>
                  <a:pt x="194" y="43"/>
                </a:lnTo>
                <a:lnTo>
                  <a:pt x="211" y="40"/>
                </a:lnTo>
                <a:lnTo>
                  <a:pt x="246" y="33"/>
                </a:lnTo>
                <a:lnTo>
                  <a:pt x="280" y="23"/>
                </a:lnTo>
                <a:lnTo>
                  <a:pt x="280" y="23"/>
                </a:lnTo>
                <a:lnTo>
                  <a:pt x="246" y="14"/>
                </a:lnTo>
                <a:lnTo>
                  <a:pt x="211" y="6"/>
                </a:lnTo>
                <a:lnTo>
                  <a:pt x="194" y="4"/>
                </a:lnTo>
                <a:lnTo>
                  <a:pt x="176" y="2"/>
                </a:lnTo>
                <a:lnTo>
                  <a:pt x="158" y="0"/>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7" name="Freeform 187"/>
          <p:cNvSpPr>
            <a:spLocks/>
          </p:cNvSpPr>
          <p:nvPr/>
        </p:nvSpPr>
        <p:spPr bwMode="auto">
          <a:xfrm>
            <a:off x="12192368" y="2934123"/>
            <a:ext cx="168416" cy="296179"/>
          </a:xfrm>
          <a:custGeom>
            <a:avLst/>
            <a:gdLst>
              <a:gd name="T0" fmla="*/ 0 w 58"/>
              <a:gd name="T1" fmla="*/ 0 h 102"/>
              <a:gd name="T2" fmla="*/ 0 w 58"/>
              <a:gd name="T3" fmla="*/ 0 h 102"/>
              <a:gd name="T4" fmla="*/ 0 w 58"/>
              <a:gd name="T5" fmla="*/ 2 h 102"/>
              <a:gd name="T6" fmla="*/ 0 w 58"/>
              <a:gd name="T7" fmla="*/ 2 h 102"/>
              <a:gd name="T8" fmla="*/ 17 w 58"/>
              <a:gd name="T9" fmla="*/ 25 h 102"/>
              <a:gd name="T10" fmla="*/ 31 w 58"/>
              <a:gd name="T11" fmla="*/ 50 h 102"/>
              <a:gd name="T12" fmla="*/ 45 w 58"/>
              <a:gd name="T13" fmla="*/ 76 h 102"/>
              <a:gd name="T14" fmla="*/ 57 w 58"/>
              <a:gd name="T15" fmla="*/ 102 h 102"/>
              <a:gd name="T16" fmla="*/ 57 w 58"/>
              <a:gd name="T17" fmla="*/ 102 h 102"/>
              <a:gd name="T18" fmla="*/ 58 w 58"/>
              <a:gd name="T19" fmla="*/ 101 h 102"/>
              <a:gd name="T20" fmla="*/ 58 w 58"/>
              <a:gd name="T21" fmla="*/ 101 h 102"/>
              <a:gd name="T22" fmla="*/ 46 w 58"/>
              <a:gd name="T23" fmla="*/ 74 h 102"/>
              <a:gd name="T24" fmla="*/ 31 w 58"/>
              <a:gd name="T25" fmla="*/ 49 h 102"/>
              <a:gd name="T26" fmla="*/ 17 w 58"/>
              <a:gd name="T27" fmla="*/ 25 h 102"/>
              <a:gd name="T28" fmla="*/ 0 w 58"/>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102">
                <a:moveTo>
                  <a:pt x="0" y="0"/>
                </a:moveTo>
                <a:lnTo>
                  <a:pt x="0" y="0"/>
                </a:lnTo>
                <a:lnTo>
                  <a:pt x="0" y="2"/>
                </a:lnTo>
                <a:lnTo>
                  <a:pt x="0" y="2"/>
                </a:lnTo>
                <a:lnTo>
                  <a:pt x="17" y="25"/>
                </a:lnTo>
                <a:lnTo>
                  <a:pt x="31" y="50"/>
                </a:lnTo>
                <a:lnTo>
                  <a:pt x="45" y="76"/>
                </a:lnTo>
                <a:lnTo>
                  <a:pt x="57" y="102"/>
                </a:lnTo>
                <a:lnTo>
                  <a:pt x="57" y="102"/>
                </a:lnTo>
                <a:lnTo>
                  <a:pt x="58" y="101"/>
                </a:lnTo>
                <a:lnTo>
                  <a:pt x="58" y="101"/>
                </a:lnTo>
                <a:lnTo>
                  <a:pt x="46" y="74"/>
                </a:lnTo>
                <a:lnTo>
                  <a:pt x="31" y="49"/>
                </a:lnTo>
                <a:lnTo>
                  <a:pt x="17" y="2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5" name="Rectangle 6"/>
          <p:cNvSpPr/>
          <p:nvPr/>
        </p:nvSpPr>
        <p:spPr>
          <a:xfrm>
            <a:off x="139005" y="2559563"/>
            <a:ext cx="1479302" cy="1438181"/>
          </a:xfrm>
          <a:prstGeom prst="rect">
            <a:avLst/>
          </a:prstGeom>
          <a:solidFill>
            <a:srgbClr val="F39C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600" b="1" dirty="0" smtClean="0"/>
              <a:t>10</a:t>
            </a:r>
            <a:endParaRPr lang="en-US" sz="9600" b="1" dirty="0"/>
          </a:p>
        </p:txBody>
      </p:sp>
      <p:sp>
        <p:nvSpPr>
          <p:cNvPr id="3" name="Slayt Numarası Yer Tutucusu 2"/>
          <p:cNvSpPr>
            <a:spLocks noGrp="1"/>
          </p:cNvSpPr>
          <p:nvPr>
            <p:ph type="sldNum" sz="quarter" idx="12"/>
          </p:nvPr>
        </p:nvSpPr>
        <p:spPr/>
        <p:txBody>
          <a:bodyPr/>
          <a:lstStyle/>
          <a:p>
            <a:fld id="{F68327C5-B821-4FE9-A59A-A60D9EB59A9A}" type="slidenum">
              <a:rPr lang="en-US" smtClean="0"/>
              <a:pPr/>
              <a:t>42</a:t>
            </a:fld>
            <a:endParaRPr lang="en-US" dirty="0"/>
          </a:p>
        </p:txBody>
      </p:sp>
      <p:sp>
        <p:nvSpPr>
          <p:cNvPr id="2" name="Dikdörtgen 1"/>
          <p:cNvSpPr/>
          <p:nvPr/>
        </p:nvSpPr>
        <p:spPr>
          <a:xfrm>
            <a:off x="1715062" y="1593443"/>
            <a:ext cx="10082719" cy="3416320"/>
          </a:xfrm>
          <a:prstGeom prst="rect">
            <a:avLst/>
          </a:prstGeom>
        </p:spPr>
        <p:txBody>
          <a:bodyPr wrap="square">
            <a:spAutoFit/>
          </a:bodyPr>
          <a:lstStyle/>
          <a:p>
            <a:pPr algn="just"/>
            <a:r>
              <a:rPr lang="tr-TR" sz="2400" dirty="0">
                <a:solidFill>
                  <a:sysClr val="windowText" lastClr="000000"/>
                </a:solidFill>
              </a:rPr>
              <a:t>Öğrencilerin sosyal etkinlik girişlerinin öğrenim gördüğü okulu tarafından yapılması esastır. Bu doğrultuda nakil giden öğrencilerin okuldan ayrılmadan önce sosyal etkinlik girişlerinin tamamlanması gerekmektedir. Sosyal etkinliği tamamlanmış ancak etkinlik bilgileri modüle işlenmeden nakil gitmiş öğrencilerin sosyal etkinlik girişleri velinin talebi üzerine etkinliği gerçekleştirdiği okulda sosyal etkinlik kurulunun uygun görmesi ve okul müdürünün onayı ile sosyal etkinlik kurulu başkanı (okul müdürü ya da ilgili müdür yardımcısı) tarafından Sosyal Etkinlik </a:t>
            </a:r>
            <a:r>
              <a:rPr lang="tr-TR" sz="2400" dirty="0" err="1">
                <a:solidFill>
                  <a:sysClr val="windowText" lastClr="000000"/>
                </a:solidFill>
              </a:rPr>
              <a:t>Modülü’ne</a:t>
            </a:r>
            <a:r>
              <a:rPr lang="tr-TR" sz="2400" dirty="0">
                <a:solidFill>
                  <a:sysClr val="windowText" lastClr="000000"/>
                </a:solidFill>
              </a:rPr>
              <a:t> işlenir. Nakil gidilen okul, öğrencilerin ayrıldığı okulda gerçekleştirdiği sosyal etkinlikleri modüle işleyemez.</a:t>
            </a:r>
          </a:p>
        </p:txBody>
      </p:sp>
      <p:sp>
        <p:nvSpPr>
          <p:cNvPr id="44" name="Dikdörtgen 43"/>
          <p:cNvSpPr/>
          <p:nvPr/>
        </p:nvSpPr>
        <p:spPr>
          <a:xfrm>
            <a:off x="0" y="0"/>
            <a:ext cx="12192000" cy="90872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solidFill>
                <a:srgbClr val="C00000"/>
              </a:solidFill>
            </a:endParaRPr>
          </a:p>
        </p:txBody>
      </p:sp>
      <p:sp>
        <p:nvSpPr>
          <p:cNvPr id="46"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b="0" cap="none" dirty="0" smtClean="0">
                <a:ln w="0"/>
                <a:solidFill>
                  <a:srgbClr val="D3363C"/>
                </a:solidFill>
                <a:effectLst>
                  <a:outerShdw blurRad="38100" dist="19050" dir="2700000" algn="tl" rotWithShape="0">
                    <a:schemeClr val="dk1">
                      <a:alpha val="40000"/>
                    </a:schemeClr>
                  </a:outerShdw>
                </a:effectLst>
              </a:rPr>
              <a:t>SOSYAL ETKİNLİK MODÜLÜ</a:t>
            </a:r>
            <a:endParaRPr lang="tr-TR" sz="3600" b="0" cap="none" dirty="0">
              <a:ln w="0"/>
              <a:solidFill>
                <a:srgbClr val="D3363C"/>
              </a:solidFill>
              <a:effectLst>
                <a:outerShdw blurRad="38100" dist="19050" dir="2700000" algn="tl" rotWithShape="0">
                  <a:schemeClr val="dk1">
                    <a:alpha val="40000"/>
                  </a:schemeClr>
                </a:outerShdw>
              </a:effectLst>
            </a:endParaRPr>
          </a:p>
        </p:txBody>
      </p:sp>
      <p:pic>
        <p:nvPicPr>
          <p:cNvPr id="48" name="Resim 47" descr="Ekran Kırpm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3" y="44624"/>
            <a:ext cx="949529" cy="864096"/>
          </a:xfrm>
          <a:prstGeom prst="rect">
            <a:avLst/>
          </a:prstGeom>
        </p:spPr>
      </p:pic>
    </p:spTree>
    <p:extLst>
      <p:ext uri="{BB962C8B-B14F-4D97-AF65-F5344CB8AC3E}">
        <p14:creationId xmlns:p14="http://schemas.microsoft.com/office/powerpoint/2010/main" val="15755518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dirty="0" smtClean="0">
                <a:solidFill>
                  <a:schemeClr val="bg1"/>
                </a:solidFill>
              </a:rPr>
              <a:t>SOSYAL ETKİNLİK MODÜLÜ </a:t>
            </a:r>
            <a:endParaRPr lang="tr-TR" sz="3600" dirty="0">
              <a:solidFill>
                <a:schemeClr val="bg1"/>
              </a:solidFill>
            </a:endParaRPr>
          </a:p>
        </p:txBody>
      </p:sp>
      <p:sp>
        <p:nvSpPr>
          <p:cNvPr id="45" name="Title 3"/>
          <p:cNvSpPr>
            <a:spLocks noGrp="1"/>
          </p:cNvSpPr>
          <p:nvPr>
            <p:ph type="title"/>
          </p:nvPr>
        </p:nvSpPr>
        <p:spPr>
          <a:xfrm>
            <a:off x="387236" y="955301"/>
            <a:ext cx="9601200" cy="617612"/>
          </a:xfrm>
        </p:spPr>
        <p:txBody>
          <a:bodyPr/>
          <a:lstStyle/>
          <a:p>
            <a:r>
              <a:rPr lang="tr-TR" sz="2400" dirty="0">
                <a:latin typeface="Times New Roman" panose="02020603050405020304" pitchFamily="18" charset="0"/>
                <a:cs typeface="Times New Roman" panose="02020603050405020304" pitchFamily="18" charset="0"/>
              </a:rPr>
              <a:t>DİKKAT EDİLECEK HUSUSLAR</a:t>
            </a:r>
            <a:endParaRPr lang="en-US" sz="2400" dirty="0">
              <a:latin typeface="Times New Roman" panose="02020603050405020304" pitchFamily="18" charset="0"/>
              <a:cs typeface="Times New Roman" panose="02020603050405020304" pitchFamily="18" charset="0"/>
            </a:endParaRPr>
          </a:p>
        </p:txBody>
      </p:sp>
      <p:sp>
        <p:nvSpPr>
          <p:cNvPr id="52" name="Freeform 65"/>
          <p:cNvSpPr>
            <a:spLocks/>
          </p:cNvSpPr>
          <p:nvPr/>
        </p:nvSpPr>
        <p:spPr bwMode="auto">
          <a:xfrm>
            <a:off x="598236" y="2569860"/>
            <a:ext cx="605362" cy="647917"/>
          </a:xfrm>
          <a:custGeom>
            <a:avLst/>
            <a:gdLst>
              <a:gd name="T0" fmla="*/ 179 w 222"/>
              <a:gd name="T1" fmla="*/ 0 h 230"/>
              <a:gd name="T2" fmla="*/ 179 w 222"/>
              <a:gd name="T3" fmla="*/ 0 h 230"/>
              <a:gd name="T4" fmla="*/ 151 w 222"/>
              <a:gd name="T5" fmla="*/ 17 h 230"/>
              <a:gd name="T6" fmla="*/ 124 w 222"/>
              <a:gd name="T7" fmla="*/ 35 h 230"/>
              <a:gd name="T8" fmla="*/ 99 w 222"/>
              <a:gd name="T9" fmla="*/ 56 h 230"/>
              <a:gd name="T10" fmla="*/ 76 w 222"/>
              <a:gd name="T11" fmla="*/ 78 h 230"/>
              <a:gd name="T12" fmla="*/ 54 w 222"/>
              <a:gd name="T13" fmla="*/ 101 h 230"/>
              <a:gd name="T14" fmla="*/ 35 w 222"/>
              <a:gd name="T15" fmla="*/ 126 h 230"/>
              <a:gd name="T16" fmla="*/ 17 w 222"/>
              <a:gd name="T17" fmla="*/ 153 h 230"/>
              <a:gd name="T18" fmla="*/ 0 w 222"/>
              <a:gd name="T19" fmla="*/ 181 h 230"/>
              <a:gd name="T20" fmla="*/ 0 w 222"/>
              <a:gd name="T21" fmla="*/ 181 h 230"/>
              <a:gd name="T22" fmla="*/ 9 w 222"/>
              <a:gd name="T23" fmla="*/ 191 h 230"/>
              <a:gd name="T24" fmla="*/ 20 w 222"/>
              <a:gd name="T25" fmla="*/ 199 h 230"/>
              <a:gd name="T26" fmla="*/ 32 w 222"/>
              <a:gd name="T27" fmla="*/ 206 h 230"/>
              <a:gd name="T28" fmla="*/ 46 w 222"/>
              <a:gd name="T29" fmla="*/ 213 h 230"/>
              <a:gd name="T30" fmla="*/ 46 w 222"/>
              <a:gd name="T31" fmla="*/ 213 h 230"/>
              <a:gd name="T32" fmla="*/ 53 w 222"/>
              <a:gd name="T33" fmla="*/ 215 h 230"/>
              <a:gd name="T34" fmla="*/ 53 w 222"/>
              <a:gd name="T35" fmla="*/ 215 h 230"/>
              <a:gd name="T36" fmla="*/ 69 w 222"/>
              <a:gd name="T37" fmla="*/ 221 h 230"/>
              <a:gd name="T38" fmla="*/ 86 w 222"/>
              <a:gd name="T39" fmla="*/ 226 h 230"/>
              <a:gd name="T40" fmla="*/ 101 w 222"/>
              <a:gd name="T41" fmla="*/ 228 h 230"/>
              <a:gd name="T42" fmla="*/ 117 w 222"/>
              <a:gd name="T43" fmla="*/ 230 h 230"/>
              <a:gd name="T44" fmla="*/ 117 w 222"/>
              <a:gd name="T45" fmla="*/ 230 h 230"/>
              <a:gd name="T46" fmla="*/ 138 w 222"/>
              <a:gd name="T47" fmla="*/ 228 h 230"/>
              <a:gd name="T48" fmla="*/ 156 w 222"/>
              <a:gd name="T49" fmla="*/ 225 h 230"/>
              <a:gd name="T50" fmla="*/ 173 w 222"/>
              <a:gd name="T51" fmla="*/ 221 h 230"/>
              <a:gd name="T52" fmla="*/ 188 w 222"/>
              <a:gd name="T53" fmla="*/ 216 h 230"/>
              <a:gd name="T54" fmla="*/ 200 w 222"/>
              <a:gd name="T55" fmla="*/ 211 h 230"/>
              <a:gd name="T56" fmla="*/ 208 w 222"/>
              <a:gd name="T57" fmla="*/ 206 h 230"/>
              <a:gd name="T58" fmla="*/ 215 w 222"/>
              <a:gd name="T59" fmla="*/ 203 h 230"/>
              <a:gd name="T60" fmla="*/ 215 w 222"/>
              <a:gd name="T61" fmla="*/ 203 h 230"/>
              <a:gd name="T62" fmla="*/ 206 w 222"/>
              <a:gd name="T63" fmla="*/ 199 h 230"/>
              <a:gd name="T64" fmla="*/ 197 w 222"/>
              <a:gd name="T65" fmla="*/ 196 h 230"/>
              <a:gd name="T66" fmla="*/ 190 w 222"/>
              <a:gd name="T67" fmla="*/ 191 h 230"/>
              <a:gd name="T68" fmla="*/ 183 w 222"/>
              <a:gd name="T69" fmla="*/ 186 h 230"/>
              <a:gd name="T70" fmla="*/ 183 w 222"/>
              <a:gd name="T71" fmla="*/ 186 h 230"/>
              <a:gd name="T72" fmla="*/ 191 w 222"/>
              <a:gd name="T73" fmla="*/ 176 h 230"/>
              <a:gd name="T74" fmla="*/ 198 w 222"/>
              <a:gd name="T75" fmla="*/ 166 h 230"/>
              <a:gd name="T76" fmla="*/ 206 w 222"/>
              <a:gd name="T77" fmla="*/ 156 h 230"/>
              <a:gd name="T78" fmla="*/ 212 w 222"/>
              <a:gd name="T79" fmla="*/ 143 h 230"/>
              <a:gd name="T80" fmla="*/ 212 w 222"/>
              <a:gd name="T81" fmla="*/ 143 h 230"/>
              <a:gd name="T82" fmla="*/ 214 w 222"/>
              <a:gd name="T83" fmla="*/ 134 h 230"/>
              <a:gd name="T84" fmla="*/ 218 w 222"/>
              <a:gd name="T85" fmla="*/ 124 h 230"/>
              <a:gd name="T86" fmla="*/ 219 w 222"/>
              <a:gd name="T87" fmla="*/ 114 h 230"/>
              <a:gd name="T88" fmla="*/ 220 w 222"/>
              <a:gd name="T89" fmla="*/ 105 h 230"/>
              <a:gd name="T90" fmla="*/ 222 w 222"/>
              <a:gd name="T91" fmla="*/ 95 h 230"/>
              <a:gd name="T92" fmla="*/ 220 w 222"/>
              <a:gd name="T93" fmla="*/ 85 h 230"/>
              <a:gd name="T94" fmla="*/ 219 w 222"/>
              <a:gd name="T95" fmla="*/ 76 h 230"/>
              <a:gd name="T96" fmla="*/ 218 w 222"/>
              <a:gd name="T97" fmla="*/ 66 h 230"/>
              <a:gd name="T98" fmla="*/ 212 w 222"/>
              <a:gd name="T99" fmla="*/ 48 h 230"/>
              <a:gd name="T100" fmla="*/ 203 w 222"/>
              <a:gd name="T101" fmla="*/ 31 h 230"/>
              <a:gd name="T102" fmla="*/ 198 w 222"/>
              <a:gd name="T103" fmla="*/ 22 h 230"/>
              <a:gd name="T104" fmla="*/ 192 w 222"/>
              <a:gd name="T105" fmla="*/ 15 h 230"/>
              <a:gd name="T106" fmla="*/ 185 w 222"/>
              <a:gd name="T107" fmla="*/ 8 h 230"/>
              <a:gd name="T108" fmla="*/ 179 w 222"/>
              <a:gd name="T109"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2" h="230">
                <a:moveTo>
                  <a:pt x="179" y="0"/>
                </a:moveTo>
                <a:lnTo>
                  <a:pt x="179" y="0"/>
                </a:lnTo>
                <a:lnTo>
                  <a:pt x="151" y="17"/>
                </a:lnTo>
                <a:lnTo>
                  <a:pt x="124" y="35"/>
                </a:lnTo>
                <a:lnTo>
                  <a:pt x="99" y="56"/>
                </a:lnTo>
                <a:lnTo>
                  <a:pt x="76" y="78"/>
                </a:lnTo>
                <a:lnTo>
                  <a:pt x="54" y="101"/>
                </a:lnTo>
                <a:lnTo>
                  <a:pt x="35" y="126"/>
                </a:lnTo>
                <a:lnTo>
                  <a:pt x="17" y="153"/>
                </a:lnTo>
                <a:lnTo>
                  <a:pt x="0" y="181"/>
                </a:lnTo>
                <a:lnTo>
                  <a:pt x="0" y="181"/>
                </a:lnTo>
                <a:lnTo>
                  <a:pt x="9" y="191"/>
                </a:lnTo>
                <a:lnTo>
                  <a:pt x="20" y="199"/>
                </a:lnTo>
                <a:lnTo>
                  <a:pt x="32" y="206"/>
                </a:lnTo>
                <a:lnTo>
                  <a:pt x="46" y="213"/>
                </a:lnTo>
                <a:lnTo>
                  <a:pt x="46" y="213"/>
                </a:lnTo>
                <a:lnTo>
                  <a:pt x="53" y="215"/>
                </a:lnTo>
                <a:lnTo>
                  <a:pt x="53" y="215"/>
                </a:lnTo>
                <a:lnTo>
                  <a:pt x="69" y="221"/>
                </a:lnTo>
                <a:lnTo>
                  <a:pt x="86" y="226"/>
                </a:lnTo>
                <a:lnTo>
                  <a:pt x="101" y="228"/>
                </a:lnTo>
                <a:lnTo>
                  <a:pt x="117" y="230"/>
                </a:lnTo>
                <a:lnTo>
                  <a:pt x="117" y="230"/>
                </a:lnTo>
                <a:lnTo>
                  <a:pt x="138" y="228"/>
                </a:lnTo>
                <a:lnTo>
                  <a:pt x="156" y="225"/>
                </a:lnTo>
                <a:lnTo>
                  <a:pt x="173" y="221"/>
                </a:lnTo>
                <a:lnTo>
                  <a:pt x="188" y="216"/>
                </a:lnTo>
                <a:lnTo>
                  <a:pt x="200" y="211"/>
                </a:lnTo>
                <a:lnTo>
                  <a:pt x="208" y="206"/>
                </a:lnTo>
                <a:lnTo>
                  <a:pt x="215" y="203"/>
                </a:lnTo>
                <a:lnTo>
                  <a:pt x="215" y="203"/>
                </a:lnTo>
                <a:lnTo>
                  <a:pt x="206" y="199"/>
                </a:lnTo>
                <a:lnTo>
                  <a:pt x="197" y="196"/>
                </a:lnTo>
                <a:lnTo>
                  <a:pt x="190" y="191"/>
                </a:lnTo>
                <a:lnTo>
                  <a:pt x="183" y="186"/>
                </a:lnTo>
                <a:lnTo>
                  <a:pt x="183" y="186"/>
                </a:lnTo>
                <a:lnTo>
                  <a:pt x="191" y="176"/>
                </a:lnTo>
                <a:lnTo>
                  <a:pt x="198" y="166"/>
                </a:lnTo>
                <a:lnTo>
                  <a:pt x="206" y="156"/>
                </a:lnTo>
                <a:lnTo>
                  <a:pt x="212" y="143"/>
                </a:lnTo>
                <a:lnTo>
                  <a:pt x="212" y="143"/>
                </a:lnTo>
                <a:lnTo>
                  <a:pt x="214" y="134"/>
                </a:lnTo>
                <a:lnTo>
                  <a:pt x="218" y="124"/>
                </a:lnTo>
                <a:lnTo>
                  <a:pt x="219" y="114"/>
                </a:lnTo>
                <a:lnTo>
                  <a:pt x="220" y="105"/>
                </a:lnTo>
                <a:lnTo>
                  <a:pt x="222" y="95"/>
                </a:lnTo>
                <a:lnTo>
                  <a:pt x="220" y="85"/>
                </a:lnTo>
                <a:lnTo>
                  <a:pt x="219" y="76"/>
                </a:lnTo>
                <a:lnTo>
                  <a:pt x="218" y="66"/>
                </a:lnTo>
                <a:lnTo>
                  <a:pt x="212" y="48"/>
                </a:lnTo>
                <a:lnTo>
                  <a:pt x="203" y="31"/>
                </a:lnTo>
                <a:lnTo>
                  <a:pt x="198" y="22"/>
                </a:lnTo>
                <a:lnTo>
                  <a:pt x="192" y="15"/>
                </a:lnTo>
                <a:lnTo>
                  <a:pt x="185" y="8"/>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Freeform 69"/>
          <p:cNvSpPr>
            <a:spLocks/>
          </p:cNvSpPr>
          <p:nvPr/>
        </p:nvSpPr>
        <p:spPr bwMode="auto">
          <a:xfrm>
            <a:off x="499508" y="2478924"/>
            <a:ext cx="698073" cy="738853"/>
          </a:xfrm>
          <a:custGeom>
            <a:avLst/>
            <a:gdLst>
              <a:gd name="T0" fmla="*/ 127 w 255"/>
              <a:gd name="T1" fmla="*/ 0 h 261"/>
              <a:gd name="T2" fmla="*/ 151 w 255"/>
              <a:gd name="T3" fmla="*/ 1 h 261"/>
              <a:gd name="T4" fmla="*/ 176 w 255"/>
              <a:gd name="T5" fmla="*/ 9 h 261"/>
              <a:gd name="T6" fmla="*/ 188 w 255"/>
              <a:gd name="T7" fmla="*/ 14 h 261"/>
              <a:gd name="T8" fmla="*/ 208 w 255"/>
              <a:gd name="T9" fmla="*/ 29 h 261"/>
              <a:gd name="T10" fmla="*/ 225 w 255"/>
              <a:gd name="T11" fmla="*/ 46 h 261"/>
              <a:gd name="T12" fmla="*/ 239 w 255"/>
              <a:gd name="T13" fmla="*/ 66 h 261"/>
              <a:gd name="T14" fmla="*/ 248 w 255"/>
              <a:gd name="T15" fmla="*/ 90 h 261"/>
              <a:gd name="T16" fmla="*/ 253 w 255"/>
              <a:gd name="T17" fmla="*/ 113 h 261"/>
              <a:gd name="T18" fmla="*/ 253 w 255"/>
              <a:gd name="T19" fmla="*/ 138 h 261"/>
              <a:gd name="T20" fmla="*/ 248 w 255"/>
              <a:gd name="T21" fmla="*/ 162 h 261"/>
              <a:gd name="T22" fmla="*/ 245 w 255"/>
              <a:gd name="T23" fmla="*/ 174 h 261"/>
              <a:gd name="T24" fmla="*/ 231 w 255"/>
              <a:gd name="T25" fmla="*/ 197 h 261"/>
              <a:gd name="T26" fmla="*/ 216 w 255"/>
              <a:gd name="T27" fmla="*/ 217 h 261"/>
              <a:gd name="T28" fmla="*/ 223 w 255"/>
              <a:gd name="T29" fmla="*/ 222 h 261"/>
              <a:gd name="T30" fmla="*/ 239 w 255"/>
              <a:gd name="T31" fmla="*/ 230 h 261"/>
              <a:gd name="T32" fmla="*/ 248 w 255"/>
              <a:gd name="T33" fmla="*/ 234 h 261"/>
              <a:gd name="T34" fmla="*/ 233 w 255"/>
              <a:gd name="T35" fmla="*/ 242 h 261"/>
              <a:gd name="T36" fmla="*/ 206 w 255"/>
              <a:gd name="T37" fmla="*/ 252 h 261"/>
              <a:gd name="T38" fmla="*/ 171 w 255"/>
              <a:gd name="T39" fmla="*/ 259 h 261"/>
              <a:gd name="T40" fmla="*/ 150 w 255"/>
              <a:gd name="T41" fmla="*/ 261 h 261"/>
              <a:gd name="T42" fmla="*/ 119 w 255"/>
              <a:gd name="T43" fmla="*/ 257 h 261"/>
              <a:gd name="T44" fmla="*/ 86 w 255"/>
              <a:gd name="T45" fmla="*/ 246 h 261"/>
              <a:gd name="T46" fmla="*/ 79 w 255"/>
              <a:gd name="T47" fmla="*/ 244 h 261"/>
              <a:gd name="T48" fmla="*/ 67 w 255"/>
              <a:gd name="T49" fmla="*/ 237 h 261"/>
              <a:gd name="T50" fmla="*/ 46 w 255"/>
              <a:gd name="T51" fmla="*/ 224 h 261"/>
              <a:gd name="T52" fmla="*/ 29 w 255"/>
              <a:gd name="T53" fmla="*/ 206 h 261"/>
              <a:gd name="T54" fmla="*/ 14 w 255"/>
              <a:gd name="T55" fmla="*/ 185 h 261"/>
              <a:gd name="T56" fmla="*/ 6 w 255"/>
              <a:gd name="T57" fmla="*/ 164 h 261"/>
              <a:gd name="T58" fmla="*/ 1 w 255"/>
              <a:gd name="T59" fmla="*/ 139 h 261"/>
              <a:gd name="T60" fmla="*/ 1 w 255"/>
              <a:gd name="T61" fmla="*/ 115 h 261"/>
              <a:gd name="T62" fmla="*/ 6 w 255"/>
              <a:gd name="T63" fmla="*/ 90 h 261"/>
              <a:gd name="T64" fmla="*/ 9 w 255"/>
              <a:gd name="T65" fmla="*/ 77 h 261"/>
              <a:gd name="T66" fmla="*/ 18 w 255"/>
              <a:gd name="T67" fmla="*/ 60 h 261"/>
              <a:gd name="T68" fmla="*/ 42 w 255"/>
              <a:gd name="T69" fmla="*/ 31 h 261"/>
              <a:gd name="T70" fmla="*/ 74 w 255"/>
              <a:gd name="T71" fmla="*/ 11 h 261"/>
              <a:gd name="T72" fmla="*/ 109 w 255"/>
              <a:gd name="T73" fmla="*/ 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61">
                <a:moveTo>
                  <a:pt x="127" y="0"/>
                </a:moveTo>
                <a:lnTo>
                  <a:pt x="127" y="0"/>
                </a:lnTo>
                <a:lnTo>
                  <a:pt x="139" y="0"/>
                </a:lnTo>
                <a:lnTo>
                  <a:pt x="151" y="1"/>
                </a:lnTo>
                <a:lnTo>
                  <a:pt x="164" y="5"/>
                </a:lnTo>
                <a:lnTo>
                  <a:pt x="176" y="9"/>
                </a:lnTo>
                <a:lnTo>
                  <a:pt x="176" y="9"/>
                </a:lnTo>
                <a:lnTo>
                  <a:pt x="188" y="14"/>
                </a:lnTo>
                <a:lnTo>
                  <a:pt x="199" y="22"/>
                </a:lnTo>
                <a:lnTo>
                  <a:pt x="208" y="29"/>
                </a:lnTo>
                <a:lnTo>
                  <a:pt x="217" y="37"/>
                </a:lnTo>
                <a:lnTo>
                  <a:pt x="225" y="46"/>
                </a:lnTo>
                <a:lnTo>
                  <a:pt x="233" y="56"/>
                </a:lnTo>
                <a:lnTo>
                  <a:pt x="239" y="66"/>
                </a:lnTo>
                <a:lnTo>
                  <a:pt x="245" y="77"/>
                </a:lnTo>
                <a:lnTo>
                  <a:pt x="248" y="90"/>
                </a:lnTo>
                <a:lnTo>
                  <a:pt x="251" y="100"/>
                </a:lnTo>
                <a:lnTo>
                  <a:pt x="253" y="113"/>
                </a:lnTo>
                <a:lnTo>
                  <a:pt x="255" y="125"/>
                </a:lnTo>
                <a:lnTo>
                  <a:pt x="253" y="138"/>
                </a:lnTo>
                <a:lnTo>
                  <a:pt x="252" y="150"/>
                </a:lnTo>
                <a:lnTo>
                  <a:pt x="248" y="162"/>
                </a:lnTo>
                <a:lnTo>
                  <a:pt x="245" y="174"/>
                </a:lnTo>
                <a:lnTo>
                  <a:pt x="245" y="174"/>
                </a:lnTo>
                <a:lnTo>
                  <a:pt x="239" y="187"/>
                </a:lnTo>
                <a:lnTo>
                  <a:pt x="231" y="197"/>
                </a:lnTo>
                <a:lnTo>
                  <a:pt x="224" y="207"/>
                </a:lnTo>
                <a:lnTo>
                  <a:pt x="216" y="217"/>
                </a:lnTo>
                <a:lnTo>
                  <a:pt x="216" y="217"/>
                </a:lnTo>
                <a:lnTo>
                  <a:pt x="223" y="222"/>
                </a:lnTo>
                <a:lnTo>
                  <a:pt x="230" y="227"/>
                </a:lnTo>
                <a:lnTo>
                  <a:pt x="239" y="230"/>
                </a:lnTo>
                <a:lnTo>
                  <a:pt x="248" y="234"/>
                </a:lnTo>
                <a:lnTo>
                  <a:pt x="248" y="234"/>
                </a:lnTo>
                <a:lnTo>
                  <a:pt x="241" y="237"/>
                </a:lnTo>
                <a:lnTo>
                  <a:pt x="233" y="242"/>
                </a:lnTo>
                <a:lnTo>
                  <a:pt x="221" y="247"/>
                </a:lnTo>
                <a:lnTo>
                  <a:pt x="206" y="252"/>
                </a:lnTo>
                <a:lnTo>
                  <a:pt x="189" y="256"/>
                </a:lnTo>
                <a:lnTo>
                  <a:pt x="171" y="259"/>
                </a:lnTo>
                <a:lnTo>
                  <a:pt x="150" y="261"/>
                </a:lnTo>
                <a:lnTo>
                  <a:pt x="150" y="261"/>
                </a:lnTo>
                <a:lnTo>
                  <a:pt x="134" y="259"/>
                </a:lnTo>
                <a:lnTo>
                  <a:pt x="119" y="257"/>
                </a:lnTo>
                <a:lnTo>
                  <a:pt x="102" y="252"/>
                </a:lnTo>
                <a:lnTo>
                  <a:pt x="86" y="246"/>
                </a:lnTo>
                <a:lnTo>
                  <a:pt x="86" y="246"/>
                </a:lnTo>
                <a:lnTo>
                  <a:pt x="79" y="244"/>
                </a:lnTo>
                <a:lnTo>
                  <a:pt x="79" y="244"/>
                </a:lnTo>
                <a:lnTo>
                  <a:pt x="67" y="237"/>
                </a:lnTo>
                <a:lnTo>
                  <a:pt x="56" y="231"/>
                </a:lnTo>
                <a:lnTo>
                  <a:pt x="46" y="224"/>
                </a:lnTo>
                <a:lnTo>
                  <a:pt x="36" y="216"/>
                </a:lnTo>
                <a:lnTo>
                  <a:pt x="29" y="206"/>
                </a:lnTo>
                <a:lnTo>
                  <a:pt x="22" y="196"/>
                </a:lnTo>
                <a:lnTo>
                  <a:pt x="14" y="185"/>
                </a:lnTo>
                <a:lnTo>
                  <a:pt x="9" y="174"/>
                </a:lnTo>
                <a:lnTo>
                  <a:pt x="6" y="164"/>
                </a:lnTo>
                <a:lnTo>
                  <a:pt x="2" y="151"/>
                </a:lnTo>
                <a:lnTo>
                  <a:pt x="1" y="139"/>
                </a:lnTo>
                <a:lnTo>
                  <a:pt x="0" y="127"/>
                </a:lnTo>
                <a:lnTo>
                  <a:pt x="1" y="115"/>
                </a:lnTo>
                <a:lnTo>
                  <a:pt x="2" y="102"/>
                </a:lnTo>
                <a:lnTo>
                  <a:pt x="6" y="90"/>
                </a:lnTo>
                <a:lnTo>
                  <a:pt x="9" y="77"/>
                </a:lnTo>
                <a:lnTo>
                  <a:pt x="9" y="77"/>
                </a:lnTo>
                <a:lnTo>
                  <a:pt x="14" y="69"/>
                </a:lnTo>
                <a:lnTo>
                  <a:pt x="18" y="60"/>
                </a:lnTo>
                <a:lnTo>
                  <a:pt x="30" y="45"/>
                </a:lnTo>
                <a:lnTo>
                  <a:pt x="42" y="31"/>
                </a:lnTo>
                <a:lnTo>
                  <a:pt x="57" y="20"/>
                </a:lnTo>
                <a:lnTo>
                  <a:pt x="74" y="11"/>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9" name="Freeform 74"/>
          <p:cNvSpPr>
            <a:spLocks/>
          </p:cNvSpPr>
          <p:nvPr/>
        </p:nvSpPr>
        <p:spPr bwMode="auto">
          <a:xfrm>
            <a:off x="2874738" y="3292952"/>
            <a:ext cx="119982" cy="784321"/>
          </a:xfrm>
          <a:custGeom>
            <a:avLst/>
            <a:gdLst>
              <a:gd name="T0" fmla="*/ 22 w 45"/>
              <a:gd name="T1" fmla="*/ 0 h 276"/>
              <a:gd name="T2" fmla="*/ 22 w 45"/>
              <a:gd name="T3" fmla="*/ 0 h 276"/>
              <a:gd name="T4" fmla="*/ 13 w 45"/>
              <a:gd name="T5" fmla="*/ 33 h 276"/>
              <a:gd name="T6" fmla="*/ 6 w 45"/>
              <a:gd name="T7" fmla="*/ 68 h 276"/>
              <a:gd name="T8" fmla="*/ 1 w 45"/>
              <a:gd name="T9" fmla="*/ 102 h 276"/>
              <a:gd name="T10" fmla="*/ 0 w 45"/>
              <a:gd name="T11" fmla="*/ 138 h 276"/>
              <a:gd name="T12" fmla="*/ 0 w 45"/>
              <a:gd name="T13" fmla="*/ 138 h 276"/>
              <a:gd name="T14" fmla="*/ 1 w 45"/>
              <a:gd name="T15" fmla="*/ 175 h 276"/>
              <a:gd name="T16" fmla="*/ 6 w 45"/>
              <a:gd name="T17" fmla="*/ 210 h 276"/>
              <a:gd name="T18" fmla="*/ 13 w 45"/>
              <a:gd name="T19" fmla="*/ 244 h 276"/>
              <a:gd name="T20" fmla="*/ 22 w 45"/>
              <a:gd name="T21" fmla="*/ 276 h 276"/>
              <a:gd name="T22" fmla="*/ 22 w 45"/>
              <a:gd name="T23" fmla="*/ 276 h 276"/>
              <a:gd name="T24" fmla="*/ 32 w 45"/>
              <a:gd name="T25" fmla="*/ 244 h 276"/>
              <a:gd name="T26" fmla="*/ 39 w 45"/>
              <a:gd name="T27" fmla="*/ 210 h 276"/>
              <a:gd name="T28" fmla="*/ 44 w 45"/>
              <a:gd name="T29" fmla="*/ 175 h 276"/>
              <a:gd name="T30" fmla="*/ 45 w 45"/>
              <a:gd name="T31" fmla="*/ 138 h 276"/>
              <a:gd name="T32" fmla="*/ 45 w 45"/>
              <a:gd name="T33" fmla="*/ 138 h 276"/>
              <a:gd name="T34" fmla="*/ 44 w 45"/>
              <a:gd name="T35" fmla="*/ 102 h 276"/>
              <a:gd name="T36" fmla="*/ 39 w 45"/>
              <a:gd name="T37" fmla="*/ 68 h 276"/>
              <a:gd name="T38" fmla="*/ 32 w 45"/>
              <a:gd name="T39" fmla="*/ 33 h 276"/>
              <a:gd name="T40" fmla="*/ 22 w 45"/>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276">
                <a:moveTo>
                  <a:pt x="22" y="0"/>
                </a:moveTo>
                <a:lnTo>
                  <a:pt x="22" y="0"/>
                </a:lnTo>
                <a:lnTo>
                  <a:pt x="13" y="33"/>
                </a:lnTo>
                <a:lnTo>
                  <a:pt x="6" y="68"/>
                </a:lnTo>
                <a:lnTo>
                  <a:pt x="1" y="102"/>
                </a:lnTo>
                <a:lnTo>
                  <a:pt x="0" y="138"/>
                </a:lnTo>
                <a:lnTo>
                  <a:pt x="0" y="138"/>
                </a:lnTo>
                <a:lnTo>
                  <a:pt x="1" y="175"/>
                </a:lnTo>
                <a:lnTo>
                  <a:pt x="6" y="210"/>
                </a:lnTo>
                <a:lnTo>
                  <a:pt x="13" y="244"/>
                </a:lnTo>
                <a:lnTo>
                  <a:pt x="22" y="276"/>
                </a:lnTo>
                <a:lnTo>
                  <a:pt x="22" y="276"/>
                </a:lnTo>
                <a:lnTo>
                  <a:pt x="32" y="244"/>
                </a:lnTo>
                <a:lnTo>
                  <a:pt x="39" y="210"/>
                </a:lnTo>
                <a:lnTo>
                  <a:pt x="44" y="175"/>
                </a:lnTo>
                <a:lnTo>
                  <a:pt x="45" y="138"/>
                </a:lnTo>
                <a:lnTo>
                  <a:pt x="45" y="138"/>
                </a:lnTo>
                <a:lnTo>
                  <a:pt x="44" y="102"/>
                </a:lnTo>
                <a:lnTo>
                  <a:pt x="39" y="68"/>
                </a:lnTo>
                <a:lnTo>
                  <a:pt x="32" y="33"/>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8" name="Freeform 84"/>
          <p:cNvSpPr>
            <a:spLocks/>
          </p:cNvSpPr>
          <p:nvPr/>
        </p:nvSpPr>
        <p:spPr bwMode="auto">
          <a:xfrm>
            <a:off x="1318353" y="4823472"/>
            <a:ext cx="763518" cy="130722"/>
          </a:xfrm>
          <a:custGeom>
            <a:avLst/>
            <a:gdLst>
              <a:gd name="T0" fmla="*/ 140 w 280"/>
              <a:gd name="T1" fmla="*/ 0 h 45"/>
              <a:gd name="T2" fmla="*/ 140 w 280"/>
              <a:gd name="T3" fmla="*/ 0 h 45"/>
              <a:gd name="T4" fmla="*/ 122 w 280"/>
              <a:gd name="T5" fmla="*/ 0 h 45"/>
              <a:gd name="T6" fmla="*/ 103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3 w 280"/>
              <a:gd name="T25" fmla="*/ 44 h 45"/>
              <a:gd name="T26" fmla="*/ 122 w 280"/>
              <a:gd name="T27" fmla="*/ 45 h 45"/>
              <a:gd name="T28" fmla="*/ 140 w 280"/>
              <a:gd name="T29" fmla="*/ 45 h 45"/>
              <a:gd name="T30" fmla="*/ 140 w 280"/>
              <a:gd name="T31" fmla="*/ 45 h 45"/>
              <a:gd name="T32" fmla="*/ 158 w 280"/>
              <a:gd name="T33" fmla="*/ 45 h 45"/>
              <a:gd name="T34" fmla="*/ 176 w 280"/>
              <a:gd name="T35" fmla="*/ 44 h 45"/>
              <a:gd name="T36" fmla="*/ 194 w 280"/>
              <a:gd name="T37" fmla="*/ 43 h 45"/>
              <a:gd name="T38" fmla="*/ 211 w 280"/>
              <a:gd name="T39" fmla="*/ 40 h 45"/>
              <a:gd name="T40" fmla="*/ 246 w 280"/>
              <a:gd name="T41" fmla="*/ 33 h 45"/>
              <a:gd name="T42" fmla="*/ 280 w 280"/>
              <a:gd name="T43" fmla="*/ 23 h 45"/>
              <a:gd name="T44" fmla="*/ 280 w 280"/>
              <a:gd name="T45" fmla="*/ 23 h 45"/>
              <a:gd name="T46" fmla="*/ 246 w 280"/>
              <a:gd name="T47" fmla="*/ 14 h 45"/>
              <a:gd name="T48" fmla="*/ 211 w 280"/>
              <a:gd name="T49" fmla="*/ 6 h 45"/>
              <a:gd name="T50" fmla="*/ 194 w 280"/>
              <a:gd name="T51" fmla="*/ 4 h 45"/>
              <a:gd name="T52" fmla="*/ 176 w 280"/>
              <a:gd name="T53" fmla="*/ 2 h 45"/>
              <a:gd name="T54" fmla="*/ 158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3" y="2"/>
                </a:lnTo>
                <a:lnTo>
                  <a:pt x="86" y="4"/>
                </a:lnTo>
                <a:lnTo>
                  <a:pt x="68" y="6"/>
                </a:lnTo>
                <a:lnTo>
                  <a:pt x="34" y="14"/>
                </a:lnTo>
                <a:lnTo>
                  <a:pt x="0" y="23"/>
                </a:lnTo>
                <a:lnTo>
                  <a:pt x="0" y="23"/>
                </a:lnTo>
                <a:lnTo>
                  <a:pt x="34" y="33"/>
                </a:lnTo>
                <a:lnTo>
                  <a:pt x="68" y="40"/>
                </a:lnTo>
                <a:lnTo>
                  <a:pt x="86" y="43"/>
                </a:lnTo>
                <a:lnTo>
                  <a:pt x="103" y="44"/>
                </a:lnTo>
                <a:lnTo>
                  <a:pt x="122" y="45"/>
                </a:lnTo>
                <a:lnTo>
                  <a:pt x="140" y="45"/>
                </a:lnTo>
                <a:lnTo>
                  <a:pt x="140" y="45"/>
                </a:lnTo>
                <a:lnTo>
                  <a:pt x="158" y="45"/>
                </a:lnTo>
                <a:lnTo>
                  <a:pt x="176" y="44"/>
                </a:lnTo>
                <a:lnTo>
                  <a:pt x="194" y="43"/>
                </a:lnTo>
                <a:lnTo>
                  <a:pt x="211" y="40"/>
                </a:lnTo>
                <a:lnTo>
                  <a:pt x="246" y="33"/>
                </a:lnTo>
                <a:lnTo>
                  <a:pt x="280" y="23"/>
                </a:lnTo>
                <a:lnTo>
                  <a:pt x="280" y="23"/>
                </a:lnTo>
                <a:lnTo>
                  <a:pt x="246" y="14"/>
                </a:lnTo>
                <a:lnTo>
                  <a:pt x="211" y="6"/>
                </a:lnTo>
                <a:lnTo>
                  <a:pt x="194" y="4"/>
                </a:lnTo>
                <a:lnTo>
                  <a:pt x="176" y="2"/>
                </a:lnTo>
                <a:lnTo>
                  <a:pt x="158" y="0"/>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1" name="Freeform 87"/>
          <p:cNvSpPr>
            <a:spLocks/>
          </p:cNvSpPr>
          <p:nvPr/>
        </p:nvSpPr>
        <p:spPr bwMode="auto">
          <a:xfrm>
            <a:off x="471321" y="4811426"/>
            <a:ext cx="743347" cy="760772"/>
          </a:xfrm>
          <a:custGeom>
            <a:avLst/>
            <a:gdLst>
              <a:gd name="T0" fmla="*/ 127 w 255"/>
              <a:gd name="T1" fmla="*/ 0 h 261"/>
              <a:gd name="T2" fmla="*/ 151 w 255"/>
              <a:gd name="T3" fmla="*/ 2 h 261"/>
              <a:gd name="T4" fmla="*/ 176 w 255"/>
              <a:gd name="T5" fmla="*/ 10 h 261"/>
              <a:gd name="T6" fmla="*/ 188 w 255"/>
              <a:gd name="T7" fmla="*/ 16 h 261"/>
              <a:gd name="T8" fmla="*/ 208 w 255"/>
              <a:gd name="T9" fmla="*/ 29 h 261"/>
              <a:gd name="T10" fmla="*/ 225 w 255"/>
              <a:gd name="T11" fmla="*/ 47 h 261"/>
              <a:gd name="T12" fmla="*/ 239 w 255"/>
              <a:gd name="T13" fmla="*/ 68 h 261"/>
              <a:gd name="T14" fmla="*/ 248 w 255"/>
              <a:gd name="T15" fmla="*/ 90 h 261"/>
              <a:gd name="T16" fmla="*/ 253 w 255"/>
              <a:gd name="T17" fmla="*/ 114 h 261"/>
              <a:gd name="T18" fmla="*/ 253 w 255"/>
              <a:gd name="T19" fmla="*/ 138 h 261"/>
              <a:gd name="T20" fmla="*/ 248 w 255"/>
              <a:gd name="T21" fmla="*/ 164 h 261"/>
              <a:gd name="T22" fmla="*/ 245 w 255"/>
              <a:gd name="T23" fmla="*/ 176 h 261"/>
              <a:gd name="T24" fmla="*/ 231 w 255"/>
              <a:gd name="T25" fmla="*/ 198 h 261"/>
              <a:gd name="T26" fmla="*/ 216 w 255"/>
              <a:gd name="T27" fmla="*/ 217 h 261"/>
              <a:gd name="T28" fmla="*/ 223 w 255"/>
              <a:gd name="T29" fmla="*/ 222 h 261"/>
              <a:gd name="T30" fmla="*/ 239 w 255"/>
              <a:gd name="T31" fmla="*/ 230 h 261"/>
              <a:gd name="T32" fmla="*/ 248 w 255"/>
              <a:gd name="T33" fmla="*/ 234 h 261"/>
              <a:gd name="T34" fmla="*/ 233 w 255"/>
              <a:gd name="T35" fmla="*/ 243 h 261"/>
              <a:gd name="T36" fmla="*/ 206 w 255"/>
              <a:gd name="T37" fmla="*/ 252 h 261"/>
              <a:gd name="T38" fmla="*/ 171 w 255"/>
              <a:gd name="T39" fmla="*/ 260 h 261"/>
              <a:gd name="T40" fmla="*/ 150 w 255"/>
              <a:gd name="T41" fmla="*/ 261 h 261"/>
              <a:gd name="T42" fmla="*/ 119 w 255"/>
              <a:gd name="T43" fmla="*/ 257 h 261"/>
              <a:gd name="T44" fmla="*/ 86 w 255"/>
              <a:gd name="T45" fmla="*/ 247 h 261"/>
              <a:gd name="T46" fmla="*/ 79 w 255"/>
              <a:gd name="T47" fmla="*/ 244 h 261"/>
              <a:gd name="T48" fmla="*/ 67 w 255"/>
              <a:gd name="T49" fmla="*/ 239 h 261"/>
              <a:gd name="T50" fmla="*/ 46 w 255"/>
              <a:gd name="T51" fmla="*/ 224 h 261"/>
              <a:gd name="T52" fmla="*/ 29 w 255"/>
              <a:gd name="T53" fmla="*/ 207 h 261"/>
              <a:gd name="T54" fmla="*/ 14 w 255"/>
              <a:gd name="T55" fmla="*/ 187 h 261"/>
              <a:gd name="T56" fmla="*/ 6 w 255"/>
              <a:gd name="T57" fmla="*/ 164 h 261"/>
              <a:gd name="T58" fmla="*/ 1 w 255"/>
              <a:gd name="T59" fmla="*/ 141 h 261"/>
              <a:gd name="T60" fmla="*/ 1 w 255"/>
              <a:gd name="T61" fmla="*/ 115 h 261"/>
              <a:gd name="T62" fmla="*/ 6 w 255"/>
              <a:gd name="T63" fmla="*/ 91 h 261"/>
              <a:gd name="T64" fmla="*/ 9 w 255"/>
              <a:gd name="T65" fmla="*/ 79 h 261"/>
              <a:gd name="T66" fmla="*/ 18 w 255"/>
              <a:gd name="T67" fmla="*/ 61 h 261"/>
              <a:gd name="T68" fmla="*/ 42 w 255"/>
              <a:gd name="T69" fmla="*/ 32 h 261"/>
              <a:gd name="T70" fmla="*/ 74 w 255"/>
              <a:gd name="T71" fmla="*/ 12 h 261"/>
              <a:gd name="T72" fmla="*/ 109 w 255"/>
              <a:gd name="T73" fmla="*/ 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61">
                <a:moveTo>
                  <a:pt x="127" y="0"/>
                </a:moveTo>
                <a:lnTo>
                  <a:pt x="127" y="0"/>
                </a:lnTo>
                <a:lnTo>
                  <a:pt x="139" y="0"/>
                </a:lnTo>
                <a:lnTo>
                  <a:pt x="151" y="2"/>
                </a:lnTo>
                <a:lnTo>
                  <a:pt x="164" y="5"/>
                </a:lnTo>
                <a:lnTo>
                  <a:pt x="176" y="10"/>
                </a:lnTo>
                <a:lnTo>
                  <a:pt x="176" y="10"/>
                </a:lnTo>
                <a:lnTo>
                  <a:pt x="188" y="16"/>
                </a:lnTo>
                <a:lnTo>
                  <a:pt x="199" y="22"/>
                </a:lnTo>
                <a:lnTo>
                  <a:pt x="208" y="29"/>
                </a:lnTo>
                <a:lnTo>
                  <a:pt x="217" y="38"/>
                </a:lnTo>
                <a:lnTo>
                  <a:pt x="225" y="47"/>
                </a:lnTo>
                <a:lnTo>
                  <a:pt x="233" y="57"/>
                </a:lnTo>
                <a:lnTo>
                  <a:pt x="239" y="68"/>
                </a:lnTo>
                <a:lnTo>
                  <a:pt x="245" y="79"/>
                </a:lnTo>
                <a:lnTo>
                  <a:pt x="248" y="90"/>
                </a:lnTo>
                <a:lnTo>
                  <a:pt x="251" y="102"/>
                </a:lnTo>
                <a:lnTo>
                  <a:pt x="253" y="114"/>
                </a:lnTo>
                <a:lnTo>
                  <a:pt x="255" y="126"/>
                </a:lnTo>
                <a:lnTo>
                  <a:pt x="253" y="138"/>
                </a:lnTo>
                <a:lnTo>
                  <a:pt x="252" y="150"/>
                </a:lnTo>
                <a:lnTo>
                  <a:pt x="248" y="164"/>
                </a:lnTo>
                <a:lnTo>
                  <a:pt x="245" y="176"/>
                </a:lnTo>
                <a:lnTo>
                  <a:pt x="245" y="176"/>
                </a:lnTo>
                <a:lnTo>
                  <a:pt x="239" y="187"/>
                </a:lnTo>
                <a:lnTo>
                  <a:pt x="231" y="198"/>
                </a:lnTo>
                <a:lnTo>
                  <a:pt x="224" y="209"/>
                </a:lnTo>
                <a:lnTo>
                  <a:pt x="216" y="217"/>
                </a:lnTo>
                <a:lnTo>
                  <a:pt x="216" y="217"/>
                </a:lnTo>
                <a:lnTo>
                  <a:pt x="223" y="222"/>
                </a:lnTo>
                <a:lnTo>
                  <a:pt x="230" y="227"/>
                </a:lnTo>
                <a:lnTo>
                  <a:pt x="239" y="230"/>
                </a:lnTo>
                <a:lnTo>
                  <a:pt x="248" y="234"/>
                </a:lnTo>
                <a:lnTo>
                  <a:pt x="248" y="234"/>
                </a:lnTo>
                <a:lnTo>
                  <a:pt x="241" y="239"/>
                </a:lnTo>
                <a:lnTo>
                  <a:pt x="233" y="243"/>
                </a:lnTo>
                <a:lnTo>
                  <a:pt x="221" y="247"/>
                </a:lnTo>
                <a:lnTo>
                  <a:pt x="206" y="252"/>
                </a:lnTo>
                <a:lnTo>
                  <a:pt x="189" y="257"/>
                </a:lnTo>
                <a:lnTo>
                  <a:pt x="171" y="260"/>
                </a:lnTo>
                <a:lnTo>
                  <a:pt x="150" y="261"/>
                </a:lnTo>
                <a:lnTo>
                  <a:pt x="150" y="261"/>
                </a:lnTo>
                <a:lnTo>
                  <a:pt x="134" y="260"/>
                </a:lnTo>
                <a:lnTo>
                  <a:pt x="119" y="257"/>
                </a:lnTo>
                <a:lnTo>
                  <a:pt x="102" y="253"/>
                </a:lnTo>
                <a:lnTo>
                  <a:pt x="86" y="247"/>
                </a:lnTo>
                <a:lnTo>
                  <a:pt x="86" y="247"/>
                </a:lnTo>
                <a:lnTo>
                  <a:pt x="79" y="244"/>
                </a:lnTo>
                <a:lnTo>
                  <a:pt x="79" y="244"/>
                </a:lnTo>
                <a:lnTo>
                  <a:pt x="67" y="239"/>
                </a:lnTo>
                <a:lnTo>
                  <a:pt x="56" y="232"/>
                </a:lnTo>
                <a:lnTo>
                  <a:pt x="46" y="224"/>
                </a:lnTo>
                <a:lnTo>
                  <a:pt x="36" y="216"/>
                </a:lnTo>
                <a:lnTo>
                  <a:pt x="29" y="207"/>
                </a:lnTo>
                <a:lnTo>
                  <a:pt x="22" y="196"/>
                </a:lnTo>
                <a:lnTo>
                  <a:pt x="14" y="187"/>
                </a:lnTo>
                <a:lnTo>
                  <a:pt x="9" y="176"/>
                </a:lnTo>
                <a:lnTo>
                  <a:pt x="6" y="164"/>
                </a:lnTo>
                <a:lnTo>
                  <a:pt x="2" y="152"/>
                </a:lnTo>
                <a:lnTo>
                  <a:pt x="1" y="141"/>
                </a:lnTo>
                <a:lnTo>
                  <a:pt x="0" y="127"/>
                </a:lnTo>
                <a:lnTo>
                  <a:pt x="1" y="115"/>
                </a:lnTo>
                <a:lnTo>
                  <a:pt x="2" y="103"/>
                </a:lnTo>
                <a:lnTo>
                  <a:pt x="6" y="91"/>
                </a:lnTo>
                <a:lnTo>
                  <a:pt x="9" y="79"/>
                </a:lnTo>
                <a:lnTo>
                  <a:pt x="9" y="79"/>
                </a:lnTo>
                <a:lnTo>
                  <a:pt x="14" y="69"/>
                </a:lnTo>
                <a:lnTo>
                  <a:pt x="18" y="61"/>
                </a:lnTo>
                <a:lnTo>
                  <a:pt x="30" y="45"/>
                </a:lnTo>
                <a:lnTo>
                  <a:pt x="42" y="32"/>
                </a:lnTo>
                <a:lnTo>
                  <a:pt x="57" y="21"/>
                </a:lnTo>
                <a:lnTo>
                  <a:pt x="74" y="12"/>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3" name="Freeform 90"/>
          <p:cNvSpPr>
            <a:spLocks/>
          </p:cNvSpPr>
          <p:nvPr/>
        </p:nvSpPr>
        <p:spPr bwMode="auto">
          <a:xfrm>
            <a:off x="4736128" y="4429381"/>
            <a:ext cx="2491377" cy="2485569"/>
          </a:xfrm>
          <a:custGeom>
            <a:avLst/>
            <a:gdLst>
              <a:gd name="T0" fmla="*/ 558 w 858"/>
              <a:gd name="T1" fmla="*/ 0 h 857"/>
              <a:gd name="T2" fmla="*/ 490 w 858"/>
              <a:gd name="T3" fmla="*/ 17 h 857"/>
              <a:gd name="T4" fmla="*/ 455 w 858"/>
              <a:gd name="T5" fmla="*/ 21 h 857"/>
              <a:gd name="T6" fmla="*/ 418 w 858"/>
              <a:gd name="T7" fmla="*/ 22 h 857"/>
              <a:gd name="T8" fmla="*/ 400 w 858"/>
              <a:gd name="T9" fmla="*/ 22 h 857"/>
              <a:gd name="T10" fmla="*/ 364 w 858"/>
              <a:gd name="T11" fmla="*/ 20 h 857"/>
              <a:gd name="T12" fmla="*/ 312 w 858"/>
              <a:gd name="T13" fmla="*/ 10 h 857"/>
              <a:gd name="T14" fmla="*/ 278 w 858"/>
              <a:gd name="T15" fmla="*/ 0 h 857"/>
              <a:gd name="T16" fmla="*/ 230 w 858"/>
              <a:gd name="T17" fmla="*/ 20 h 857"/>
              <a:gd name="T18" fmla="*/ 186 w 858"/>
              <a:gd name="T19" fmla="*/ 44 h 857"/>
              <a:gd name="T20" fmla="*/ 144 w 858"/>
              <a:gd name="T21" fmla="*/ 73 h 857"/>
              <a:gd name="T22" fmla="*/ 107 w 858"/>
              <a:gd name="T23" fmla="*/ 107 h 857"/>
              <a:gd name="T24" fmla="*/ 73 w 858"/>
              <a:gd name="T25" fmla="*/ 145 h 857"/>
              <a:gd name="T26" fmla="*/ 44 w 858"/>
              <a:gd name="T27" fmla="*/ 186 h 857"/>
              <a:gd name="T28" fmla="*/ 19 w 858"/>
              <a:gd name="T29" fmla="*/ 231 h 857"/>
              <a:gd name="T30" fmla="*/ 0 w 858"/>
              <a:gd name="T31" fmla="*/ 278 h 857"/>
              <a:gd name="T32" fmla="*/ 10 w 858"/>
              <a:gd name="T33" fmla="*/ 312 h 857"/>
              <a:gd name="T34" fmla="*/ 22 w 858"/>
              <a:gd name="T35" fmla="*/ 381 h 857"/>
              <a:gd name="T36" fmla="*/ 23 w 858"/>
              <a:gd name="T37" fmla="*/ 416 h 857"/>
              <a:gd name="T38" fmla="*/ 17 w 858"/>
              <a:gd name="T39" fmla="*/ 488 h 857"/>
              <a:gd name="T40" fmla="*/ 0 w 858"/>
              <a:gd name="T41" fmla="*/ 555 h 857"/>
              <a:gd name="T42" fmla="*/ 12 w 858"/>
              <a:gd name="T43" fmla="*/ 587 h 857"/>
              <a:gd name="T44" fmla="*/ 44 w 858"/>
              <a:gd name="T45" fmla="*/ 648 h 857"/>
              <a:gd name="T46" fmla="*/ 84 w 858"/>
              <a:gd name="T47" fmla="*/ 703 h 857"/>
              <a:gd name="T48" fmla="*/ 131 w 858"/>
              <a:gd name="T49" fmla="*/ 750 h 857"/>
              <a:gd name="T50" fmla="*/ 186 w 858"/>
              <a:gd name="T51" fmla="*/ 791 h 857"/>
              <a:gd name="T52" fmla="*/ 246 w 858"/>
              <a:gd name="T53" fmla="*/ 822 h 857"/>
              <a:gd name="T54" fmla="*/ 312 w 858"/>
              <a:gd name="T55" fmla="*/ 843 h 857"/>
              <a:gd name="T56" fmla="*/ 382 w 858"/>
              <a:gd name="T57" fmla="*/ 855 h 857"/>
              <a:gd name="T58" fmla="*/ 418 w 858"/>
              <a:gd name="T59" fmla="*/ 857 h 857"/>
              <a:gd name="T60" fmla="*/ 440 w 858"/>
              <a:gd name="T61" fmla="*/ 855 h 857"/>
              <a:gd name="T62" fmla="*/ 485 w 858"/>
              <a:gd name="T63" fmla="*/ 852 h 857"/>
              <a:gd name="T64" fmla="*/ 528 w 858"/>
              <a:gd name="T65" fmla="*/ 843 h 857"/>
              <a:gd name="T66" fmla="*/ 569 w 858"/>
              <a:gd name="T67" fmla="*/ 830 h 857"/>
              <a:gd name="T68" fmla="*/ 609 w 858"/>
              <a:gd name="T69" fmla="*/ 813 h 857"/>
              <a:gd name="T70" fmla="*/ 646 w 858"/>
              <a:gd name="T71" fmla="*/ 792 h 857"/>
              <a:gd name="T72" fmla="*/ 680 w 858"/>
              <a:gd name="T73" fmla="*/ 769 h 857"/>
              <a:gd name="T74" fmla="*/ 713 w 858"/>
              <a:gd name="T75" fmla="*/ 743 h 857"/>
              <a:gd name="T76" fmla="*/ 744 w 858"/>
              <a:gd name="T77" fmla="*/ 712 h 857"/>
              <a:gd name="T78" fmla="*/ 770 w 858"/>
              <a:gd name="T79" fmla="*/ 680 h 857"/>
              <a:gd name="T80" fmla="*/ 794 w 858"/>
              <a:gd name="T81" fmla="*/ 644 h 857"/>
              <a:gd name="T82" fmla="*/ 814 w 858"/>
              <a:gd name="T83" fmla="*/ 608 h 857"/>
              <a:gd name="T84" fmla="*/ 831 w 858"/>
              <a:gd name="T85" fmla="*/ 568 h 857"/>
              <a:gd name="T86" fmla="*/ 844 w 858"/>
              <a:gd name="T87" fmla="*/ 527 h 857"/>
              <a:gd name="T88" fmla="*/ 853 w 858"/>
              <a:gd name="T89" fmla="*/ 484 h 857"/>
              <a:gd name="T90" fmla="*/ 858 w 858"/>
              <a:gd name="T91" fmla="*/ 439 h 857"/>
              <a:gd name="T92" fmla="*/ 858 w 858"/>
              <a:gd name="T93" fmla="*/ 416 h 857"/>
              <a:gd name="T94" fmla="*/ 856 w 858"/>
              <a:gd name="T95" fmla="*/ 381 h 857"/>
              <a:gd name="T96" fmla="*/ 845 w 858"/>
              <a:gd name="T97" fmla="*/ 312 h 857"/>
              <a:gd name="T98" fmla="*/ 824 w 858"/>
              <a:gd name="T99" fmla="*/ 247 h 857"/>
              <a:gd name="T100" fmla="*/ 792 w 858"/>
              <a:gd name="T101" fmla="*/ 186 h 857"/>
              <a:gd name="T102" fmla="*/ 752 w 858"/>
              <a:gd name="T103" fmla="*/ 131 h 857"/>
              <a:gd name="T104" fmla="*/ 705 w 858"/>
              <a:gd name="T105" fmla="*/ 84 h 857"/>
              <a:gd name="T106" fmla="*/ 650 w 858"/>
              <a:gd name="T107" fmla="*/ 44 h 857"/>
              <a:gd name="T108" fmla="*/ 589 w 858"/>
              <a:gd name="T109" fmla="*/ 13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8" h="857">
                <a:moveTo>
                  <a:pt x="558" y="0"/>
                </a:moveTo>
                <a:lnTo>
                  <a:pt x="558" y="0"/>
                </a:lnTo>
                <a:lnTo>
                  <a:pt x="524" y="10"/>
                </a:lnTo>
                <a:lnTo>
                  <a:pt x="490" y="17"/>
                </a:lnTo>
                <a:lnTo>
                  <a:pt x="472" y="20"/>
                </a:lnTo>
                <a:lnTo>
                  <a:pt x="455" y="21"/>
                </a:lnTo>
                <a:lnTo>
                  <a:pt x="437" y="22"/>
                </a:lnTo>
                <a:lnTo>
                  <a:pt x="418" y="22"/>
                </a:lnTo>
                <a:lnTo>
                  <a:pt x="418" y="22"/>
                </a:lnTo>
                <a:lnTo>
                  <a:pt x="400" y="22"/>
                </a:lnTo>
                <a:lnTo>
                  <a:pt x="382" y="21"/>
                </a:lnTo>
                <a:lnTo>
                  <a:pt x="364" y="20"/>
                </a:lnTo>
                <a:lnTo>
                  <a:pt x="346" y="17"/>
                </a:lnTo>
                <a:lnTo>
                  <a:pt x="312" y="10"/>
                </a:lnTo>
                <a:lnTo>
                  <a:pt x="278" y="0"/>
                </a:lnTo>
                <a:lnTo>
                  <a:pt x="278" y="0"/>
                </a:lnTo>
                <a:lnTo>
                  <a:pt x="253" y="9"/>
                </a:lnTo>
                <a:lnTo>
                  <a:pt x="230" y="20"/>
                </a:lnTo>
                <a:lnTo>
                  <a:pt x="207" y="31"/>
                </a:lnTo>
                <a:lnTo>
                  <a:pt x="186" y="44"/>
                </a:lnTo>
                <a:lnTo>
                  <a:pt x="165" y="57"/>
                </a:lnTo>
                <a:lnTo>
                  <a:pt x="144" y="73"/>
                </a:lnTo>
                <a:lnTo>
                  <a:pt x="125" y="89"/>
                </a:lnTo>
                <a:lnTo>
                  <a:pt x="107" y="107"/>
                </a:lnTo>
                <a:lnTo>
                  <a:pt x="90" y="125"/>
                </a:lnTo>
                <a:lnTo>
                  <a:pt x="73" y="145"/>
                </a:lnTo>
                <a:lnTo>
                  <a:pt x="58" y="165"/>
                </a:lnTo>
                <a:lnTo>
                  <a:pt x="44" y="186"/>
                </a:lnTo>
                <a:lnTo>
                  <a:pt x="32" y="208"/>
                </a:lnTo>
                <a:lnTo>
                  <a:pt x="19" y="231"/>
                </a:lnTo>
                <a:lnTo>
                  <a:pt x="10" y="254"/>
                </a:lnTo>
                <a:lnTo>
                  <a:pt x="0" y="278"/>
                </a:lnTo>
                <a:lnTo>
                  <a:pt x="0" y="278"/>
                </a:lnTo>
                <a:lnTo>
                  <a:pt x="10" y="312"/>
                </a:lnTo>
                <a:lnTo>
                  <a:pt x="17" y="346"/>
                </a:lnTo>
                <a:lnTo>
                  <a:pt x="22" y="381"/>
                </a:lnTo>
                <a:lnTo>
                  <a:pt x="23" y="416"/>
                </a:lnTo>
                <a:lnTo>
                  <a:pt x="23" y="416"/>
                </a:lnTo>
                <a:lnTo>
                  <a:pt x="22" y="453"/>
                </a:lnTo>
                <a:lnTo>
                  <a:pt x="17" y="488"/>
                </a:lnTo>
                <a:lnTo>
                  <a:pt x="10" y="522"/>
                </a:lnTo>
                <a:lnTo>
                  <a:pt x="0" y="555"/>
                </a:lnTo>
                <a:lnTo>
                  <a:pt x="0" y="555"/>
                </a:lnTo>
                <a:lnTo>
                  <a:pt x="12" y="587"/>
                </a:lnTo>
                <a:lnTo>
                  <a:pt x="27" y="619"/>
                </a:lnTo>
                <a:lnTo>
                  <a:pt x="44" y="648"/>
                </a:lnTo>
                <a:lnTo>
                  <a:pt x="63" y="676"/>
                </a:lnTo>
                <a:lnTo>
                  <a:pt x="84" y="703"/>
                </a:lnTo>
                <a:lnTo>
                  <a:pt x="107" y="728"/>
                </a:lnTo>
                <a:lnTo>
                  <a:pt x="131" y="750"/>
                </a:lnTo>
                <a:lnTo>
                  <a:pt x="158" y="772"/>
                </a:lnTo>
                <a:lnTo>
                  <a:pt x="186" y="791"/>
                </a:lnTo>
                <a:lnTo>
                  <a:pt x="216" y="807"/>
                </a:lnTo>
                <a:lnTo>
                  <a:pt x="246" y="822"/>
                </a:lnTo>
                <a:lnTo>
                  <a:pt x="279" y="834"/>
                </a:lnTo>
                <a:lnTo>
                  <a:pt x="312" y="843"/>
                </a:lnTo>
                <a:lnTo>
                  <a:pt x="347" y="851"/>
                </a:lnTo>
                <a:lnTo>
                  <a:pt x="382" y="855"/>
                </a:lnTo>
                <a:lnTo>
                  <a:pt x="400" y="857"/>
                </a:lnTo>
                <a:lnTo>
                  <a:pt x="418" y="857"/>
                </a:lnTo>
                <a:lnTo>
                  <a:pt x="418" y="857"/>
                </a:lnTo>
                <a:lnTo>
                  <a:pt x="440" y="855"/>
                </a:lnTo>
                <a:lnTo>
                  <a:pt x="463" y="854"/>
                </a:lnTo>
                <a:lnTo>
                  <a:pt x="485" y="852"/>
                </a:lnTo>
                <a:lnTo>
                  <a:pt x="507" y="848"/>
                </a:lnTo>
                <a:lnTo>
                  <a:pt x="528" y="843"/>
                </a:lnTo>
                <a:lnTo>
                  <a:pt x="548" y="837"/>
                </a:lnTo>
                <a:lnTo>
                  <a:pt x="569" y="830"/>
                </a:lnTo>
                <a:lnTo>
                  <a:pt x="589" y="822"/>
                </a:lnTo>
                <a:lnTo>
                  <a:pt x="609" y="813"/>
                </a:lnTo>
                <a:lnTo>
                  <a:pt x="627" y="803"/>
                </a:lnTo>
                <a:lnTo>
                  <a:pt x="646" y="792"/>
                </a:lnTo>
                <a:lnTo>
                  <a:pt x="663" y="781"/>
                </a:lnTo>
                <a:lnTo>
                  <a:pt x="680" y="769"/>
                </a:lnTo>
                <a:lnTo>
                  <a:pt x="697" y="756"/>
                </a:lnTo>
                <a:lnTo>
                  <a:pt x="713" y="743"/>
                </a:lnTo>
                <a:lnTo>
                  <a:pt x="729" y="728"/>
                </a:lnTo>
                <a:lnTo>
                  <a:pt x="744" y="712"/>
                </a:lnTo>
                <a:lnTo>
                  <a:pt x="757" y="697"/>
                </a:lnTo>
                <a:lnTo>
                  <a:pt x="770" y="680"/>
                </a:lnTo>
                <a:lnTo>
                  <a:pt x="782" y="663"/>
                </a:lnTo>
                <a:lnTo>
                  <a:pt x="794" y="644"/>
                </a:lnTo>
                <a:lnTo>
                  <a:pt x="804" y="626"/>
                </a:lnTo>
                <a:lnTo>
                  <a:pt x="814" y="608"/>
                </a:lnTo>
                <a:lnTo>
                  <a:pt x="824" y="589"/>
                </a:lnTo>
                <a:lnTo>
                  <a:pt x="831" y="568"/>
                </a:lnTo>
                <a:lnTo>
                  <a:pt x="838" y="547"/>
                </a:lnTo>
                <a:lnTo>
                  <a:pt x="844" y="527"/>
                </a:lnTo>
                <a:lnTo>
                  <a:pt x="849" y="506"/>
                </a:lnTo>
                <a:lnTo>
                  <a:pt x="853" y="484"/>
                </a:lnTo>
                <a:lnTo>
                  <a:pt x="855" y="463"/>
                </a:lnTo>
                <a:lnTo>
                  <a:pt x="858" y="439"/>
                </a:lnTo>
                <a:lnTo>
                  <a:pt x="858" y="416"/>
                </a:lnTo>
                <a:lnTo>
                  <a:pt x="858" y="416"/>
                </a:lnTo>
                <a:lnTo>
                  <a:pt x="858" y="399"/>
                </a:lnTo>
                <a:lnTo>
                  <a:pt x="856" y="381"/>
                </a:lnTo>
                <a:lnTo>
                  <a:pt x="851" y="346"/>
                </a:lnTo>
                <a:lnTo>
                  <a:pt x="845" y="312"/>
                </a:lnTo>
                <a:lnTo>
                  <a:pt x="836" y="278"/>
                </a:lnTo>
                <a:lnTo>
                  <a:pt x="824" y="247"/>
                </a:lnTo>
                <a:lnTo>
                  <a:pt x="809" y="215"/>
                </a:lnTo>
                <a:lnTo>
                  <a:pt x="792" y="186"/>
                </a:lnTo>
                <a:lnTo>
                  <a:pt x="773" y="158"/>
                </a:lnTo>
                <a:lnTo>
                  <a:pt x="752" y="131"/>
                </a:lnTo>
                <a:lnTo>
                  <a:pt x="729" y="107"/>
                </a:lnTo>
                <a:lnTo>
                  <a:pt x="705" y="84"/>
                </a:lnTo>
                <a:lnTo>
                  <a:pt x="678" y="62"/>
                </a:lnTo>
                <a:lnTo>
                  <a:pt x="650" y="44"/>
                </a:lnTo>
                <a:lnTo>
                  <a:pt x="621" y="27"/>
                </a:lnTo>
                <a:lnTo>
                  <a:pt x="589" y="13"/>
                </a:lnTo>
                <a:lnTo>
                  <a:pt x="5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3" name="Freeform 187"/>
          <p:cNvSpPr>
            <a:spLocks/>
          </p:cNvSpPr>
          <p:nvPr/>
        </p:nvSpPr>
        <p:spPr bwMode="auto">
          <a:xfrm>
            <a:off x="2764394" y="2893075"/>
            <a:ext cx="158159" cy="289859"/>
          </a:xfrm>
          <a:custGeom>
            <a:avLst/>
            <a:gdLst>
              <a:gd name="T0" fmla="*/ 0 w 58"/>
              <a:gd name="T1" fmla="*/ 0 h 102"/>
              <a:gd name="T2" fmla="*/ 0 w 58"/>
              <a:gd name="T3" fmla="*/ 0 h 102"/>
              <a:gd name="T4" fmla="*/ 0 w 58"/>
              <a:gd name="T5" fmla="*/ 2 h 102"/>
              <a:gd name="T6" fmla="*/ 0 w 58"/>
              <a:gd name="T7" fmla="*/ 2 h 102"/>
              <a:gd name="T8" fmla="*/ 17 w 58"/>
              <a:gd name="T9" fmla="*/ 25 h 102"/>
              <a:gd name="T10" fmla="*/ 31 w 58"/>
              <a:gd name="T11" fmla="*/ 50 h 102"/>
              <a:gd name="T12" fmla="*/ 45 w 58"/>
              <a:gd name="T13" fmla="*/ 76 h 102"/>
              <a:gd name="T14" fmla="*/ 57 w 58"/>
              <a:gd name="T15" fmla="*/ 102 h 102"/>
              <a:gd name="T16" fmla="*/ 57 w 58"/>
              <a:gd name="T17" fmla="*/ 102 h 102"/>
              <a:gd name="T18" fmla="*/ 58 w 58"/>
              <a:gd name="T19" fmla="*/ 101 h 102"/>
              <a:gd name="T20" fmla="*/ 58 w 58"/>
              <a:gd name="T21" fmla="*/ 101 h 102"/>
              <a:gd name="T22" fmla="*/ 46 w 58"/>
              <a:gd name="T23" fmla="*/ 74 h 102"/>
              <a:gd name="T24" fmla="*/ 31 w 58"/>
              <a:gd name="T25" fmla="*/ 49 h 102"/>
              <a:gd name="T26" fmla="*/ 17 w 58"/>
              <a:gd name="T27" fmla="*/ 25 h 102"/>
              <a:gd name="T28" fmla="*/ 0 w 58"/>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102">
                <a:moveTo>
                  <a:pt x="0" y="0"/>
                </a:moveTo>
                <a:lnTo>
                  <a:pt x="0" y="0"/>
                </a:lnTo>
                <a:lnTo>
                  <a:pt x="0" y="2"/>
                </a:lnTo>
                <a:lnTo>
                  <a:pt x="0" y="2"/>
                </a:lnTo>
                <a:lnTo>
                  <a:pt x="17" y="25"/>
                </a:lnTo>
                <a:lnTo>
                  <a:pt x="31" y="50"/>
                </a:lnTo>
                <a:lnTo>
                  <a:pt x="45" y="76"/>
                </a:lnTo>
                <a:lnTo>
                  <a:pt x="57" y="102"/>
                </a:lnTo>
                <a:lnTo>
                  <a:pt x="57" y="102"/>
                </a:lnTo>
                <a:lnTo>
                  <a:pt x="58" y="101"/>
                </a:lnTo>
                <a:lnTo>
                  <a:pt x="58" y="101"/>
                </a:lnTo>
                <a:lnTo>
                  <a:pt x="46" y="74"/>
                </a:lnTo>
                <a:lnTo>
                  <a:pt x="31" y="49"/>
                </a:lnTo>
                <a:lnTo>
                  <a:pt x="17" y="2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6" name="Freeform 190"/>
          <p:cNvSpPr>
            <a:spLocks/>
          </p:cNvSpPr>
          <p:nvPr/>
        </p:nvSpPr>
        <p:spPr bwMode="auto">
          <a:xfrm>
            <a:off x="2932811" y="2893075"/>
            <a:ext cx="158159" cy="289859"/>
          </a:xfrm>
          <a:custGeom>
            <a:avLst/>
            <a:gdLst>
              <a:gd name="T0" fmla="*/ 57 w 57"/>
              <a:gd name="T1" fmla="*/ 0 h 102"/>
              <a:gd name="T2" fmla="*/ 57 w 57"/>
              <a:gd name="T3" fmla="*/ 0 h 102"/>
              <a:gd name="T4" fmla="*/ 40 w 57"/>
              <a:gd name="T5" fmla="*/ 25 h 102"/>
              <a:gd name="T6" fmla="*/ 25 w 57"/>
              <a:gd name="T7" fmla="*/ 49 h 102"/>
              <a:gd name="T8" fmla="*/ 11 w 57"/>
              <a:gd name="T9" fmla="*/ 74 h 102"/>
              <a:gd name="T10" fmla="*/ 0 w 57"/>
              <a:gd name="T11" fmla="*/ 101 h 102"/>
              <a:gd name="T12" fmla="*/ 0 w 57"/>
              <a:gd name="T13" fmla="*/ 101 h 102"/>
              <a:gd name="T14" fmla="*/ 0 w 57"/>
              <a:gd name="T15" fmla="*/ 102 h 102"/>
              <a:gd name="T16" fmla="*/ 0 w 57"/>
              <a:gd name="T17" fmla="*/ 102 h 102"/>
              <a:gd name="T18" fmla="*/ 12 w 57"/>
              <a:gd name="T19" fmla="*/ 76 h 102"/>
              <a:gd name="T20" fmla="*/ 25 w 57"/>
              <a:gd name="T21" fmla="*/ 50 h 102"/>
              <a:gd name="T22" fmla="*/ 40 w 57"/>
              <a:gd name="T23" fmla="*/ 25 h 102"/>
              <a:gd name="T24" fmla="*/ 57 w 57"/>
              <a:gd name="T25" fmla="*/ 2 h 102"/>
              <a:gd name="T26" fmla="*/ 57 w 57"/>
              <a:gd name="T27" fmla="*/ 2 h 102"/>
              <a:gd name="T28" fmla="*/ 57 w 57"/>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2">
                <a:moveTo>
                  <a:pt x="57" y="0"/>
                </a:moveTo>
                <a:lnTo>
                  <a:pt x="57" y="0"/>
                </a:lnTo>
                <a:lnTo>
                  <a:pt x="40" y="25"/>
                </a:lnTo>
                <a:lnTo>
                  <a:pt x="25" y="49"/>
                </a:lnTo>
                <a:lnTo>
                  <a:pt x="11" y="74"/>
                </a:lnTo>
                <a:lnTo>
                  <a:pt x="0" y="101"/>
                </a:lnTo>
                <a:lnTo>
                  <a:pt x="0" y="101"/>
                </a:lnTo>
                <a:lnTo>
                  <a:pt x="0" y="102"/>
                </a:lnTo>
                <a:lnTo>
                  <a:pt x="0" y="102"/>
                </a:lnTo>
                <a:lnTo>
                  <a:pt x="12" y="76"/>
                </a:lnTo>
                <a:lnTo>
                  <a:pt x="25" y="50"/>
                </a:lnTo>
                <a:lnTo>
                  <a:pt x="40" y="25"/>
                </a:lnTo>
                <a:lnTo>
                  <a:pt x="57" y="2"/>
                </a:lnTo>
                <a:lnTo>
                  <a:pt x="57" y="2"/>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7" name="Freeform 191"/>
          <p:cNvSpPr>
            <a:spLocks/>
          </p:cNvSpPr>
          <p:nvPr/>
        </p:nvSpPr>
        <p:spPr bwMode="auto">
          <a:xfrm flipH="1">
            <a:off x="767409" y="1624408"/>
            <a:ext cx="4824534" cy="801422"/>
          </a:xfrm>
          <a:custGeom>
            <a:avLst/>
            <a:gdLst>
              <a:gd name="T0" fmla="*/ 308 w 727"/>
              <a:gd name="T1" fmla="*/ 0 h 275"/>
              <a:gd name="T2" fmla="*/ 266 w 727"/>
              <a:gd name="T3" fmla="*/ 1 h 275"/>
              <a:gd name="T4" fmla="*/ 225 w 727"/>
              <a:gd name="T5" fmla="*/ 6 h 275"/>
              <a:gd name="T6" fmla="*/ 184 w 727"/>
              <a:gd name="T7" fmla="*/ 15 h 275"/>
              <a:gd name="T8" fmla="*/ 145 w 727"/>
              <a:gd name="T9" fmla="*/ 24 h 275"/>
              <a:gd name="T10" fmla="*/ 106 w 727"/>
              <a:gd name="T11" fmla="*/ 38 h 275"/>
              <a:gd name="T12" fmla="*/ 70 w 727"/>
              <a:gd name="T13" fmla="*/ 55 h 275"/>
              <a:gd name="T14" fmla="*/ 34 w 727"/>
              <a:gd name="T15" fmla="*/ 73 h 275"/>
              <a:gd name="T16" fmla="*/ 0 w 727"/>
              <a:gd name="T17" fmla="*/ 93 h 275"/>
              <a:gd name="T18" fmla="*/ 31 w 727"/>
              <a:gd name="T19" fmla="*/ 99 h 275"/>
              <a:gd name="T20" fmla="*/ 59 w 727"/>
              <a:gd name="T21" fmla="*/ 109 h 275"/>
              <a:gd name="T22" fmla="*/ 84 w 727"/>
              <a:gd name="T23" fmla="*/ 124 h 275"/>
              <a:gd name="T24" fmla="*/ 107 w 727"/>
              <a:gd name="T25" fmla="*/ 143 h 275"/>
              <a:gd name="T26" fmla="*/ 130 w 727"/>
              <a:gd name="T27" fmla="*/ 132 h 275"/>
              <a:gd name="T28" fmla="*/ 179 w 727"/>
              <a:gd name="T29" fmla="*/ 115 h 275"/>
              <a:gd name="T30" fmla="*/ 228 w 727"/>
              <a:gd name="T31" fmla="*/ 103 h 275"/>
              <a:gd name="T32" fmla="*/ 281 w 727"/>
              <a:gd name="T33" fmla="*/ 97 h 275"/>
              <a:gd name="T34" fmla="*/ 308 w 727"/>
              <a:gd name="T35" fmla="*/ 96 h 275"/>
              <a:gd name="T36" fmla="*/ 362 w 727"/>
              <a:gd name="T37" fmla="*/ 99 h 275"/>
              <a:gd name="T38" fmla="*/ 415 w 727"/>
              <a:gd name="T39" fmla="*/ 109 h 275"/>
              <a:gd name="T40" fmla="*/ 465 w 727"/>
              <a:gd name="T41" fmla="*/ 124 h 275"/>
              <a:gd name="T42" fmla="*/ 512 w 727"/>
              <a:gd name="T43" fmla="*/ 144 h 275"/>
              <a:gd name="T44" fmla="*/ 557 w 727"/>
              <a:gd name="T45" fmla="*/ 171 h 275"/>
              <a:gd name="T46" fmla="*/ 598 w 727"/>
              <a:gd name="T47" fmla="*/ 201 h 275"/>
              <a:gd name="T48" fmla="*/ 636 w 727"/>
              <a:gd name="T49" fmla="*/ 237 h 275"/>
              <a:gd name="T50" fmla="*/ 669 w 727"/>
              <a:gd name="T51" fmla="*/ 275 h 275"/>
              <a:gd name="T52" fmla="*/ 682 w 727"/>
              <a:gd name="T53" fmla="*/ 255 h 275"/>
              <a:gd name="T54" fmla="*/ 711 w 727"/>
              <a:gd name="T55" fmla="*/ 213 h 275"/>
              <a:gd name="T56" fmla="*/ 727 w 727"/>
              <a:gd name="T57" fmla="*/ 194 h 275"/>
              <a:gd name="T58" fmla="*/ 687 w 727"/>
              <a:gd name="T59" fmla="*/ 152 h 275"/>
              <a:gd name="T60" fmla="*/ 642 w 727"/>
              <a:gd name="T61" fmla="*/ 114 h 275"/>
              <a:gd name="T62" fmla="*/ 594 w 727"/>
              <a:gd name="T63" fmla="*/ 80 h 275"/>
              <a:gd name="T64" fmla="*/ 543 w 727"/>
              <a:gd name="T65" fmla="*/ 52 h 275"/>
              <a:gd name="T66" fmla="*/ 488 w 727"/>
              <a:gd name="T67" fmla="*/ 30 h 275"/>
              <a:gd name="T68" fmla="*/ 430 w 727"/>
              <a:gd name="T69" fmla="*/ 13 h 275"/>
              <a:gd name="T70" fmla="*/ 370 w 727"/>
              <a:gd name="T71" fmla="*/ 4 h 275"/>
              <a:gd name="T72" fmla="*/ 308 w 727"/>
              <a:gd name="T73"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7" h="275">
                <a:moveTo>
                  <a:pt x="308" y="0"/>
                </a:moveTo>
                <a:lnTo>
                  <a:pt x="308" y="0"/>
                </a:lnTo>
                <a:lnTo>
                  <a:pt x="287" y="0"/>
                </a:lnTo>
                <a:lnTo>
                  <a:pt x="266" y="1"/>
                </a:lnTo>
                <a:lnTo>
                  <a:pt x="245" y="4"/>
                </a:lnTo>
                <a:lnTo>
                  <a:pt x="225" y="6"/>
                </a:lnTo>
                <a:lnTo>
                  <a:pt x="204" y="10"/>
                </a:lnTo>
                <a:lnTo>
                  <a:pt x="184" y="15"/>
                </a:lnTo>
                <a:lnTo>
                  <a:pt x="164" y="19"/>
                </a:lnTo>
                <a:lnTo>
                  <a:pt x="145" y="24"/>
                </a:lnTo>
                <a:lnTo>
                  <a:pt x="125" y="32"/>
                </a:lnTo>
                <a:lnTo>
                  <a:pt x="106" y="38"/>
                </a:lnTo>
                <a:lnTo>
                  <a:pt x="88" y="46"/>
                </a:lnTo>
                <a:lnTo>
                  <a:pt x="70" y="55"/>
                </a:lnTo>
                <a:lnTo>
                  <a:pt x="53" y="63"/>
                </a:lnTo>
                <a:lnTo>
                  <a:pt x="34" y="73"/>
                </a:lnTo>
                <a:lnTo>
                  <a:pt x="0" y="93"/>
                </a:lnTo>
                <a:lnTo>
                  <a:pt x="0" y="93"/>
                </a:lnTo>
                <a:lnTo>
                  <a:pt x="16" y="96"/>
                </a:lnTo>
                <a:lnTo>
                  <a:pt x="31" y="99"/>
                </a:lnTo>
                <a:lnTo>
                  <a:pt x="45" y="103"/>
                </a:lnTo>
                <a:lnTo>
                  <a:pt x="59" y="109"/>
                </a:lnTo>
                <a:lnTo>
                  <a:pt x="72" y="116"/>
                </a:lnTo>
                <a:lnTo>
                  <a:pt x="84" y="124"/>
                </a:lnTo>
                <a:lnTo>
                  <a:pt x="96" y="133"/>
                </a:lnTo>
                <a:lnTo>
                  <a:pt x="107" y="143"/>
                </a:lnTo>
                <a:lnTo>
                  <a:pt x="107" y="143"/>
                </a:lnTo>
                <a:lnTo>
                  <a:pt x="130" y="132"/>
                </a:lnTo>
                <a:lnTo>
                  <a:pt x="153" y="122"/>
                </a:lnTo>
                <a:lnTo>
                  <a:pt x="179" y="115"/>
                </a:lnTo>
                <a:lnTo>
                  <a:pt x="203" y="108"/>
                </a:lnTo>
                <a:lnTo>
                  <a:pt x="228" y="103"/>
                </a:lnTo>
                <a:lnTo>
                  <a:pt x="255" y="99"/>
                </a:lnTo>
                <a:lnTo>
                  <a:pt x="281" y="97"/>
                </a:lnTo>
                <a:lnTo>
                  <a:pt x="308" y="96"/>
                </a:lnTo>
                <a:lnTo>
                  <a:pt x="308" y="96"/>
                </a:lnTo>
                <a:lnTo>
                  <a:pt x="335" y="97"/>
                </a:lnTo>
                <a:lnTo>
                  <a:pt x="362" y="99"/>
                </a:lnTo>
                <a:lnTo>
                  <a:pt x="389" y="103"/>
                </a:lnTo>
                <a:lnTo>
                  <a:pt x="415" y="109"/>
                </a:lnTo>
                <a:lnTo>
                  <a:pt x="441" y="115"/>
                </a:lnTo>
                <a:lnTo>
                  <a:pt x="465" y="124"/>
                </a:lnTo>
                <a:lnTo>
                  <a:pt x="489" y="133"/>
                </a:lnTo>
                <a:lnTo>
                  <a:pt x="512" y="144"/>
                </a:lnTo>
                <a:lnTo>
                  <a:pt x="535" y="158"/>
                </a:lnTo>
                <a:lnTo>
                  <a:pt x="557" y="171"/>
                </a:lnTo>
                <a:lnTo>
                  <a:pt x="579" y="186"/>
                </a:lnTo>
                <a:lnTo>
                  <a:pt x="598" y="201"/>
                </a:lnTo>
                <a:lnTo>
                  <a:pt x="618" y="218"/>
                </a:lnTo>
                <a:lnTo>
                  <a:pt x="636" y="237"/>
                </a:lnTo>
                <a:lnTo>
                  <a:pt x="653" y="256"/>
                </a:lnTo>
                <a:lnTo>
                  <a:pt x="669" y="275"/>
                </a:lnTo>
                <a:lnTo>
                  <a:pt x="669" y="275"/>
                </a:lnTo>
                <a:lnTo>
                  <a:pt x="682" y="255"/>
                </a:lnTo>
                <a:lnTo>
                  <a:pt x="695" y="233"/>
                </a:lnTo>
                <a:lnTo>
                  <a:pt x="711" y="213"/>
                </a:lnTo>
                <a:lnTo>
                  <a:pt x="727" y="194"/>
                </a:lnTo>
                <a:lnTo>
                  <a:pt x="727" y="194"/>
                </a:lnTo>
                <a:lnTo>
                  <a:pt x="708" y="172"/>
                </a:lnTo>
                <a:lnTo>
                  <a:pt x="687" y="152"/>
                </a:lnTo>
                <a:lnTo>
                  <a:pt x="665" y="132"/>
                </a:lnTo>
                <a:lnTo>
                  <a:pt x="642" y="114"/>
                </a:lnTo>
                <a:lnTo>
                  <a:pt x="619" y="96"/>
                </a:lnTo>
                <a:lnTo>
                  <a:pt x="594" y="80"/>
                </a:lnTo>
                <a:lnTo>
                  <a:pt x="568" y="65"/>
                </a:lnTo>
                <a:lnTo>
                  <a:pt x="543" y="52"/>
                </a:lnTo>
                <a:lnTo>
                  <a:pt x="516" y="40"/>
                </a:lnTo>
                <a:lnTo>
                  <a:pt x="488" y="30"/>
                </a:lnTo>
                <a:lnTo>
                  <a:pt x="459" y="21"/>
                </a:lnTo>
                <a:lnTo>
                  <a:pt x="430" y="13"/>
                </a:lnTo>
                <a:lnTo>
                  <a:pt x="401" y="7"/>
                </a:lnTo>
                <a:lnTo>
                  <a:pt x="370" y="4"/>
                </a:lnTo>
                <a:lnTo>
                  <a:pt x="339" y="1"/>
                </a:lnTo>
                <a:lnTo>
                  <a:pt x="3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9" name="Freeform 193"/>
          <p:cNvSpPr>
            <a:spLocks/>
          </p:cNvSpPr>
          <p:nvPr/>
        </p:nvSpPr>
        <p:spPr bwMode="auto">
          <a:xfrm>
            <a:off x="2764395" y="2659933"/>
            <a:ext cx="316314" cy="517199"/>
          </a:xfrm>
          <a:custGeom>
            <a:avLst/>
            <a:gdLst>
              <a:gd name="T0" fmla="*/ 58 w 115"/>
              <a:gd name="T1" fmla="*/ 0 h 182"/>
              <a:gd name="T2" fmla="*/ 58 w 115"/>
              <a:gd name="T3" fmla="*/ 0 h 182"/>
              <a:gd name="T4" fmla="*/ 42 w 115"/>
              <a:gd name="T5" fmla="*/ 19 h 182"/>
              <a:gd name="T6" fmla="*/ 26 w 115"/>
              <a:gd name="T7" fmla="*/ 39 h 182"/>
              <a:gd name="T8" fmla="*/ 13 w 115"/>
              <a:gd name="T9" fmla="*/ 61 h 182"/>
              <a:gd name="T10" fmla="*/ 0 w 115"/>
              <a:gd name="T11" fmla="*/ 81 h 182"/>
              <a:gd name="T12" fmla="*/ 0 w 115"/>
              <a:gd name="T13" fmla="*/ 81 h 182"/>
              <a:gd name="T14" fmla="*/ 17 w 115"/>
              <a:gd name="T15" fmla="*/ 106 h 182"/>
              <a:gd name="T16" fmla="*/ 31 w 115"/>
              <a:gd name="T17" fmla="*/ 130 h 182"/>
              <a:gd name="T18" fmla="*/ 46 w 115"/>
              <a:gd name="T19" fmla="*/ 155 h 182"/>
              <a:gd name="T20" fmla="*/ 58 w 115"/>
              <a:gd name="T21" fmla="*/ 182 h 182"/>
              <a:gd name="T22" fmla="*/ 58 w 115"/>
              <a:gd name="T23" fmla="*/ 182 h 182"/>
              <a:gd name="T24" fmla="*/ 69 w 115"/>
              <a:gd name="T25" fmla="*/ 155 h 182"/>
              <a:gd name="T26" fmla="*/ 83 w 115"/>
              <a:gd name="T27" fmla="*/ 130 h 182"/>
              <a:gd name="T28" fmla="*/ 98 w 115"/>
              <a:gd name="T29" fmla="*/ 106 h 182"/>
              <a:gd name="T30" fmla="*/ 115 w 115"/>
              <a:gd name="T31" fmla="*/ 81 h 182"/>
              <a:gd name="T32" fmla="*/ 115 w 115"/>
              <a:gd name="T33" fmla="*/ 81 h 182"/>
              <a:gd name="T34" fmla="*/ 102 w 115"/>
              <a:gd name="T35" fmla="*/ 61 h 182"/>
              <a:gd name="T36" fmla="*/ 88 w 115"/>
              <a:gd name="T37" fmla="*/ 39 h 182"/>
              <a:gd name="T38" fmla="*/ 74 w 115"/>
              <a:gd name="T39" fmla="*/ 19 h 182"/>
              <a:gd name="T40" fmla="*/ 58 w 115"/>
              <a:gd name="T4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182">
                <a:moveTo>
                  <a:pt x="58" y="0"/>
                </a:moveTo>
                <a:lnTo>
                  <a:pt x="58" y="0"/>
                </a:lnTo>
                <a:lnTo>
                  <a:pt x="42" y="19"/>
                </a:lnTo>
                <a:lnTo>
                  <a:pt x="26" y="39"/>
                </a:lnTo>
                <a:lnTo>
                  <a:pt x="13" y="61"/>
                </a:lnTo>
                <a:lnTo>
                  <a:pt x="0" y="81"/>
                </a:lnTo>
                <a:lnTo>
                  <a:pt x="0" y="81"/>
                </a:lnTo>
                <a:lnTo>
                  <a:pt x="17" y="106"/>
                </a:lnTo>
                <a:lnTo>
                  <a:pt x="31" y="130"/>
                </a:lnTo>
                <a:lnTo>
                  <a:pt x="46" y="155"/>
                </a:lnTo>
                <a:lnTo>
                  <a:pt x="58" y="182"/>
                </a:lnTo>
                <a:lnTo>
                  <a:pt x="58" y="182"/>
                </a:lnTo>
                <a:lnTo>
                  <a:pt x="69" y="155"/>
                </a:lnTo>
                <a:lnTo>
                  <a:pt x="83" y="130"/>
                </a:lnTo>
                <a:lnTo>
                  <a:pt x="98" y="106"/>
                </a:lnTo>
                <a:lnTo>
                  <a:pt x="115" y="81"/>
                </a:lnTo>
                <a:lnTo>
                  <a:pt x="115" y="81"/>
                </a:lnTo>
                <a:lnTo>
                  <a:pt x="102" y="61"/>
                </a:lnTo>
                <a:lnTo>
                  <a:pt x="88" y="39"/>
                </a:lnTo>
                <a:lnTo>
                  <a:pt x="74" y="19"/>
                </a:lnTo>
                <a:lnTo>
                  <a:pt x="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4" name="Freeform 92"/>
          <p:cNvSpPr>
            <a:spLocks/>
          </p:cNvSpPr>
          <p:nvPr/>
        </p:nvSpPr>
        <p:spPr bwMode="auto">
          <a:xfrm>
            <a:off x="3214583" y="4778396"/>
            <a:ext cx="763518" cy="130722"/>
          </a:xfrm>
          <a:custGeom>
            <a:avLst/>
            <a:gdLst>
              <a:gd name="T0" fmla="*/ 140 w 280"/>
              <a:gd name="T1" fmla="*/ 0 h 45"/>
              <a:gd name="T2" fmla="*/ 140 w 280"/>
              <a:gd name="T3" fmla="*/ 0 h 45"/>
              <a:gd name="T4" fmla="*/ 122 w 280"/>
              <a:gd name="T5" fmla="*/ 0 h 45"/>
              <a:gd name="T6" fmla="*/ 104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4 w 280"/>
              <a:gd name="T25" fmla="*/ 44 h 45"/>
              <a:gd name="T26" fmla="*/ 122 w 280"/>
              <a:gd name="T27" fmla="*/ 45 h 45"/>
              <a:gd name="T28" fmla="*/ 140 w 280"/>
              <a:gd name="T29" fmla="*/ 45 h 45"/>
              <a:gd name="T30" fmla="*/ 140 w 280"/>
              <a:gd name="T31" fmla="*/ 45 h 45"/>
              <a:gd name="T32" fmla="*/ 159 w 280"/>
              <a:gd name="T33" fmla="*/ 45 h 45"/>
              <a:gd name="T34" fmla="*/ 177 w 280"/>
              <a:gd name="T35" fmla="*/ 44 h 45"/>
              <a:gd name="T36" fmla="*/ 194 w 280"/>
              <a:gd name="T37" fmla="*/ 43 h 45"/>
              <a:gd name="T38" fmla="*/ 212 w 280"/>
              <a:gd name="T39" fmla="*/ 40 h 45"/>
              <a:gd name="T40" fmla="*/ 246 w 280"/>
              <a:gd name="T41" fmla="*/ 33 h 45"/>
              <a:gd name="T42" fmla="*/ 280 w 280"/>
              <a:gd name="T43" fmla="*/ 23 h 45"/>
              <a:gd name="T44" fmla="*/ 280 w 280"/>
              <a:gd name="T45" fmla="*/ 23 h 45"/>
              <a:gd name="T46" fmla="*/ 246 w 280"/>
              <a:gd name="T47" fmla="*/ 14 h 45"/>
              <a:gd name="T48" fmla="*/ 212 w 280"/>
              <a:gd name="T49" fmla="*/ 6 h 45"/>
              <a:gd name="T50" fmla="*/ 194 w 280"/>
              <a:gd name="T51" fmla="*/ 4 h 45"/>
              <a:gd name="T52" fmla="*/ 177 w 280"/>
              <a:gd name="T53" fmla="*/ 2 h 45"/>
              <a:gd name="T54" fmla="*/ 159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4" y="2"/>
                </a:lnTo>
                <a:lnTo>
                  <a:pt x="86" y="4"/>
                </a:lnTo>
                <a:lnTo>
                  <a:pt x="68" y="6"/>
                </a:lnTo>
                <a:lnTo>
                  <a:pt x="34" y="14"/>
                </a:lnTo>
                <a:lnTo>
                  <a:pt x="0" y="23"/>
                </a:lnTo>
                <a:lnTo>
                  <a:pt x="0" y="23"/>
                </a:lnTo>
                <a:lnTo>
                  <a:pt x="34" y="33"/>
                </a:lnTo>
                <a:lnTo>
                  <a:pt x="68" y="40"/>
                </a:lnTo>
                <a:lnTo>
                  <a:pt x="86" y="43"/>
                </a:lnTo>
                <a:lnTo>
                  <a:pt x="104" y="44"/>
                </a:lnTo>
                <a:lnTo>
                  <a:pt x="122" y="45"/>
                </a:lnTo>
                <a:lnTo>
                  <a:pt x="140" y="45"/>
                </a:lnTo>
                <a:lnTo>
                  <a:pt x="140" y="45"/>
                </a:lnTo>
                <a:lnTo>
                  <a:pt x="159" y="45"/>
                </a:lnTo>
                <a:lnTo>
                  <a:pt x="177" y="44"/>
                </a:lnTo>
                <a:lnTo>
                  <a:pt x="194" y="43"/>
                </a:lnTo>
                <a:lnTo>
                  <a:pt x="212" y="40"/>
                </a:lnTo>
                <a:lnTo>
                  <a:pt x="246" y="33"/>
                </a:lnTo>
                <a:lnTo>
                  <a:pt x="280" y="23"/>
                </a:lnTo>
                <a:lnTo>
                  <a:pt x="280" y="23"/>
                </a:lnTo>
                <a:lnTo>
                  <a:pt x="246" y="14"/>
                </a:lnTo>
                <a:lnTo>
                  <a:pt x="212" y="6"/>
                </a:lnTo>
                <a:lnTo>
                  <a:pt x="194" y="4"/>
                </a:lnTo>
                <a:lnTo>
                  <a:pt x="177" y="2"/>
                </a:lnTo>
                <a:lnTo>
                  <a:pt x="159" y="0"/>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5" name="Freeform 66"/>
          <p:cNvSpPr>
            <a:spLocks/>
          </p:cNvSpPr>
          <p:nvPr/>
        </p:nvSpPr>
        <p:spPr bwMode="auto">
          <a:xfrm>
            <a:off x="2681227" y="2418610"/>
            <a:ext cx="2334183" cy="2432532"/>
          </a:xfrm>
          <a:custGeom>
            <a:avLst/>
            <a:gdLst>
              <a:gd name="T0" fmla="*/ 413 w 856"/>
              <a:gd name="T1" fmla="*/ 0 h 856"/>
              <a:gd name="T2" fmla="*/ 337 w 856"/>
              <a:gd name="T3" fmla="*/ 11 h 856"/>
              <a:gd name="T4" fmla="*/ 266 w 856"/>
              <a:gd name="T5" fmla="*/ 35 h 856"/>
              <a:gd name="T6" fmla="*/ 251 w 856"/>
              <a:gd name="T7" fmla="*/ 52 h 856"/>
              <a:gd name="T8" fmla="*/ 269 w 856"/>
              <a:gd name="T9" fmla="*/ 79 h 856"/>
              <a:gd name="T10" fmla="*/ 281 w 856"/>
              <a:gd name="T11" fmla="*/ 107 h 856"/>
              <a:gd name="T12" fmla="*/ 287 w 856"/>
              <a:gd name="T13" fmla="*/ 138 h 856"/>
              <a:gd name="T14" fmla="*/ 285 w 856"/>
              <a:gd name="T15" fmla="*/ 170 h 856"/>
              <a:gd name="T16" fmla="*/ 276 w 856"/>
              <a:gd name="T17" fmla="*/ 201 h 856"/>
              <a:gd name="T18" fmla="*/ 257 w 856"/>
              <a:gd name="T19" fmla="*/ 234 h 856"/>
              <a:gd name="T20" fmla="*/ 303 w 856"/>
              <a:gd name="T21" fmla="*/ 250 h 856"/>
              <a:gd name="T22" fmla="*/ 265 w 856"/>
              <a:gd name="T23" fmla="*/ 272 h 856"/>
              <a:gd name="T24" fmla="*/ 228 w 856"/>
              <a:gd name="T25" fmla="*/ 288 h 856"/>
              <a:gd name="T26" fmla="*/ 168 w 856"/>
              <a:gd name="T27" fmla="*/ 296 h 856"/>
              <a:gd name="T28" fmla="*/ 132 w 856"/>
              <a:gd name="T29" fmla="*/ 292 h 856"/>
              <a:gd name="T30" fmla="*/ 98 w 856"/>
              <a:gd name="T31" fmla="*/ 282 h 856"/>
              <a:gd name="T32" fmla="*/ 77 w 856"/>
              <a:gd name="T33" fmla="*/ 272 h 856"/>
              <a:gd name="T34" fmla="*/ 43 w 856"/>
              <a:gd name="T35" fmla="*/ 246 h 856"/>
              <a:gd name="T36" fmla="*/ 25 w 856"/>
              <a:gd name="T37" fmla="*/ 291 h 856"/>
              <a:gd name="T38" fmla="*/ 6 w 856"/>
              <a:gd name="T39" fmla="*/ 363 h 856"/>
              <a:gd name="T40" fmla="*/ 0 w 856"/>
              <a:gd name="T41" fmla="*/ 439 h 856"/>
              <a:gd name="T42" fmla="*/ 1 w 856"/>
              <a:gd name="T43" fmla="*/ 476 h 856"/>
              <a:gd name="T44" fmla="*/ 21 w 856"/>
              <a:gd name="T45" fmla="*/ 577 h 856"/>
              <a:gd name="T46" fmla="*/ 65 w 856"/>
              <a:gd name="T47" fmla="*/ 671 h 856"/>
              <a:gd name="T48" fmla="*/ 128 w 856"/>
              <a:gd name="T49" fmla="*/ 750 h 856"/>
              <a:gd name="T50" fmla="*/ 207 w 856"/>
              <a:gd name="T51" fmla="*/ 813 h 856"/>
              <a:gd name="T52" fmla="*/ 299 w 856"/>
              <a:gd name="T53" fmla="*/ 856 h 856"/>
              <a:gd name="T54" fmla="*/ 367 w 856"/>
              <a:gd name="T55" fmla="*/ 839 h 856"/>
              <a:gd name="T56" fmla="*/ 421 w 856"/>
              <a:gd name="T57" fmla="*/ 833 h 856"/>
              <a:gd name="T58" fmla="*/ 457 w 856"/>
              <a:gd name="T59" fmla="*/ 833 h 856"/>
              <a:gd name="T60" fmla="*/ 510 w 856"/>
              <a:gd name="T61" fmla="*/ 839 h 856"/>
              <a:gd name="T62" fmla="*/ 579 w 856"/>
              <a:gd name="T63" fmla="*/ 856 h 856"/>
              <a:gd name="T64" fmla="*/ 650 w 856"/>
              <a:gd name="T65" fmla="*/ 825 h 856"/>
              <a:gd name="T66" fmla="*/ 713 w 856"/>
              <a:gd name="T67" fmla="*/ 784 h 856"/>
              <a:gd name="T68" fmla="*/ 767 w 856"/>
              <a:gd name="T69" fmla="*/ 731 h 856"/>
              <a:gd name="T70" fmla="*/ 814 w 856"/>
              <a:gd name="T71" fmla="*/ 670 h 856"/>
              <a:gd name="T72" fmla="*/ 847 w 856"/>
              <a:gd name="T73" fmla="*/ 602 h 856"/>
              <a:gd name="T74" fmla="*/ 847 w 856"/>
              <a:gd name="T75" fmla="*/ 545 h 856"/>
              <a:gd name="T76" fmla="*/ 834 w 856"/>
              <a:gd name="T77" fmla="*/ 439 h 856"/>
              <a:gd name="T78" fmla="*/ 840 w 856"/>
              <a:gd name="T79" fmla="*/ 369 h 856"/>
              <a:gd name="T80" fmla="*/ 856 w 856"/>
              <a:gd name="T81" fmla="*/ 301 h 856"/>
              <a:gd name="T82" fmla="*/ 814 w 856"/>
              <a:gd name="T83" fmla="*/ 208 h 856"/>
              <a:gd name="T84" fmla="*/ 750 w 856"/>
              <a:gd name="T85" fmla="*/ 129 h 856"/>
              <a:gd name="T86" fmla="*/ 670 w 856"/>
              <a:gd name="T87" fmla="*/ 66 h 856"/>
              <a:gd name="T88" fmla="*/ 578 w 856"/>
              <a:gd name="T89" fmla="*/ 22 h 856"/>
              <a:gd name="T90" fmla="*/ 475 w 856"/>
              <a:gd name="T91" fmla="*/ 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6" h="856">
                <a:moveTo>
                  <a:pt x="439" y="0"/>
                </a:moveTo>
                <a:lnTo>
                  <a:pt x="439" y="0"/>
                </a:lnTo>
                <a:lnTo>
                  <a:pt x="413" y="0"/>
                </a:lnTo>
                <a:lnTo>
                  <a:pt x="388" y="3"/>
                </a:lnTo>
                <a:lnTo>
                  <a:pt x="362" y="6"/>
                </a:lnTo>
                <a:lnTo>
                  <a:pt x="337" y="11"/>
                </a:lnTo>
                <a:lnTo>
                  <a:pt x="313" y="18"/>
                </a:lnTo>
                <a:lnTo>
                  <a:pt x="290" y="26"/>
                </a:lnTo>
                <a:lnTo>
                  <a:pt x="266" y="35"/>
                </a:lnTo>
                <a:lnTo>
                  <a:pt x="243" y="45"/>
                </a:lnTo>
                <a:lnTo>
                  <a:pt x="243" y="45"/>
                </a:lnTo>
                <a:lnTo>
                  <a:pt x="251" y="52"/>
                </a:lnTo>
                <a:lnTo>
                  <a:pt x="258" y="61"/>
                </a:lnTo>
                <a:lnTo>
                  <a:pt x="264" y="69"/>
                </a:lnTo>
                <a:lnTo>
                  <a:pt x="269" y="79"/>
                </a:lnTo>
                <a:lnTo>
                  <a:pt x="274" y="87"/>
                </a:lnTo>
                <a:lnTo>
                  <a:pt x="277" y="97"/>
                </a:lnTo>
                <a:lnTo>
                  <a:pt x="281" y="107"/>
                </a:lnTo>
                <a:lnTo>
                  <a:pt x="283" y="118"/>
                </a:lnTo>
                <a:lnTo>
                  <a:pt x="286" y="128"/>
                </a:lnTo>
                <a:lnTo>
                  <a:pt x="287" y="138"/>
                </a:lnTo>
                <a:lnTo>
                  <a:pt x="287" y="148"/>
                </a:lnTo>
                <a:lnTo>
                  <a:pt x="286" y="159"/>
                </a:lnTo>
                <a:lnTo>
                  <a:pt x="285" y="170"/>
                </a:lnTo>
                <a:lnTo>
                  <a:pt x="283" y="181"/>
                </a:lnTo>
                <a:lnTo>
                  <a:pt x="280" y="191"/>
                </a:lnTo>
                <a:lnTo>
                  <a:pt x="276" y="201"/>
                </a:lnTo>
                <a:lnTo>
                  <a:pt x="276" y="201"/>
                </a:lnTo>
                <a:lnTo>
                  <a:pt x="268" y="218"/>
                </a:lnTo>
                <a:lnTo>
                  <a:pt x="257" y="234"/>
                </a:lnTo>
                <a:lnTo>
                  <a:pt x="257" y="234"/>
                </a:lnTo>
                <a:lnTo>
                  <a:pt x="271" y="240"/>
                </a:lnTo>
                <a:lnTo>
                  <a:pt x="303" y="250"/>
                </a:lnTo>
                <a:lnTo>
                  <a:pt x="275" y="267"/>
                </a:lnTo>
                <a:lnTo>
                  <a:pt x="275" y="267"/>
                </a:lnTo>
                <a:lnTo>
                  <a:pt x="265" y="272"/>
                </a:lnTo>
                <a:lnTo>
                  <a:pt x="256" y="277"/>
                </a:lnTo>
                <a:lnTo>
                  <a:pt x="243" y="282"/>
                </a:lnTo>
                <a:lnTo>
                  <a:pt x="228" y="288"/>
                </a:lnTo>
                <a:lnTo>
                  <a:pt x="209" y="291"/>
                </a:lnTo>
                <a:lnTo>
                  <a:pt x="190" y="295"/>
                </a:lnTo>
                <a:lnTo>
                  <a:pt x="168" y="296"/>
                </a:lnTo>
                <a:lnTo>
                  <a:pt x="168" y="296"/>
                </a:lnTo>
                <a:lnTo>
                  <a:pt x="150" y="295"/>
                </a:lnTo>
                <a:lnTo>
                  <a:pt x="132" y="292"/>
                </a:lnTo>
                <a:lnTo>
                  <a:pt x="115" y="288"/>
                </a:lnTo>
                <a:lnTo>
                  <a:pt x="98" y="282"/>
                </a:lnTo>
                <a:lnTo>
                  <a:pt x="98" y="282"/>
                </a:lnTo>
                <a:lnTo>
                  <a:pt x="91" y="278"/>
                </a:lnTo>
                <a:lnTo>
                  <a:pt x="91" y="278"/>
                </a:lnTo>
                <a:lnTo>
                  <a:pt x="77" y="272"/>
                </a:lnTo>
                <a:lnTo>
                  <a:pt x="65" y="265"/>
                </a:lnTo>
                <a:lnTo>
                  <a:pt x="54" y="256"/>
                </a:lnTo>
                <a:lnTo>
                  <a:pt x="43" y="246"/>
                </a:lnTo>
                <a:lnTo>
                  <a:pt x="43" y="246"/>
                </a:lnTo>
                <a:lnTo>
                  <a:pt x="34" y="269"/>
                </a:lnTo>
                <a:lnTo>
                  <a:pt x="25" y="291"/>
                </a:lnTo>
                <a:lnTo>
                  <a:pt x="18" y="315"/>
                </a:lnTo>
                <a:lnTo>
                  <a:pt x="11" y="339"/>
                </a:lnTo>
                <a:lnTo>
                  <a:pt x="6" y="363"/>
                </a:lnTo>
                <a:lnTo>
                  <a:pt x="2" y="388"/>
                </a:lnTo>
                <a:lnTo>
                  <a:pt x="0" y="414"/>
                </a:lnTo>
                <a:lnTo>
                  <a:pt x="0" y="439"/>
                </a:lnTo>
                <a:lnTo>
                  <a:pt x="0" y="439"/>
                </a:lnTo>
                <a:lnTo>
                  <a:pt x="0" y="457"/>
                </a:lnTo>
                <a:lnTo>
                  <a:pt x="1" y="476"/>
                </a:lnTo>
                <a:lnTo>
                  <a:pt x="6" y="511"/>
                </a:lnTo>
                <a:lnTo>
                  <a:pt x="12" y="545"/>
                </a:lnTo>
                <a:lnTo>
                  <a:pt x="21" y="577"/>
                </a:lnTo>
                <a:lnTo>
                  <a:pt x="34" y="610"/>
                </a:lnTo>
                <a:lnTo>
                  <a:pt x="48" y="641"/>
                </a:lnTo>
                <a:lnTo>
                  <a:pt x="65" y="671"/>
                </a:lnTo>
                <a:lnTo>
                  <a:pt x="85" y="699"/>
                </a:lnTo>
                <a:lnTo>
                  <a:pt x="105" y="725"/>
                </a:lnTo>
                <a:lnTo>
                  <a:pt x="128" y="750"/>
                </a:lnTo>
                <a:lnTo>
                  <a:pt x="152" y="773"/>
                </a:lnTo>
                <a:lnTo>
                  <a:pt x="179" y="793"/>
                </a:lnTo>
                <a:lnTo>
                  <a:pt x="207" y="813"/>
                </a:lnTo>
                <a:lnTo>
                  <a:pt x="236" y="830"/>
                </a:lnTo>
                <a:lnTo>
                  <a:pt x="266" y="844"/>
                </a:lnTo>
                <a:lnTo>
                  <a:pt x="299" y="856"/>
                </a:lnTo>
                <a:lnTo>
                  <a:pt x="299" y="856"/>
                </a:lnTo>
                <a:lnTo>
                  <a:pt x="333" y="847"/>
                </a:lnTo>
                <a:lnTo>
                  <a:pt x="367" y="839"/>
                </a:lnTo>
                <a:lnTo>
                  <a:pt x="385" y="837"/>
                </a:lnTo>
                <a:lnTo>
                  <a:pt x="402" y="835"/>
                </a:lnTo>
                <a:lnTo>
                  <a:pt x="421" y="833"/>
                </a:lnTo>
                <a:lnTo>
                  <a:pt x="439" y="833"/>
                </a:lnTo>
                <a:lnTo>
                  <a:pt x="439" y="833"/>
                </a:lnTo>
                <a:lnTo>
                  <a:pt x="457" y="833"/>
                </a:lnTo>
                <a:lnTo>
                  <a:pt x="475" y="835"/>
                </a:lnTo>
                <a:lnTo>
                  <a:pt x="493" y="837"/>
                </a:lnTo>
                <a:lnTo>
                  <a:pt x="510" y="839"/>
                </a:lnTo>
                <a:lnTo>
                  <a:pt x="545" y="847"/>
                </a:lnTo>
                <a:lnTo>
                  <a:pt x="579" y="856"/>
                </a:lnTo>
                <a:lnTo>
                  <a:pt x="579" y="856"/>
                </a:lnTo>
                <a:lnTo>
                  <a:pt x="604" y="847"/>
                </a:lnTo>
                <a:lnTo>
                  <a:pt x="627" y="837"/>
                </a:lnTo>
                <a:lnTo>
                  <a:pt x="650" y="825"/>
                </a:lnTo>
                <a:lnTo>
                  <a:pt x="672" y="813"/>
                </a:lnTo>
                <a:lnTo>
                  <a:pt x="692" y="798"/>
                </a:lnTo>
                <a:lnTo>
                  <a:pt x="713" y="784"/>
                </a:lnTo>
                <a:lnTo>
                  <a:pt x="732" y="767"/>
                </a:lnTo>
                <a:lnTo>
                  <a:pt x="750" y="750"/>
                </a:lnTo>
                <a:lnTo>
                  <a:pt x="767" y="731"/>
                </a:lnTo>
                <a:lnTo>
                  <a:pt x="784" y="712"/>
                </a:lnTo>
                <a:lnTo>
                  <a:pt x="799" y="691"/>
                </a:lnTo>
                <a:lnTo>
                  <a:pt x="814" y="670"/>
                </a:lnTo>
                <a:lnTo>
                  <a:pt x="826" y="648"/>
                </a:lnTo>
                <a:lnTo>
                  <a:pt x="838" y="625"/>
                </a:lnTo>
                <a:lnTo>
                  <a:pt x="847" y="602"/>
                </a:lnTo>
                <a:lnTo>
                  <a:pt x="856" y="577"/>
                </a:lnTo>
                <a:lnTo>
                  <a:pt x="856" y="577"/>
                </a:lnTo>
                <a:lnTo>
                  <a:pt x="847" y="545"/>
                </a:lnTo>
                <a:lnTo>
                  <a:pt x="840" y="511"/>
                </a:lnTo>
                <a:lnTo>
                  <a:pt x="835" y="476"/>
                </a:lnTo>
                <a:lnTo>
                  <a:pt x="834" y="439"/>
                </a:lnTo>
                <a:lnTo>
                  <a:pt x="834" y="439"/>
                </a:lnTo>
                <a:lnTo>
                  <a:pt x="835" y="403"/>
                </a:lnTo>
                <a:lnTo>
                  <a:pt x="840" y="369"/>
                </a:lnTo>
                <a:lnTo>
                  <a:pt x="847" y="334"/>
                </a:lnTo>
                <a:lnTo>
                  <a:pt x="856" y="301"/>
                </a:lnTo>
                <a:lnTo>
                  <a:pt x="856" y="301"/>
                </a:lnTo>
                <a:lnTo>
                  <a:pt x="844" y="268"/>
                </a:lnTo>
                <a:lnTo>
                  <a:pt x="830" y="238"/>
                </a:lnTo>
                <a:lnTo>
                  <a:pt x="814" y="208"/>
                </a:lnTo>
                <a:lnTo>
                  <a:pt x="794" y="180"/>
                </a:lnTo>
                <a:lnTo>
                  <a:pt x="773" y="153"/>
                </a:lnTo>
                <a:lnTo>
                  <a:pt x="750" y="129"/>
                </a:lnTo>
                <a:lnTo>
                  <a:pt x="725" y="106"/>
                </a:lnTo>
                <a:lnTo>
                  <a:pt x="699" y="85"/>
                </a:lnTo>
                <a:lnTo>
                  <a:pt x="670" y="66"/>
                </a:lnTo>
                <a:lnTo>
                  <a:pt x="641" y="49"/>
                </a:lnTo>
                <a:lnTo>
                  <a:pt x="611" y="34"/>
                </a:lnTo>
                <a:lnTo>
                  <a:pt x="578" y="22"/>
                </a:lnTo>
                <a:lnTo>
                  <a:pt x="544" y="12"/>
                </a:lnTo>
                <a:lnTo>
                  <a:pt x="510" y="5"/>
                </a:lnTo>
                <a:lnTo>
                  <a:pt x="475" y="1"/>
                </a:lnTo>
                <a:lnTo>
                  <a:pt x="457" y="0"/>
                </a:lnTo>
                <a:lnTo>
                  <a:pt x="4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1" name="Freeform 84"/>
          <p:cNvSpPr>
            <a:spLocks/>
          </p:cNvSpPr>
          <p:nvPr/>
        </p:nvSpPr>
        <p:spPr bwMode="auto">
          <a:xfrm>
            <a:off x="3499282" y="4782940"/>
            <a:ext cx="763518" cy="130722"/>
          </a:xfrm>
          <a:custGeom>
            <a:avLst/>
            <a:gdLst>
              <a:gd name="T0" fmla="*/ 140 w 280"/>
              <a:gd name="T1" fmla="*/ 0 h 45"/>
              <a:gd name="T2" fmla="*/ 140 w 280"/>
              <a:gd name="T3" fmla="*/ 0 h 45"/>
              <a:gd name="T4" fmla="*/ 122 w 280"/>
              <a:gd name="T5" fmla="*/ 0 h 45"/>
              <a:gd name="T6" fmla="*/ 103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3 w 280"/>
              <a:gd name="T25" fmla="*/ 44 h 45"/>
              <a:gd name="T26" fmla="*/ 122 w 280"/>
              <a:gd name="T27" fmla="*/ 45 h 45"/>
              <a:gd name="T28" fmla="*/ 140 w 280"/>
              <a:gd name="T29" fmla="*/ 45 h 45"/>
              <a:gd name="T30" fmla="*/ 140 w 280"/>
              <a:gd name="T31" fmla="*/ 45 h 45"/>
              <a:gd name="T32" fmla="*/ 158 w 280"/>
              <a:gd name="T33" fmla="*/ 45 h 45"/>
              <a:gd name="T34" fmla="*/ 176 w 280"/>
              <a:gd name="T35" fmla="*/ 44 h 45"/>
              <a:gd name="T36" fmla="*/ 194 w 280"/>
              <a:gd name="T37" fmla="*/ 43 h 45"/>
              <a:gd name="T38" fmla="*/ 211 w 280"/>
              <a:gd name="T39" fmla="*/ 40 h 45"/>
              <a:gd name="T40" fmla="*/ 246 w 280"/>
              <a:gd name="T41" fmla="*/ 33 h 45"/>
              <a:gd name="T42" fmla="*/ 280 w 280"/>
              <a:gd name="T43" fmla="*/ 23 h 45"/>
              <a:gd name="T44" fmla="*/ 280 w 280"/>
              <a:gd name="T45" fmla="*/ 23 h 45"/>
              <a:gd name="T46" fmla="*/ 246 w 280"/>
              <a:gd name="T47" fmla="*/ 14 h 45"/>
              <a:gd name="T48" fmla="*/ 211 w 280"/>
              <a:gd name="T49" fmla="*/ 6 h 45"/>
              <a:gd name="T50" fmla="*/ 194 w 280"/>
              <a:gd name="T51" fmla="*/ 4 h 45"/>
              <a:gd name="T52" fmla="*/ 176 w 280"/>
              <a:gd name="T53" fmla="*/ 2 h 45"/>
              <a:gd name="T54" fmla="*/ 158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3" y="2"/>
                </a:lnTo>
                <a:lnTo>
                  <a:pt x="86" y="4"/>
                </a:lnTo>
                <a:lnTo>
                  <a:pt x="68" y="6"/>
                </a:lnTo>
                <a:lnTo>
                  <a:pt x="34" y="14"/>
                </a:lnTo>
                <a:lnTo>
                  <a:pt x="0" y="23"/>
                </a:lnTo>
                <a:lnTo>
                  <a:pt x="0" y="23"/>
                </a:lnTo>
                <a:lnTo>
                  <a:pt x="34" y="33"/>
                </a:lnTo>
                <a:lnTo>
                  <a:pt x="68" y="40"/>
                </a:lnTo>
                <a:lnTo>
                  <a:pt x="86" y="43"/>
                </a:lnTo>
                <a:lnTo>
                  <a:pt x="103" y="44"/>
                </a:lnTo>
                <a:lnTo>
                  <a:pt x="122" y="45"/>
                </a:lnTo>
                <a:lnTo>
                  <a:pt x="140" y="45"/>
                </a:lnTo>
                <a:lnTo>
                  <a:pt x="140" y="45"/>
                </a:lnTo>
                <a:lnTo>
                  <a:pt x="158" y="45"/>
                </a:lnTo>
                <a:lnTo>
                  <a:pt x="176" y="44"/>
                </a:lnTo>
                <a:lnTo>
                  <a:pt x="194" y="43"/>
                </a:lnTo>
                <a:lnTo>
                  <a:pt x="211" y="40"/>
                </a:lnTo>
                <a:lnTo>
                  <a:pt x="246" y="33"/>
                </a:lnTo>
                <a:lnTo>
                  <a:pt x="280" y="23"/>
                </a:lnTo>
                <a:lnTo>
                  <a:pt x="280" y="23"/>
                </a:lnTo>
                <a:lnTo>
                  <a:pt x="246" y="14"/>
                </a:lnTo>
                <a:lnTo>
                  <a:pt x="211" y="6"/>
                </a:lnTo>
                <a:lnTo>
                  <a:pt x="194" y="4"/>
                </a:lnTo>
                <a:lnTo>
                  <a:pt x="176" y="2"/>
                </a:lnTo>
                <a:lnTo>
                  <a:pt x="158" y="0"/>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2" name="Freeform 74"/>
          <p:cNvSpPr>
            <a:spLocks/>
          </p:cNvSpPr>
          <p:nvPr/>
        </p:nvSpPr>
        <p:spPr bwMode="auto">
          <a:xfrm>
            <a:off x="11702158" y="3296940"/>
            <a:ext cx="127763" cy="801422"/>
          </a:xfrm>
          <a:custGeom>
            <a:avLst/>
            <a:gdLst>
              <a:gd name="T0" fmla="*/ 22 w 45"/>
              <a:gd name="T1" fmla="*/ 0 h 276"/>
              <a:gd name="T2" fmla="*/ 22 w 45"/>
              <a:gd name="T3" fmla="*/ 0 h 276"/>
              <a:gd name="T4" fmla="*/ 13 w 45"/>
              <a:gd name="T5" fmla="*/ 33 h 276"/>
              <a:gd name="T6" fmla="*/ 6 w 45"/>
              <a:gd name="T7" fmla="*/ 68 h 276"/>
              <a:gd name="T8" fmla="*/ 1 w 45"/>
              <a:gd name="T9" fmla="*/ 102 h 276"/>
              <a:gd name="T10" fmla="*/ 0 w 45"/>
              <a:gd name="T11" fmla="*/ 138 h 276"/>
              <a:gd name="T12" fmla="*/ 0 w 45"/>
              <a:gd name="T13" fmla="*/ 138 h 276"/>
              <a:gd name="T14" fmla="*/ 1 w 45"/>
              <a:gd name="T15" fmla="*/ 175 h 276"/>
              <a:gd name="T16" fmla="*/ 6 w 45"/>
              <a:gd name="T17" fmla="*/ 210 h 276"/>
              <a:gd name="T18" fmla="*/ 13 w 45"/>
              <a:gd name="T19" fmla="*/ 244 h 276"/>
              <a:gd name="T20" fmla="*/ 22 w 45"/>
              <a:gd name="T21" fmla="*/ 276 h 276"/>
              <a:gd name="T22" fmla="*/ 22 w 45"/>
              <a:gd name="T23" fmla="*/ 276 h 276"/>
              <a:gd name="T24" fmla="*/ 32 w 45"/>
              <a:gd name="T25" fmla="*/ 244 h 276"/>
              <a:gd name="T26" fmla="*/ 39 w 45"/>
              <a:gd name="T27" fmla="*/ 210 h 276"/>
              <a:gd name="T28" fmla="*/ 44 w 45"/>
              <a:gd name="T29" fmla="*/ 175 h 276"/>
              <a:gd name="T30" fmla="*/ 45 w 45"/>
              <a:gd name="T31" fmla="*/ 138 h 276"/>
              <a:gd name="T32" fmla="*/ 45 w 45"/>
              <a:gd name="T33" fmla="*/ 138 h 276"/>
              <a:gd name="T34" fmla="*/ 44 w 45"/>
              <a:gd name="T35" fmla="*/ 102 h 276"/>
              <a:gd name="T36" fmla="*/ 39 w 45"/>
              <a:gd name="T37" fmla="*/ 68 h 276"/>
              <a:gd name="T38" fmla="*/ 32 w 45"/>
              <a:gd name="T39" fmla="*/ 33 h 276"/>
              <a:gd name="T40" fmla="*/ 22 w 45"/>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276">
                <a:moveTo>
                  <a:pt x="22" y="0"/>
                </a:moveTo>
                <a:lnTo>
                  <a:pt x="22" y="0"/>
                </a:lnTo>
                <a:lnTo>
                  <a:pt x="13" y="33"/>
                </a:lnTo>
                <a:lnTo>
                  <a:pt x="6" y="68"/>
                </a:lnTo>
                <a:lnTo>
                  <a:pt x="1" y="102"/>
                </a:lnTo>
                <a:lnTo>
                  <a:pt x="0" y="138"/>
                </a:lnTo>
                <a:lnTo>
                  <a:pt x="0" y="138"/>
                </a:lnTo>
                <a:lnTo>
                  <a:pt x="1" y="175"/>
                </a:lnTo>
                <a:lnTo>
                  <a:pt x="6" y="210"/>
                </a:lnTo>
                <a:lnTo>
                  <a:pt x="13" y="244"/>
                </a:lnTo>
                <a:lnTo>
                  <a:pt x="22" y="276"/>
                </a:lnTo>
                <a:lnTo>
                  <a:pt x="22" y="276"/>
                </a:lnTo>
                <a:lnTo>
                  <a:pt x="32" y="244"/>
                </a:lnTo>
                <a:lnTo>
                  <a:pt x="39" y="210"/>
                </a:lnTo>
                <a:lnTo>
                  <a:pt x="44" y="175"/>
                </a:lnTo>
                <a:lnTo>
                  <a:pt x="45" y="138"/>
                </a:lnTo>
                <a:lnTo>
                  <a:pt x="45" y="138"/>
                </a:lnTo>
                <a:lnTo>
                  <a:pt x="44" y="102"/>
                </a:lnTo>
                <a:lnTo>
                  <a:pt x="39" y="68"/>
                </a:lnTo>
                <a:lnTo>
                  <a:pt x="32" y="33"/>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5" name="Freeform 190"/>
          <p:cNvSpPr>
            <a:spLocks/>
          </p:cNvSpPr>
          <p:nvPr/>
        </p:nvSpPr>
        <p:spPr bwMode="auto">
          <a:xfrm>
            <a:off x="11760232" y="2907843"/>
            <a:ext cx="168416" cy="296179"/>
          </a:xfrm>
          <a:custGeom>
            <a:avLst/>
            <a:gdLst>
              <a:gd name="T0" fmla="*/ 57 w 57"/>
              <a:gd name="T1" fmla="*/ 0 h 102"/>
              <a:gd name="T2" fmla="*/ 57 w 57"/>
              <a:gd name="T3" fmla="*/ 0 h 102"/>
              <a:gd name="T4" fmla="*/ 40 w 57"/>
              <a:gd name="T5" fmla="*/ 25 h 102"/>
              <a:gd name="T6" fmla="*/ 25 w 57"/>
              <a:gd name="T7" fmla="*/ 49 h 102"/>
              <a:gd name="T8" fmla="*/ 11 w 57"/>
              <a:gd name="T9" fmla="*/ 74 h 102"/>
              <a:gd name="T10" fmla="*/ 0 w 57"/>
              <a:gd name="T11" fmla="*/ 101 h 102"/>
              <a:gd name="T12" fmla="*/ 0 w 57"/>
              <a:gd name="T13" fmla="*/ 101 h 102"/>
              <a:gd name="T14" fmla="*/ 0 w 57"/>
              <a:gd name="T15" fmla="*/ 102 h 102"/>
              <a:gd name="T16" fmla="*/ 0 w 57"/>
              <a:gd name="T17" fmla="*/ 102 h 102"/>
              <a:gd name="T18" fmla="*/ 12 w 57"/>
              <a:gd name="T19" fmla="*/ 76 h 102"/>
              <a:gd name="T20" fmla="*/ 25 w 57"/>
              <a:gd name="T21" fmla="*/ 50 h 102"/>
              <a:gd name="T22" fmla="*/ 40 w 57"/>
              <a:gd name="T23" fmla="*/ 25 h 102"/>
              <a:gd name="T24" fmla="*/ 57 w 57"/>
              <a:gd name="T25" fmla="*/ 2 h 102"/>
              <a:gd name="T26" fmla="*/ 57 w 57"/>
              <a:gd name="T27" fmla="*/ 2 h 102"/>
              <a:gd name="T28" fmla="*/ 57 w 57"/>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2">
                <a:moveTo>
                  <a:pt x="57" y="0"/>
                </a:moveTo>
                <a:lnTo>
                  <a:pt x="57" y="0"/>
                </a:lnTo>
                <a:lnTo>
                  <a:pt x="40" y="25"/>
                </a:lnTo>
                <a:lnTo>
                  <a:pt x="25" y="49"/>
                </a:lnTo>
                <a:lnTo>
                  <a:pt x="11" y="74"/>
                </a:lnTo>
                <a:lnTo>
                  <a:pt x="0" y="101"/>
                </a:lnTo>
                <a:lnTo>
                  <a:pt x="0" y="101"/>
                </a:lnTo>
                <a:lnTo>
                  <a:pt x="0" y="102"/>
                </a:lnTo>
                <a:lnTo>
                  <a:pt x="0" y="102"/>
                </a:lnTo>
                <a:lnTo>
                  <a:pt x="12" y="76"/>
                </a:lnTo>
                <a:lnTo>
                  <a:pt x="25" y="50"/>
                </a:lnTo>
                <a:lnTo>
                  <a:pt x="40" y="25"/>
                </a:lnTo>
                <a:lnTo>
                  <a:pt x="57" y="2"/>
                </a:lnTo>
                <a:lnTo>
                  <a:pt x="57" y="2"/>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6" name="Freeform 193"/>
          <p:cNvSpPr>
            <a:spLocks/>
          </p:cNvSpPr>
          <p:nvPr/>
        </p:nvSpPr>
        <p:spPr bwMode="auto">
          <a:xfrm>
            <a:off x="11591815" y="2669745"/>
            <a:ext cx="336829" cy="528476"/>
          </a:xfrm>
          <a:custGeom>
            <a:avLst/>
            <a:gdLst>
              <a:gd name="T0" fmla="*/ 58 w 115"/>
              <a:gd name="T1" fmla="*/ 0 h 182"/>
              <a:gd name="T2" fmla="*/ 58 w 115"/>
              <a:gd name="T3" fmla="*/ 0 h 182"/>
              <a:gd name="T4" fmla="*/ 42 w 115"/>
              <a:gd name="T5" fmla="*/ 19 h 182"/>
              <a:gd name="T6" fmla="*/ 26 w 115"/>
              <a:gd name="T7" fmla="*/ 39 h 182"/>
              <a:gd name="T8" fmla="*/ 13 w 115"/>
              <a:gd name="T9" fmla="*/ 61 h 182"/>
              <a:gd name="T10" fmla="*/ 0 w 115"/>
              <a:gd name="T11" fmla="*/ 81 h 182"/>
              <a:gd name="T12" fmla="*/ 0 w 115"/>
              <a:gd name="T13" fmla="*/ 81 h 182"/>
              <a:gd name="T14" fmla="*/ 17 w 115"/>
              <a:gd name="T15" fmla="*/ 106 h 182"/>
              <a:gd name="T16" fmla="*/ 31 w 115"/>
              <a:gd name="T17" fmla="*/ 130 h 182"/>
              <a:gd name="T18" fmla="*/ 46 w 115"/>
              <a:gd name="T19" fmla="*/ 155 h 182"/>
              <a:gd name="T20" fmla="*/ 58 w 115"/>
              <a:gd name="T21" fmla="*/ 182 h 182"/>
              <a:gd name="T22" fmla="*/ 58 w 115"/>
              <a:gd name="T23" fmla="*/ 182 h 182"/>
              <a:gd name="T24" fmla="*/ 69 w 115"/>
              <a:gd name="T25" fmla="*/ 155 h 182"/>
              <a:gd name="T26" fmla="*/ 83 w 115"/>
              <a:gd name="T27" fmla="*/ 130 h 182"/>
              <a:gd name="T28" fmla="*/ 98 w 115"/>
              <a:gd name="T29" fmla="*/ 106 h 182"/>
              <a:gd name="T30" fmla="*/ 115 w 115"/>
              <a:gd name="T31" fmla="*/ 81 h 182"/>
              <a:gd name="T32" fmla="*/ 115 w 115"/>
              <a:gd name="T33" fmla="*/ 81 h 182"/>
              <a:gd name="T34" fmla="*/ 102 w 115"/>
              <a:gd name="T35" fmla="*/ 61 h 182"/>
              <a:gd name="T36" fmla="*/ 88 w 115"/>
              <a:gd name="T37" fmla="*/ 39 h 182"/>
              <a:gd name="T38" fmla="*/ 74 w 115"/>
              <a:gd name="T39" fmla="*/ 19 h 182"/>
              <a:gd name="T40" fmla="*/ 58 w 115"/>
              <a:gd name="T4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182">
                <a:moveTo>
                  <a:pt x="58" y="0"/>
                </a:moveTo>
                <a:lnTo>
                  <a:pt x="58" y="0"/>
                </a:lnTo>
                <a:lnTo>
                  <a:pt x="42" y="19"/>
                </a:lnTo>
                <a:lnTo>
                  <a:pt x="26" y="39"/>
                </a:lnTo>
                <a:lnTo>
                  <a:pt x="13" y="61"/>
                </a:lnTo>
                <a:lnTo>
                  <a:pt x="0" y="81"/>
                </a:lnTo>
                <a:lnTo>
                  <a:pt x="0" y="81"/>
                </a:lnTo>
                <a:lnTo>
                  <a:pt x="17" y="106"/>
                </a:lnTo>
                <a:lnTo>
                  <a:pt x="31" y="130"/>
                </a:lnTo>
                <a:lnTo>
                  <a:pt x="46" y="155"/>
                </a:lnTo>
                <a:lnTo>
                  <a:pt x="58" y="182"/>
                </a:lnTo>
                <a:lnTo>
                  <a:pt x="58" y="182"/>
                </a:lnTo>
                <a:lnTo>
                  <a:pt x="69" y="155"/>
                </a:lnTo>
                <a:lnTo>
                  <a:pt x="83" y="130"/>
                </a:lnTo>
                <a:lnTo>
                  <a:pt x="98" y="106"/>
                </a:lnTo>
                <a:lnTo>
                  <a:pt x="115" y="81"/>
                </a:lnTo>
                <a:lnTo>
                  <a:pt x="115" y="81"/>
                </a:lnTo>
                <a:lnTo>
                  <a:pt x="102" y="61"/>
                </a:lnTo>
                <a:lnTo>
                  <a:pt x="88" y="39"/>
                </a:lnTo>
                <a:lnTo>
                  <a:pt x="74" y="19"/>
                </a:lnTo>
                <a:lnTo>
                  <a:pt x="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Dikdörtgen 40"/>
          <p:cNvSpPr/>
          <p:nvPr/>
        </p:nvSpPr>
        <p:spPr>
          <a:xfrm>
            <a:off x="10560496" y="5507546"/>
            <a:ext cx="1631504" cy="1350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7" name="Freeform 69"/>
          <p:cNvSpPr>
            <a:spLocks/>
          </p:cNvSpPr>
          <p:nvPr/>
        </p:nvSpPr>
        <p:spPr bwMode="auto">
          <a:xfrm>
            <a:off x="8880438" y="2533232"/>
            <a:ext cx="698073" cy="738853"/>
          </a:xfrm>
          <a:custGeom>
            <a:avLst/>
            <a:gdLst>
              <a:gd name="T0" fmla="*/ 127 w 255"/>
              <a:gd name="T1" fmla="*/ 0 h 261"/>
              <a:gd name="T2" fmla="*/ 151 w 255"/>
              <a:gd name="T3" fmla="*/ 1 h 261"/>
              <a:gd name="T4" fmla="*/ 176 w 255"/>
              <a:gd name="T5" fmla="*/ 9 h 261"/>
              <a:gd name="T6" fmla="*/ 188 w 255"/>
              <a:gd name="T7" fmla="*/ 14 h 261"/>
              <a:gd name="T8" fmla="*/ 208 w 255"/>
              <a:gd name="T9" fmla="*/ 29 h 261"/>
              <a:gd name="T10" fmla="*/ 225 w 255"/>
              <a:gd name="T11" fmla="*/ 46 h 261"/>
              <a:gd name="T12" fmla="*/ 239 w 255"/>
              <a:gd name="T13" fmla="*/ 66 h 261"/>
              <a:gd name="T14" fmla="*/ 248 w 255"/>
              <a:gd name="T15" fmla="*/ 90 h 261"/>
              <a:gd name="T16" fmla="*/ 253 w 255"/>
              <a:gd name="T17" fmla="*/ 113 h 261"/>
              <a:gd name="T18" fmla="*/ 253 w 255"/>
              <a:gd name="T19" fmla="*/ 138 h 261"/>
              <a:gd name="T20" fmla="*/ 248 w 255"/>
              <a:gd name="T21" fmla="*/ 162 h 261"/>
              <a:gd name="T22" fmla="*/ 245 w 255"/>
              <a:gd name="T23" fmla="*/ 174 h 261"/>
              <a:gd name="T24" fmla="*/ 231 w 255"/>
              <a:gd name="T25" fmla="*/ 197 h 261"/>
              <a:gd name="T26" fmla="*/ 216 w 255"/>
              <a:gd name="T27" fmla="*/ 217 h 261"/>
              <a:gd name="T28" fmla="*/ 223 w 255"/>
              <a:gd name="T29" fmla="*/ 222 h 261"/>
              <a:gd name="T30" fmla="*/ 239 w 255"/>
              <a:gd name="T31" fmla="*/ 230 h 261"/>
              <a:gd name="T32" fmla="*/ 248 w 255"/>
              <a:gd name="T33" fmla="*/ 234 h 261"/>
              <a:gd name="T34" fmla="*/ 233 w 255"/>
              <a:gd name="T35" fmla="*/ 242 h 261"/>
              <a:gd name="T36" fmla="*/ 206 w 255"/>
              <a:gd name="T37" fmla="*/ 252 h 261"/>
              <a:gd name="T38" fmla="*/ 171 w 255"/>
              <a:gd name="T39" fmla="*/ 259 h 261"/>
              <a:gd name="T40" fmla="*/ 150 w 255"/>
              <a:gd name="T41" fmla="*/ 261 h 261"/>
              <a:gd name="T42" fmla="*/ 119 w 255"/>
              <a:gd name="T43" fmla="*/ 257 h 261"/>
              <a:gd name="T44" fmla="*/ 86 w 255"/>
              <a:gd name="T45" fmla="*/ 246 h 261"/>
              <a:gd name="T46" fmla="*/ 79 w 255"/>
              <a:gd name="T47" fmla="*/ 244 h 261"/>
              <a:gd name="T48" fmla="*/ 67 w 255"/>
              <a:gd name="T49" fmla="*/ 237 h 261"/>
              <a:gd name="T50" fmla="*/ 46 w 255"/>
              <a:gd name="T51" fmla="*/ 224 h 261"/>
              <a:gd name="T52" fmla="*/ 29 w 255"/>
              <a:gd name="T53" fmla="*/ 206 h 261"/>
              <a:gd name="T54" fmla="*/ 14 w 255"/>
              <a:gd name="T55" fmla="*/ 185 h 261"/>
              <a:gd name="T56" fmla="*/ 6 w 255"/>
              <a:gd name="T57" fmla="*/ 164 h 261"/>
              <a:gd name="T58" fmla="*/ 1 w 255"/>
              <a:gd name="T59" fmla="*/ 139 h 261"/>
              <a:gd name="T60" fmla="*/ 1 w 255"/>
              <a:gd name="T61" fmla="*/ 115 h 261"/>
              <a:gd name="T62" fmla="*/ 6 w 255"/>
              <a:gd name="T63" fmla="*/ 90 h 261"/>
              <a:gd name="T64" fmla="*/ 9 w 255"/>
              <a:gd name="T65" fmla="*/ 77 h 261"/>
              <a:gd name="T66" fmla="*/ 18 w 255"/>
              <a:gd name="T67" fmla="*/ 60 h 261"/>
              <a:gd name="T68" fmla="*/ 42 w 255"/>
              <a:gd name="T69" fmla="*/ 31 h 261"/>
              <a:gd name="T70" fmla="*/ 74 w 255"/>
              <a:gd name="T71" fmla="*/ 11 h 261"/>
              <a:gd name="T72" fmla="*/ 109 w 255"/>
              <a:gd name="T73" fmla="*/ 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61">
                <a:moveTo>
                  <a:pt x="127" y="0"/>
                </a:moveTo>
                <a:lnTo>
                  <a:pt x="127" y="0"/>
                </a:lnTo>
                <a:lnTo>
                  <a:pt x="139" y="0"/>
                </a:lnTo>
                <a:lnTo>
                  <a:pt x="151" y="1"/>
                </a:lnTo>
                <a:lnTo>
                  <a:pt x="164" y="5"/>
                </a:lnTo>
                <a:lnTo>
                  <a:pt x="176" y="9"/>
                </a:lnTo>
                <a:lnTo>
                  <a:pt x="176" y="9"/>
                </a:lnTo>
                <a:lnTo>
                  <a:pt x="188" y="14"/>
                </a:lnTo>
                <a:lnTo>
                  <a:pt x="199" y="22"/>
                </a:lnTo>
                <a:lnTo>
                  <a:pt x="208" y="29"/>
                </a:lnTo>
                <a:lnTo>
                  <a:pt x="217" y="37"/>
                </a:lnTo>
                <a:lnTo>
                  <a:pt x="225" y="46"/>
                </a:lnTo>
                <a:lnTo>
                  <a:pt x="233" y="56"/>
                </a:lnTo>
                <a:lnTo>
                  <a:pt x="239" y="66"/>
                </a:lnTo>
                <a:lnTo>
                  <a:pt x="245" y="77"/>
                </a:lnTo>
                <a:lnTo>
                  <a:pt x="248" y="90"/>
                </a:lnTo>
                <a:lnTo>
                  <a:pt x="251" y="100"/>
                </a:lnTo>
                <a:lnTo>
                  <a:pt x="253" y="113"/>
                </a:lnTo>
                <a:lnTo>
                  <a:pt x="255" y="125"/>
                </a:lnTo>
                <a:lnTo>
                  <a:pt x="253" y="138"/>
                </a:lnTo>
                <a:lnTo>
                  <a:pt x="252" y="150"/>
                </a:lnTo>
                <a:lnTo>
                  <a:pt x="248" y="162"/>
                </a:lnTo>
                <a:lnTo>
                  <a:pt x="245" y="174"/>
                </a:lnTo>
                <a:lnTo>
                  <a:pt x="245" y="174"/>
                </a:lnTo>
                <a:lnTo>
                  <a:pt x="239" y="187"/>
                </a:lnTo>
                <a:lnTo>
                  <a:pt x="231" y="197"/>
                </a:lnTo>
                <a:lnTo>
                  <a:pt x="224" y="207"/>
                </a:lnTo>
                <a:lnTo>
                  <a:pt x="216" y="217"/>
                </a:lnTo>
                <a:lnTo>
                  <a:pt x="216" y="217"/>
                </a:lnTo>
                <a:lnTo>
                  <a:pt x="223" y="222"/>
                </a:lnTo>
                <a:lnTo>
                  <a:pt x="230" y="227"/>
                </a:lnTo>
                <a:lnTo>
                  <a:pt x="239" y="230"/>
                </a:lnTo>
                <a:lnTo>
                  <a:pt x="248" y="234"/>
                </a:lnTo>
                <a:lnTo>
                  <a:pt x="248" y="234"/>
                </a:lnTo>
                <a:lnTo>
                  <a:pt x="241" y="237"/>
                </a:lnTo>
                <a:lnTo>
                  <a:pt x="233" y="242"/>
                </a:lnTo>
                <a:lnTo>
                  <a:pt x="221" y="247"/>
                </a:lnTo>
                <a:lnTo>
                  <a:pt x="206" y="252"/>
                </a:lnTo>
                <a:lnTo>
                  <a:pt x="189" y="256"/>
                </a:lnTo>
                <a:lnTo>
                  <a:pt x="171" y="259"/>
                </a:lnTo>
                <a:lnTo>
                  <a:pt x="150" y="261"/>
                </a:lnTo>
                <a:lnTo>
                  <a:pt x="150" y="261"/>
                </a:lnTo>
                <a:lnTo>
                  <a:pt x="134" y="259"/>
                </a:lnTo>
                <a:lnTo>
                  <a:pt x="119" y="257"/>
                </a:lnTo>
                <a:lnTo>
                  <a:pt x="102" y="252"/>
                </a:lnTo>
                <a:lnTo>
                  <a:pt x="86" y="246"/>
                </a:lnTo>
                <a:lnTo>
                  <a:pt x="86" y="246"/>
                </a:lnTo>
                <a:lnTo>
                  <a:pt x="79" y="244"/>
                </a:lnTo>
                <a:lnTo>
                  <a:pt x="79" y="244"/>
                </a:lnTo>
                <a:lnTo>
                  <a:pt x="67" y="237"/>
                </a:lnTo>
                <a:lnTo>
                  <a:pt x="56" y="231"/>
                </a:lnTo>
                <a:lnTo>
                  <a:pt x="46" y="224"/>
                </a:lnTo>
                <a:lnTo>
                  <a:pt x="36" y="216"/>
                </a:lnTo>
                <a:lnTo>
                  <a:pt x="29" y="206"/>
                </a:lnTo>
                <a:lnTo>
                  <a:pt x="22" y="196"/>
                </a:lnTo>
                <a:lnTo>
                  <a:pt x="14" y="185"/>
                </a:lnTo>
                <a:lnTo>
                  <a:pt x="9" y="174"/>
                </a:lnTo>
                <a:lnTo>
                  <a:pt x="6" y="164"/>
                </a:lnTo>
                <a:lnTo>
                  <a:pt x="2" y="151"/>
                </a:lnTo>
                <a:lnTo>
                  <a:pt x="1" y="139"/>
                </a:lnTo>
                <a:lnTo>
                  <a:pt x="0" y="127"/>
                </a:lnTo>
                <a:lnTo>
                  <a:pt x="1" y="115"/>
                </a:lnTo>
                <a:lnTo>
                  <a:pt x="2" y="102"/>
                </a:lnTo>
                <a:lnTo>
                  <a:pt x="6" y="90"/>
                </a:lnTo>
                <a:lnTo>
                  <a:pt x="9" y="77"/>
                </a:lnTo>
                <a:lnTo>
                  <a:pt x="9" y="77"/>
                </a:lnTo>
                <a:lnTo>
                  <a:pt x="14" y="69"/>
                </a:lnTo>
                <a:lnTo>
                  <a:pt x="18" y="60"/>
                </a:lnTo>
                <a:lnTo>
                  <a:pt x="30" y="45"/>
                </a:lnTo>
                <a:lnTo>
                  <a:pt x="42" y="31"/>
                </a:lnTo>
                <a:lnTo>
                  <a:pt x="57" y="20"/>
                </a:lnTo>
                <a:lnTo>
                  <a:pt x="74" y="11"/>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0" name="Freeform 65"/>
          <p:cNvSpPr>
            <a:spLocks/>
          </p:cNvSpPr>
          <p:nvPr/>
        </p:nvSpPr>
        <p:spPr bwMode="auto">
          <a:xfrm>
            <a:off x="7855142" y="2599880"/>
            <a:ext cx="605362" cy="647917"/>
          </a:xfrm>
          <a:custGeom>
            <a:avLst/>
            <a:gdLst>
              <a:gd name="T0" fmla="*/ 179 w 222"/>
              <a:gd name="T1" fmla="*/ 0 h 230"/>
              <a:gd name="T2" fmla="*/ 179 w 222"/>
              <a:gd name="T3" fmla="*/ 0 h 230"/>
              <a:gd name="T4" fmla="*/ 151 w 222"/>
              <a:gd name="T5" fmla="*/ 17 h 230"/>
              <a:gd name="T6" fmla="*/ 124 w 222"/>
              <a:gd name="T7" fmla="*/ 35 h 230"/>
              <a:gd name="T8" fmla="*/ 99 w 222"/>
              <a:gd name="T9" fmla="*/ 56 h 230"/>
              <a:gd name="T10" fmla="*/ 76 w 222"/>
              <a:gd name="T11" fmla="*/ 78 h 230"/>
              <a:gd name="T12" fmla="*/ 54 w 222"/>
              <a:gd name="T13" fmla="*/ 101 h 230"/>
              <a:gd name="T14" fmla="*/ 35 w 222"/>
              <a:gd name="T15" fmla="*/ 126 h 230"/>
              <a:gd name="T16" fmla="*/ 17 w 222"/>
              <a:gd name="T17" fmla="*/ 153 h 230"/>
              <a:gd name="T18" fmla="*/ 0 w 222"/>
              <a:gd name="T19" fmla="*/ 181 h 230"/>
              <a:gd name="T20" fmla="*/ 0 w 222"/>
              <a:gd name="T21" fmla="*/ 181 h 230"/>
              <a:gd name="T22" fmla="*/ 9 w 222"/>
              <a:gd name="T23" fmla="*/ 191 h 230"/>
              <a:gd name="T24" fmla="*/ 20 w 222"/>
              <a:gd name="T25" fmla="*/ 199 h 230"/>
              <a:gd name="T26" fmla="*/ 32 w 222"/>
              <a:gd name="T27" fmla="*/ 206 h 230"/>
              <a:gd name="T28" fmla="*/ 46 w 222"/>
              <a:gd name="T29" fmla="*/ 213 h 230"/>
              <a:gd name="T30" fmla="*/ 46 w 222"/>
              <a:gd name="T31" fmla="*/ 213 h 230"/>
              <a:gd name="T32" fmla="*/ 53 w 222"/>
              <a:gd name="T33" fmla="*/ 215 h 230"/>
              <a:gd name="T34" fmla="*/ 53 w 222"/>
              <a:gd name="T35" fmla="*/ 215 h 230"/>
              <a:gd name="T36" fmla="*/ 69 w 222"/>
              <a:gd name="T37" fmla="*/ 221 h 230"/>
              <a:gd name="T38" fmla="*/ 86 w 222"/>
              <a:gd name="T39" fmla="*/ 226 h 230"/>
              <a:gd name="T40" fmla="*/ 101 w 222"/>
              <a:gd name="T41" fmla="*/ 228 h 230"/>
              <a:gd name="T42" fmla="*/ 117 w 222"/>
              <a:gd name="T43" fmla="*/ 230 h 230"/>
              <a:gd name="T44" fmla="*/ 117 w 222"/>
              <a:gd name="T45" fmla="*/ 230 h 230"/>
              <a:gd name="T46" fmla="*/ 138 w 222"/>
              <a:gd name="T47" fmla="*/ 228 h 230"/>
              <a:gd name="T48" fmla="*/ 156 w 222"/>
              <a:gd name="T49" fmla="*/ 225 h 230"/>
              <a:gd name="T50" fmla="*/ 173 w 222"/>
              <a:gd name="T51" fmla="*/ 221 h 230"/>
              <a:gd name="T52" fmla="*/ 188 w 222"/>
              <a:gd name="T53" fmla="*/ 216 h 230"/>
              <a:gd name="T54" fmla="*/ 200 w 222"/>
              <a:gd name="T55" fmla="*/ 211 h 230"/>
              <a:gd name="T56" fmla="*/ 208 w 222"/>
              <a:gd name="T57" fmla="*/ 206 h 230"/>
              <a:gd name="T58" fmla="*/ 215 w 222"/>
              <a:gd name="T59" fmla="*/ 203 h 230"/>
              <a:gd name="T60" fmla="*/ 215 w 222"/>
              <a:gd name="T61" fmla="*/ 203 h 230"/>
              <a:gd name="T62" fmla="*/ 206 w 222"/>
              <a:gd name="T63" fmla="*/ 199 h 230"/>
              <a:gd name="T64" fmla="*/ 197 w 222"/>
              <a:gd name="T65" fmla="*/ 196 h 230"/>
              <a:gd name="T66" fmla="*/ 190 w 222"/>
              <a:gd name="T67" fmla="*/ 191 h 230"/>
              <a:gd name="T68" fmla="*/ 183 w 222"/>
              <a:gd name="T69" fmla="*/ 186 h 230"/>
              <a:gd name="T70" fmla="*/ 183 w 222"/>
              <a:gd name="T71" fmla="*/ 186 h 230"/>
              <a:gd name="T72" fmla="*/ 191 w 222"/>
              <a:gd name="T73" fmla="*/ 176 h 230"/>
              <a:gd name="T74" fmla="*/ 198 w 222"/>
              <a:gd name="T75" fmla="*/ 166 h 230"/>
              <a:gd name="T76" fmla="*/ 206 w 222"/>
              <a:gd name="T77" fmla="*/ 156 h 230"/>
              <a:gd name="T78" fmla="*/ 212 w 222"/>
              <a:gd name="T79" fmla="*/ 143 h 230"/>
              <a:gd name="T80" fmla="*/ 212 w 222"/>
              <a:gd name="T81" fmla="*/ 143 h 230"/>
              <a:gd name="T82" fmla="*/ 214 w 222"/>
              <a:gd name="T83" fmla="*/ 134 h 230"/>
              <a:gd name="T84" fmla="*/ 218 w 222"/>
              <a:gd name="T85" fmla="*/ 124 h 230"/>
              <a:gd name="T86" fmla="*/ 219 w 222"/>
              <a:gd name="T87" fmla="*/ 114 h 230"/>
              <a:gd name="T88" fmla="*/ 220 w 222"/>
              <a:gd name="T89" fmla="*/ 105 h 230"/>
              <a:gd name="T90" fmla="*/ 222 w 222"/>
              <a:gd name="T91" fmla="*/ 95 h 230"/>
              <a:gd name="T92" fmla="*/ 220 w 222"/>
              <a:gd name="T93" fmla="*/ 85 h 230"/>
              <a:gd name="T94" fmla="*/ 219 w 222"/>
              <a:gd name="T95" fmla="*/ 76 h 230"/>
              <a:gd name="T96" fmla="*/ 218 w 222"/>
              <a:gd name="T97" fmla="*/ 66 h 230"/>
              <a:gd name="T98" fmla="*/ 212 w 222"/>
              <a:gd name="T99" fmla="*/ 48 h 230"/>
              <a:gd name="T100" fmla="*/ 203 w 222"/>
              <a:gd name="T101" fmla="*/ 31 h 230"/>
              <a:gd name="T102" fmla="*/ 198 w 222"/>
              <a:gd name="T103" fmla="*/ 22 h 230"/>
              <a:gd name="T104" fmla="*/ 192 w 222"/>
              <a:gd name="T105" fmla="*/ 15 h 230"/>
              <a:gd name="T106" fmla="*/ 185 w 222"/>
              <a:gd name="T107" fmla="*/ 8 h 230"/>
              <a:gd name="T108" fmla="*/ 179 w 222"/>
              <a:gd name="T109"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2" h="230">
                <a:moveTo>
                  <a:pt x="179" y="0"/>
                </a:moveTo>
                <a:lnTo>
                  <a:pt x="179" y="0"/>
                </a:lnTo>
                <a:lnTo>
                  <a:pt x="151" y="17"/>
                </a:lnTo>
                <a:lnTo>
                  <a:pt x="124" y="35"/>
                </a:lnTo>
                <a:lnTo>
                  <a:pt x="99" y="56"/>
                </a:lnTo>
                <a:lnTo>
                  <a:pt x="76" y="78"/>
                </a:lnTo>
                <a:lnTo>
                  <a:pt x="54" y="101"/>
                </a:lnTo>
                <a:lnTo>
                  <a:pt x="35" y="126"/>
                </a:lnTo>
                <a:lnTo>
                  <a:pt x="17" y="153"/>
                </a:lnTo>
                <a:lnTo>
                  <a:pt x="0" y="181"/>
                </a:lnTo>
                <a:lnTo>
                  <a:pt x="0" y="181"/>
                </a:lnTo>
                <a:lnTo>
                  <a:pt x="9" y="191"/>
                </a:lnTo>
                <a:lnTo>
                  <a:pt x="20" y="199"/>
                </a:lnTo>
                <a:lnTo>
                  <a:pt x="32" y="206"/>
                </a:lnTo>
                <a:lnTo>
                  <a:pt x="46" y="213"/>
                </a:lnTo>
                <a:lnTo>
                  <a:pt x="46" y="213"/>
                </a:lnTo>
                <a:lnTo>
                  <a:pt x="53" y="215"/>
                </a:lnTo>
                <a:lnTo>
                  <a:pt x="53" y="215"/>
                </a:lnTo>
                <a:lnTo>
                  <a:pt x="69" y="221"/>
                </a:lnTo>
                <a:lnTo>
                  <a:pt x="86" y="226"/>
                </a:lnTo>
                <a:lnTo>
                  <a:pt x="101" y="228"/>
                </a:lnTo>
                <a:lnTo>
                  <a:pt x="117" y="230"/>
                </a:lnTo>
                <a:lnTo>
                  <a:pt x="117" y="230"/>
                </a:lnTo>
                <a:lnTo>
                  <a:pt x="138" y="228"/>
                </a:lnTo>
                <a:lnTo>
                  <a:pt x="156" y="225"/>
                </a:lnTo>
                <a:lnTo>
                  <a:pt x="173" y="221"/>
                </a:lnTo>
                <a:lnTo>
                  <a:pt x="188" y="216"/>
                </a:lnTo>
                <a:lnTo>
                  <a:pt x="200" y="211"/>
                </a:lnTo>
                <a:lnTo>
                  <a:pt x="208" y="206"/>
                </a:lnTo>
                <a:lnTo>
                  <a:pt x="215" y="203"/>
                </a:lnTo>
                <a:lnTo>
                  <a:pt x="215" y="203"/>
                </a:lnTo>
                <a:lnTo>
                  <a:pt x="206" y="199"/>
                </a:lnTo>
                <a:lnTo>
                  <a:pt x="197" y="196"/>
                </a:lnTo>
                <a:lnTo>
                  <a:pt x="190" y="191"/>
                </a:lnTo>
                <a:lnTo>
                  <a:pt x="183" y="186"/>
                </a:lnTo>
                <a:lnTo>
                  <a:pt x="183" y="186"/>
                </a:lnTo>
                <a:lnTo>
                  <a:pt x="191" y="176"/>
                </a:lnTo>
                <a:lnTo>
                  <a:pt x="198" y="166"/>
                </a:lnTo>
                <a:lnTo>
                  <a:pt x="206" y="156"/>
                </a:lnTo>
                <a:lnTo>
                  <a:pt x="212" y="143"/>
                </a:lnTo>
                <a:lnTo>
                  <a:pt x="212" y="143"/>
                </a:lnTo>
                <a:lnTo>
                  <a:pt x="214" y="134"/>
                </a:lnTo>
                <a:lnTo>
                  <a:pt x="218" y="124"/>
                </a:lnTo>
                <a:lnTo>
                  <a:pt x="219" y="114"/>
                </a:lnTo>
                <a:lnTo>
                  <a:pt x="220" y="105"/>
                </a:lnTo>
                <a:lnTo>
                  <a:pt x="222" y="95"/>
                </a:lnTo>
                <a:lnTo>
                  <a:pt x="220" y="85"/>
                </a:lnTo>
                <a:lnTo>
                  <a:pt x="219" y="76"/>
                </a:lnTo>
                <a:lnTo>
                  <a:pt x="218" y="66"/>
                </a:lnTo>
                <a:lnTo>
                  <a:pt x="212" y="48"/>
                </a:lnTo>
                <a:lnTo>
                  <a:pt x="203" y="31"/>
                </a:lnTo>
                <a:lnTo>
                  <a:pt x="198" y="22"/>
                </a:lnTo>
                <a:lnTo>
                  <a:pt x="192" y="15"/>
                </a:lnTo>
                <a:lnTo>
                  <a:pt x="185" y="8"/>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1" name="Freeform 66"/>
          <p:cNvSpPr>
            <a:spLocks/>
          </p:cNvSpPr>
          <p:nvPr/>
        </p:nvSpPr>
        <p:spPr bwMode="auto">
          <a:xfrm>
            <a:off x="7713346" y="2452110"/>
            <a:ext cx="2334183" cy="2432532"/>
          </a:xfrm>
          <a:custGeom>
            <a:avLst/>
            <a:gdLst>
              <a:gd name="T0" fmla="*/ 413 w 856"/>
              <a:gd name="T1" fmla="*/ 0 h 856"/>
              <a:gd name="T2" fmla="*/ 337 w 856"/>
              <a:gd name="T3" fmla="*/ 11 h 856"/>
              <a:gd name="T4" fmla="*/ 266 w 856"/>
              <a:gd name="T5" fmla="*/ 35 h 856"/>
              <a:gd name="T6" fmla="*/ 251 w 856"/>
              <a:gd name="T7" fmla="*/ 52 h 856"/>
              <a:gd name="T8" fmla="*/ 269 w 856"/>
              <a:gd name="T9" fmla="*/ 79 h 856"/>
              <a:gd name="T10" fmla="*/ 281 w 856"/>
              <a:gd name="T11" fmla="*/ 107 h 856"/>
              <a:gd name="T12" fmla="*/ 287 w 856"/>
              <a:gd name="T13" fmla="*/ 138 h 856"/>
              <a:gd name="T14" fmla="*/ 285 w 856"/>
              <a:gd name="T15" fmla="*/ 170 h 856"/>
              <a:gd name="T16" fmla="*/ 276 w 856"/>
              <a:gd name="T17" fmla="*/ 201 h 856"/>
              <a:gd name="T18" fmla="*/ 257 w 856"/>
              <a:gd name="T19" fmla="*/ 234 h 856"/>
              <a:gd name="T20" fmla="*/ 303 w 856"/>
              <a:gd name="T21" fmla="*/ 250 h 856"/>
              <a:gd name="T22" fmla="*/ 265 w 856"/>
              <a:gd name="T23" fmla="*/ 272 h 856"/>
              <a:gd name="T24" fmla="*/ 228 w 856"/>
              <a:gd name="T25" fmla="*/ 288 h 856"/>
              <a:gd name="T26" fmla="*/ 168 w 856"/>
              <a:gd name="T27" fmla="*/ 296 h 856"/>
              <a:gd name="T28" fmla="*/ 132 w 856"/>
              <a:gd name="T29" fmla="*/ 292 h 856"/>
              <a:gd name="T30" fmla="*/ 98 w 856"/>
              <a:gd name="T31" fmla="*/ 282 h 856"/>
              <a:gd name="T32" fmla="*/ 77 w 856"/>
              <a:gd name="T33" fmla="*/ 272 h 856"/>
              <a:gd name="T34" fmla="*/ 43 w 856"/>
              <a:gd name="T35" fmla="*/ 246 h 856"/>
              <a:gd name="T36" fmla="*/ 25 w 856"/>
              <a:gd name="T37" fmla="*/ 291 h 856"/>
              <a:gd name="T38" fmla="*/ 6 w 856"/>
              <a:gd name="T39" fmla="*/ 363 h 856"/>
              <a:gd name="T40" fmla="*/ 0 w 856"/>
              <a:gd name="T41" fmla="*/ 439 h 856"/>
              <a:gd name="T42" fmla="*/ 1 w 856"/>
              <a:gd name="T43" fmla="*/ 476 h 856"/>
              <a:gd name="T44" fmla="*/ 21 w 856"/>
              <a:gd name="T45" fmla="*/ 577 h 856"/>
              <a:gd name="T46" fmla="*/ 65 w 856"/>
              <a:gd name="T47" fmla="*/ 671 h 856"/>
              <a:gd name="T48" fmla="*/ 128 w 856"/>
              <a:gd name="T49" fmla="*/ 750 h 856"/>
              <a:gd name="T50" fmla="*/ 207 w 856"/>
              <a:gd name="T51" fmla="*/ 813 h 856"/>
              <a:gd name="T52" fmla="*/ 299 w 856"/>
              <a:gd name="T53" fmla="*/ 856 h 856"/>
              <a:gd name="T54" fmla="*/ 367 w 856"/>
              <a:gd name="T55" fmla="*/ 839 h 856"/>
              <a:gd name="T56" fmla="*/ 421 w 856"/>
              <a:gd name="T57" fmla="*/ 833 h 856"/>
              <a:gd name="T58" fmla="*/ 457 w 856"/>
              <a:gd name="T59" fmla="*/ 833 h 856"/>
              <a:gd name="T60" fmla="*/ 510 w 856"/>
              <a:gd name="T61" fmla="*/ 839 h 856"/>
              <a:gd name="T62" fmla="*/ 579 w 856"/>
              <a:gd name="T63" fmla="*/ 856 h 856"/>
              <a:gd name="T64" fmla="*/ 650 w 856"/>
              <a:gd name="T65" fmla="*/ 825 h 856"/>
              <a:gd name="T66" fmla="*/ 713 w 856"/>
              <a:gd name="T67" fmla="*/ 784 h 856"/>
              <a:gd name="T68" fmla="*/ 767 w 856"/>
              <a:gd name="T69" fmla="*/ 731 h 856"/>
              <a:gd name="T70" fmla="*/ 814 w 856"/>
              <a:gd name="T71" fmla="*/ 670 h 856"/>
              <a:gd name="T72" fmla="*/ 847 w 856"/>
              <a:gd name="T73" fmla="*/ 602 h 856"/>
              <a:gd name="T74" fmla="*/ 847 w 856"/>
              <a:gd name="T75" fmla="*/ 545 h 856"/>
              <a:gd name="T76" fmla="*/ 834 w 856"/>
              <a:gd name="T77" fmla="*/ 439 h 856"/>
              <a:gd name="T78" fmla="*/ 840 w 856"/>
              <a:gd name="T79" fmla="*/ 369 h 856"/>
              <a:gd name="T80" fmla="*/ 856 w 856"/>
              <a:gd name="T81" fmla="*/ 301 h 856"/>
              <a:gd name="T82" fmla="*/ 814 w 856"/>
              <a:gd name="T83" fmla="*/ 208 h 856"/>
              <a:gd name="T84" fmla="*/ 750 w 856"/>
              <a:gd name="T85" fmla="*/ 129 h 856"/>
              <a:gd name="T86" fmla="*/ 670 w 856"/>
              <a:gd name="T87" fmla="*/ 66 h 856"/>
              <a:gd name="T88" fmla="*/ 578 w 856"/>
              <a:gd name="T89" fmla="*/ 22 h 856"/>
              <a:gd name="T90" fmla="*/ 475 w 856"/>
              <a:gd name="T91" fmla="*/ 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6" h="856">
                <a:moveTo>
                  <a:pt x="439" y="0"/>
                </a:moveTo>
                <a:lnTo>
                  <a:pt x="439" y="0"/>
                </a:lnTo>
                <a:lnTo>
                  <a:pt x="413" y="0"/>
                </a:lnTo>
                <a:lnTo>
                  <a:pt x="388" y="3"/>
                </a:lnTo>
                <a:lnTo>
                  <a:pt x="362" y="6"/>
                </a:lnTo>
                <a:lnTo>
                  <a:pt x="337" y="11"/>
                </a:lnTo>
                <a:lnTo>
                  <a:pt x="313" y="18"/>
                </a:lnTo>
                <a:lnTo>
                  <a:pt x="290" y="26"/>
                </a:lnTo>
                <a:lnTo>
                  <a:pt x="266" y="35"/>
                </a:lnTo>
                <a:lnTo>
                  <a:pt x="243" y="45"/>
                </a:lnTo>
                <a:lnTo>
                  <a:pt x="243" y="45"/>
                </a:lnTo>
                <a:lnTo>
                  <a:pt x="251" y="52"/>
                </a:lnTo>
                <a:lnTo>
                  <a:pt x="258" y="61"/>
                </a:lnTo>
                <a:lnTo>
                  <a:pt x="264" y="69"/>
                </a:lnTo>
                <a:lnTo>
                  <a:pt x="269" y="79"/>
                </a:lnTo>
                <a:lnTo>
                  <a:pt x="274" y="87"/>
                </a:lnTo>
                <a:lnTo>
                  <a:pt x="277" y="97"/>
                </a:lnTo>
                <a:lnTo>
                  <a:pt x="281" y="107"/>
                </a:lnTo>
                <a:lnTo>
                  <a:pt x="283" y="118"/>
                </a:lnTo>
                <a:lnTo>
                  <a:pt x="286" y="128"/>
                </a:lnTo>
                <a:lnTo>
                  <a:pt x="287" y="138"/>
                </a:lnTo>
                <a:lnTo>
                  <a:pt x="287" y="148"/>
                </a:lnTo>
                <a:lnTo>
                  <a:pt x="286" y="159"/>
                </a:lnTo>
                <a:lnTo>
                  <a:pt x="285" y="170"/>
                </a:lnTo>
                <a:lnTo>
                  <a:pt x="283" y="181"/>
                </a:lnTo>
                <a:lnTo>
                  <a:pt x="280" y="191"/>
                </a:lnTo>
                <a:lnTo>
                  <a:pt x="276" y="201"/>
                </a:lnTo>
                <a:lnTo>
                  <a:pt x="276" y="201"/>
                </a:lnTo>
                <a:lnTo>
                  <a:pt x="268" y="218"/>
                </a:lnTo>
                <a:lnTo>
                  <a:pt x="257" y="234"/>
                </a:lnTo>
                <a:lnTo>
                  <a:pt x="257" y="234"/>
                </a:lnTo>
                <a:lnTo>
                  <a:pt x="271" y="240"/>
                </a:lnTo>
                <a:lnTo>
                  <a:pt x="303" y="250"/>
                </a:lnTo>
                <a:lnTo>
                  <a:pt x="275" y="267"/>
                </a:lnTo>
                <a:lnTo>
                  <a:pt x="275" y="267"/>
                </a:lnTo>
                <a:lnTo>
                  <a:pt x="265" y="272"/>
                </a:lnTo>
                <a:lnTo>
                  <a:pt x="256" y="277"/>
                </a:lnTo>
                <a:lnTo>
                  <a:pt x="243" y="282"/>
                </a:lnTo>
                <a:lnTo>
                  <a:pt x="228" y="288"/>
                </a:lnTo>
                <a:lnTo>
                  <a:pt x="209" y="291"/>
                </a:lnTo>
                <a:lnTo>
                  <a:pt x="190" y="295"/>
                </a:lnTo>
                <a:lnTo>
                  <a:pt x="168" y="296"/>
                </a:lnTo>
                <a:lnTo>
                  <a:pt x="168" y="296"/>
                </a:lnTo>
                <a:lnTo>
                  <a:pt x="150" y="295"/>
                </a:lnTo>
                <a:lnTo>
                  <a:pt x="132" y="292"/>
                </a:lnTo>
                <a:lnTo>
                  <a:pt x="115" y="288"/>
                </a:lnTo>
                <a:lnTo>
                  <a:pt x="98" y="282"/>
                </a:lnTo>
                <a:lnTo>
                  <a:pt x="98" y="282"/>
                </a:lnTo>
                <a:lnTo>
                  <a:pt x="91" y="278"/>
                </a:lnTo>
                <a:lnTo>
                  <a:pt x="91" y="278"/>
                </a:lnTo>
                <a:lnTo>
                  <a:pt x="77" y="272"/>
                </a:lnTo>
                <a:lnTo>
                  <a:pt x="65" y="265"/>
                </a:lnTo>
                <a:lnTo>
                  <a:pt x="54" y="256"/>
                </a:lnTo>
                <a:lnTo>
                  <a:pt x="43" y="246"/>
                </a:lnTo>
                <a:lnTo>
                  <a:pt x="43" y="246"/>
                </a:lnTo>
                <a:lnTo>
                  <a:pt x="34" y="269"/>
                </a:lnTo>
                <a:lnTo>
                  <a:pt x="25" y="291"/>
                </a:lnTo>
                <a:lnTo>
                  <a:pt x="18" y="315"/>
                </a:lnTo>
                <a:lnTo>
                  <a:pt x="11" y="339"/>
                </a:lnTo>
                <a:lnTo>
                  <a:pt x="6" y="363"/>
                </a:lnTo>
                <a:lnTo>
                  <a:pt x="2" y="388"/>
                </a:lnTo>
                <a:lnTo>
                  <a:pt x="0" y="414"/>
                </a:lnTo>
                <a:lnTo>
                  <a:pt x="0" y="439"/>
                </a:lnTo>
                <a:lnTo>
                  <a:pt x="0" y="439"/>
                </a:lnTo>
                <a:lnTo>
                  <a:pt x="0" y="457"/>
                </a:lnTo>
                <a:lnTo>
                  <a:pt x="1" y="476"/>
                </a:lnTo>
                <a:lnTo>
                  <a:pt x="6" y="511"/>
                </a:lnTo>
                <a:lnTo>
                  <a:pt x="12" y="545"/>
                </a:lnTo>
                <a:lnTo>
                  <a:pt x="21" y="577"/>
                </a:lnTo>
                <a:lnTo>
                  <a:pt x="34" y="610"/>
                </a:lnTo>
                <a:lnTo>
                  <a:pt x="48" y="641"/>
                </a:lnTo>
                <a:lnTo>
                  <a:pt x="65" y="671"/>
                </a:lnTo>
                <a:lnTo>
                  <a:pt x="85" y="699"/>
                </a:lnTo>
                <a:lnTo>
                  <a:pt x="105" y="725"/>
                </a:lnTo>
                <a:lnTo>
                  <a:pt x="128" y="750"/>
                </a:lnTo>
                <a:lnTo>
                  <a:pt x="152" y="773"/>
                </a:lnTo>
                <a:lnTo>
                  <a:pt x="179" y="793"/>
                </a:lnTo>
                <a:lnTo>
                  <a:pt x="207" y="813"/>
                </a:lnTo>
                <a:lnTo>
                  <a:pt x="236" y="830"/>
                </a:lnTo>
                <a:lnTo>
                  <a:pt x="266" y="844"/>
                </a:lnTo>
                <a:lnTo>
                  <a:pt x="299" y="856"/>
                </a:lnTo>
                <a:lnTo>
                  <a:pt x="299" y="856"/>
                </a:lnTo>
                <a:lnTo>
                  <a:pt x="333" y="847"/>
                </a:lnTo>
                <a:lnTo>
                  <a:pt x="367" y="839"/>
                </a:lnTo>
                <a:lnTo>
                  <a:pt x="385" y="837"/>
                </a:lnTo>
                <a:lnTo>
                  <a:pt x="402" y="835"/>
                </a:lnTo>
                <a:lnTo>
                  <a:pt x="421" y="833"/>
                </a:lnTo>
                <a:lnTo>
                  <a:pt x="439" y="833"/>
                </a:lnTo>
                <a:lnTo>
                  <a:pt x="439" y="833"/>
                </a:lnTo>
                <a:lnTo>
                  <a:pt x="457" y="833"/>
                </a:lnTo>
                <a:lnTo>
                  <a:pt x="475" y="835"/>
                </a:lnTo>
                <a:lnTo>
                  <a:pt x="493" y="837"/>
                </a:lnTo>
                <a:lnTo>
                  <a:pt x="510" y="839"/>
                </a:lnTo>
                <a:lnTo>
                  <a:pt x="545" y="847"/>
                </a:lnTo>
                <a:lnTo>
                  <a:pt x="579" y="856"/>
                </a:lnTo>
                <a:lnTo>
                  <a:pt x="579" y="856"/>
                </a:lnTo>
                <a:lnTo>
                  <a:pt x="604" y="847"/>
                </a:lnTo>
                <a:lnTo>
                  <a:pt x="627" y="837"/>
                </a:lnTo>
                <a:lnTo>
                  <a:pt x="650" y="825"/>
                </a:lnTo>
                <a:lnTo>
                  <a:pt x="672" y="813"/>
                </a:lnTo>
                <a:lnTo>
                  <a:pt x="692" y="798"/>
                </a:lnTo>
                <a:lnTo>
                  <a:pt x="713" y="784"/>
                </a:lnTo>
                <a:lnTo>
                  <a:pt x="732" y="767"/>
                </a:lnTo>
                <a:lnTo>
                  <a:pt x="750" y="750"/>
                </a:lnTo>
                <a:lnTo>
                  <a:pt x="767" y="731"/>
                </a:lnTo>
                <a:lnTo>
                  <a:pt x="784" y="712"/>
                </a:lnTo>
                <a:lnTo>
                  <a:pt x="799" y="691"/>
                </a:lnTo>
                <a:lnTo>
                  <a:pt x="814" y="670"/>
                </a:lnTo>
                <a:lnTo>
                  <a:pt x="826" y="648"/>
                </a:lnTo>
                <a:lnTo>
                  <a:pt x="838" y="625"/>
                </a:lnTo>
                <a:lnTo>
                  <a:pt x="847" y="602"/>
                </a:lnTo>
                <a:lnTo>
                  <a:pt x="856" y="577"/>
                </a:lnTo>
                <a:lnTo>
                  <a:pt x="856" y="577"/>
                </a:lnTo>
                <a:lnTo>
                  <a:pt x="847" y="545"/>
                </a:lnTo>
                <a:lnTo>
                  <a:pt x="840" y="511"/>
                </a:lnTo>
                <a:lnTo>
                  <a:pt x="835" y="476"/>
                </a:lnTo>
                <a:lnTo>
                  <a:pt x="834" y="439"/>
                </a:lnTo>
                <a:lnTo>
                  <a:pt x="834" y="439"/>
                </a:lnTo>
                <a:lnTo>
                  <a:pt x="835" y="403"/>
                </a:lnTo>
                <a:lnTo>
                  <a:pt x="840" y="369"/>
                </a:lnTo>
                <a:lnTo>
                  <a:pt x="847" y="334"/>
                </a:lnTo>
                <a:lnTo>
                  <a:pt x="856" y="301"/>
                </a:lnTo>
                <a:lnTo>
                  <a:pt x="856" y="301"/>
                </a:lnTo>
                <a:lnTo>
                  <a:pt x="844" y="268"/>
                </a:lnTo>
                <a:lnTo>
                  <a:pt x="830" y="238"/>
                </a:lnTo>
                <a:lnTo>
                  <a:pt x="814" y="208"/>
                </a:lnTo>
                <a:lnTo>
                  <a:pt x="794" y="180"/>
                </a:lnTo>
                <a:lnTo>
                  <a:pt x="773" y="153"/>
                </a:lnTo>
                <a:lnTo>
                  <a:pt x="750" y="129"/>
                </a:lnTo>
                <a:lnTo>
                  <a:pt x="725" y="106"/>
                </a:lnTo>
                <a:lnTo>
                  <a:pt x="699" y="85"/>
                </a:lnTo>
                <a:lnTo>
                  <a:pt x="670" y="66"/>
                </a:lnTo>
                <a:lnTo>
                  <a:pt x="641" y="49"/>
                </a:lnTo>
                <a:lnTo>
                  <a:pt x="611" y="34"/>
                </a:lnTo>
                <a:lnTo>
                  <a:pt x="578" y="22"/>
                </a:lnTo>
                <a:lnTo>
                  <a:pt x="544" y="12"/>
                </a:lnTo>
                <a:lnTo>
                  <a:pt x="510" y="5"/>
                </a:lnTo>
                <a:lnTo>
                  <a:pt x="475" y="1"/>
                </a:lnTo>
                <a:lnTo>
                  <a:pt x="457" y="0"/>
                </a:lnTo>
                <a:lnTo>
                  <a:pt x="4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2" name="Freeform 74"/>
          <p:cNvSpPr>
            <a:spLocks/>
          </p:cNvSpPr>
          <p:nvPr/>
        </p:nvSpPr>
        <p:spPr bwMode="auto">
          <a:xfrm>
            <a:off x="9992992" y="3304632"/>
            <a:ext cx="119982" cy="784321"/>
          </a:xfrm>
          <a:custGeom>
            <a:avLst/>
            <a:gdLst>
              <a:gd name="T0" fmla="*/ 22 w 45"/>
              <a:gd name="T1" fmla="*/ 0 h 276"/>
              <a:gd name="T2" fmla="*/ 22 w 45"/>
              <a:gd name="T3" fmla="*/ 0 h 276"/>
              <a:gd name="T4" fmla="*/ 13 w 45"/>
              <a:gd name="T5" fmla="*/ 33 h 276"/>
              <a:gd name="T6" fmla="*/ 6 w 45"/>
              <a:gd name="T7" fmla="*/ 68 h 276"/>
              <a:gd name="T8" fmla="*/ 1 w 45"/>
              <a:gd name="T9" fmla="*/ 102 h 276"/>
              <a:gd name="T10" fmla="*/ 0 w 45"/>
              <a:gd name="T11" fmla="*/ 138 h 276"/>
              <a:gd name="T12" fmla="*/ 0 w 45"/>
              <a:gd name="T13" fmla="*/ 138 h 276"/>
              <a:gd name="T14" fmla="*/ 1 w 45"/>
              <a:gd name="T15" fmla="*/ 175 h 276"/>
              <a:gd name="T16" fmla="*/ 6 w 45"/>
              <a:gd name="T17" fmla="*/ 210 h 276"/>
              <a:gd name="T18" fmla="*/ 13 w 45"/>
              <a:gd name="T19" fmla="*/ 244 h 276"/>
              <a:gd name="T20" fmla="*/ 22 w 45"/>
              <a:gd name="T21" fmla="*/ 276 h 276"/>
              <a:gd name="T22" fmla="*/ 22 w 45"/>
              <a:gd name="T23" fmla="*/ 276 h 276"/>
              <a:gd name="T24" fmla="*/ 32 w 45"/>
              <a:gd name="T25" fmla="*/ 244 h 276"/>
              <a:gd name="T26" fmla="*/ 39 w 45"/>
              <a:gd name="T27" fmla="*/ 210 h 276"/>
              <a:gd name="T28" fmla="*/ 44 w 45"/>
              <a:gd name="T29" fmla="*/ 175 h 276"/>
              <a:gd name="T30" fmla="*/ 45 w 45"/>
              <a:gd name="T31" fmla="*/ 138 h 276"/>
              <a:gd name="T32" fmla="*/ 45 w 45"/>
              <a:gd name="T33" fmla="*/ 138 h 276"/>
              <a:gd name="T34" fmla="*/ 44 w 45"/>
              <a:gd name="T35" fmla="*/ 102 h 276"/>
              <a:gd name="T36" fmla="*/ 39 w 45"/>
              <a:gd name="T37" fmla="*/ 68 h 276"/>
              <a:gd name="T38" fmla="*/ 32 w 45"/>
              <a:gd name="T39" fmla="*/ 33 h 276"/>
              <a:gd name="T40" fmla="*/ 22 w 45"/>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276">
                <a:moveTo>
                  <a:pt x="22" y="0"/>
                </a:moveTo>
                <a:lnTo>
                  <a:pt x="22" y="0"/>
                </a:lnTo>
                <a:lnTo>
                  <a:pt x="13" y="33"/>
                </a:lnTo>
                <a:lnTo>
                  <a:pt x="6" y="68"/>
                </a:lnTo>
                <a:lnTo>
                  <a:pt x="1" y="102"/>
                </a:lnTo>
                <a:lnTo>
                  <a:pt x="0" y="138"/>
                </a:lnTo>
                <a:lnTo>
                  <a:pt x="0" y="138"/>
                </a:lnTo>
                <a:lnTo>
                  <a:pt x="1" y="175"/>
                </a:lnTo>
                <a:lnTo>
                  <a:pt x="6" y="210"/>
                </a:lnTo>
                <a:lnTo>
                  <a:pt x="13" y="244"/>
                </a:lnTo>
                <a:lnTo>
                  <a:pt x="22" y="276"/>
                </a:lnTo>
                <a:lnTo>
                  <a:pt x="22" y="276"/>
                </a:lnTo>
                <a:lnTo>
                  <a:pt x="32" y="244"/>
                </a:lnTo>
                <a:lnTo>
                  <a:pt x="39" y="210"/>
                </a:lnTo>
                <a:lnTo>
                  <a:pt x="44" y="175"/>
                </a:lnTo>
                <a:lnTo>
                  <a:pt x="45" y="138"/>
                </a:lnTo>
                <a:lnTo>
                  <a:pt x="45" y="138"/>
                </a:lnTo>
                <a:lnTo>
                  <a:pt x="44" y="102"/>
                </a:lnTo>
                <a:lnTo>
                  <a:pt x="39" y="68"/>
                </a:lnTo>
                <a:lnTo>
                  <a:pt x="32" y="33"/>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3" name="Freeform 84"/>
          <p:cNvSpPr>
            <a:spLocks/>
          </p:cNvSpPr>
          <p:nvPr/>
        </p:nvSpPr>
        <p:spPr bwMode="auto">
          <a:xfrm>
            <a:off x="8531401" y="4816440"/>
            <a:ext cx="763518" cy="130722"/>
          </a:xfrm>
          <a:custGeom>
            <a:avLst/>
            <a:gdLst>
              <a:gd name="T0" fmla="*/ 140 w 280"/>
              <a:gd name="T1" fmla="*/ 0 h 45"/>
              <a:gd name="T2" fmla="*/ 140 w 280"/>
              <a:gd name="T3" fmla="*/ 0 h 45"/>
              <a:gd name="T4" fmla="*/ 122 w 280"/>
              <a:gd name="T5" fmla="*/ 0 h 45"/>
              <a:gd name="T6" fmla="*/ 103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3 w 280"/>
              <a:gd name="T25" fmla="*/ 44 h 45"/>
              <a:gd name="T26" fmla="*/ 122 w 280"/>
              <a:gd name="T27" fmla="*/ 45 h 45"/>
              <a:gd name="T28" fmla="*/ 140 w 280"/>
              <a:gd name="T29" fmla="*/ 45 h 45"/>
              <a:gd name="T30" fmla="*/ 140 w 280"/>
              <a:gd name="T31" fmla="*/ 45 h 45"/>
              <a:gd name="T32" fmla="*/ 158 w 280"/>
              <a:gd name="T33" fmla="*/ 45 h 45"/>
              <a:gd name="T34" fmla="*/ 176 w 280"/>
              <a:gd name="T35" fmla="*/ 44 h 45"/>
              <a:gd name="T36" fmla="*/ 194 w 280"/>
              <a:gd name="T37" fmla="*/ 43 h 45"/>
              <a:gd name="T38" fmla="*/ 211 w 280"/>
              <a:gd name="T39" fmla="*/ 40 h 45"/>
              <a:gd name="T40" fmla="*/ 246 w 280"/>
              <a:gd name="T41" fmla="*/ 33 h 45"/>
              <a:gd name="T42" fmla="*/ 280 w 280"/>
              <a:gd name="T43" fmla="*/ 23 h 45"/>
              <a:gd name="T44" fmla="*/ 280 w 280"/>
              <a:gd name="T45" fmla="*/ 23 h 45"/>
              <a:gd name="T46" fmla="*/ 246 w 280"/>
              <a:gd name="T47" fmla="*/ 14 h 45"/>
              <a:gd name="T48" fmla="*/ 211 w 280"/>
              <a:gd name="T49" fmla="*/ 6 h 45"/>
              <a:gd name="T50" fmla="*/ 194 w 280"/>
              <a:gd name="T51" fmla="*/ 4 h 45"/>
              <a:gd name="T52" fmla="*/ 176 w 280"/>
              <a:gd name="T53" fmla="*/ 2 h 45"/>
              <a:gd name="T54" fmla="*/ 158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3" y="2"/>
                </a:lnTo>
                <a:lnTo>
                  <a:pt x="86" y="4"/>
                </a:lnTo>
                <a:lnTo>
                  <a:pt x="68" y="6"/>
                </a:lnTo>
                <a:lnTo>
                  <a:pt x="34" y="14"/>
                </a:lnTo>
                <a:lnTo>
                  <a:pt x="0" y="23"/>
                </a:lnTo>
                <a:lnTo>
                  <a:pt x="0" y="23"/>
                </a:lnTo>
                <a:lnTo>
                  <a:pt x="34" y="33"/>
                </a:lnTo>
                <a:lnTo>
                  <a:pt x="68" y="40"/>
                </a:lnTo>
                <a:lnTo>
                  <a:pt x="86" y="43"/>
                </a:lnTo>
                <a:lnTo>
                  <a:pt x="103" y="44"/>
                </a:lnTo>
                <a:lnTo>
                  <a:pt x="122" y="45"/>
                </a:lnTo>
                <a:lnTo>
                  <a:pt x="140" y="45"/>
                </a:lnTo>
                <a:lnTo>
                  <a:pt x="140" y="45"/>
                </a:lnTo>
                <a:lnTo>
                  <a:pt x="158" y="45"/>
                </a:lnTo>
                <a:lnTo>
                  <a:pt x="176" y="44"/>
                </a:lnTo>
                <a:lnTo>
                  <a:pt x="194" y="43"/>
                </a:lnTo>
                <a:lnTo>
                  <a:pt x="211" y="40"/>
                </a:lnTo>
                <a:lnTo>
                  <a:pt x="246" y="33"/>
                </a:lnTo>
                <a:lnTo>
                  <a:pt x="280" y="23"/>
                </a:lnTo>
                <a:lnTo>
                  <a:pt x="280" y="23"/>
                </a:lnTo>
                <a:lnTo>
                  <a:pt x="246" y="14"/>
                </a:lnTo>
                <a:lnTo>
                  <a:pt x="211" y="6"/>
                </a:lnTo>
                <a:lnTo>
                  <a:pt x="194" y="4"/>
                </a:lnTo>
                <a:lnTo>
                  <a:pt x="176" y="2"/>
                </a:lnTo>
                <a:lnTo>
                  <a:pt x="158" y="0"/>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4" name="Freeform 187"/>
          <p:cNvSpPr>
            <a:spLocks/>
          </p:cNvSpPr>
          <p:nvPr/>
        </p:nvSpPr>
        <p:spPr bwMode="auto">
          <a:xfrm>
            <a:off x="9889370" y="2923838"/>
            <a:ext cx="158159" cy="289859"/>
          </a:xfrm>
          <a:custGeom>
            <a:avLst/>
            <a:gdLst>
              <a:gd name="T0" fmla="*/ 0 w 58"/>
              <a:gd name="T1" fmla="*/ 0 h 102"/>
              <a:gd name="T2" fmla="*/ 0 w 58"/>
              <a:gd name="T3" fmla="*/ 0 h 102"/>
              <a:gd name="T4" fmla="*/ 0 w 58"/>
              <a:gd name="T5" fmla="*/ 2 h 102"/>
              <a:gd name="T6" fmla="*/ 0 w 58"/>
              <a:gd name="T7" fmla="*/ 2 h 102"/>
              <a:gd name="T8" fmla="*/ 17 w 58"/>
              <a:gd name="T9" fmla="*/ 25 h 102"/>
              <a:gd name="T10" fmla="*/ 31 w 58"/>
              <a:gd name="T11" fmla="*/ 50 h 102"/>
              <a:gd name="T12" fmla="*/ 45 w 58"/>
              <a:gd name="T13" fmla="*/ 76 h 102"/>
              <a:gd name="T14" fmla="*/ 57 w 58"/>
              <a:gd name="T15" fmla="*/ 102 h 102"/>
              <a:gd name="T16" fmla="*/ 57 w 58"/>
              <a:gd name="T17" fmla="*/ 102 h 102"/>
              <a:gd name="T18" fmla="*/ 58 w 58"/>
              <a:gd name="T19" fmla="*/ 101 h 102"/>
              <a:gd name="T20" fmla="*/ 58 w 58"/>
              <a:gd name="T21" fmla="*/ 101 h 102"/>
              <a:gd name="T22" fmla="*/ 46 w 58"/>
              <a:gd name="T23" fmla="*/ 74 h 102"/>
              <a:gd name="T24" fmla="*/ 31 w 58"/>
              <a:gd name="T25" fmla="*/ 49 h 102"/>
              <a:gd name="T26" fmla="*/ 17 w 58"/>
              <a:gd name="T27" fmla="*/ 25 h 102"/>
              <a:gd name="T28" fmla="*/ 0 w 58"/>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102">
                <a:moveTo>
                  <a:pt x="0" y="0"/>
                </a:moveTo>
                <a:lnTo>
                  <a:pt x="0" y="0"/>
                </a:lnTo>
                <a:lnTo>
                  <a:pt x="0" y="2"/>
                </a:lnTo>
                <a:lnTo>
                  <a:pt x="0" y="2"/>
                </a:lnTo>
                <a:lnTo>
                  <a:pt x="17" y="25"/>
                </a:lnTo>
                <a:lnTo>
                  <a:pt x="31" y="50"/>
                </a:lnTo>
                <a:lnTo>
                  <a:pt x="45" y="76"/>
                </a:lnTo>
                <a:lnTo>
                  <a:pt x="57" y="102"/>
                </a:lnTo>
                <a:lnTo>
                  <a:pt x="57" y="102"/>
                </a:lnTo>
                <a:lnTo>
                  <a:pt x="58" y="101"/>
                </a:lnTo>
                <a:lnTo>
                  <a:pt x="58" y="101"/>
                </a:lnTo>
                <a:lnTo>
                  <a:pt x="46" y="74"/>
                </a:lnTo>
                <a:lnTo>
                  <a:pt x="31" y="49"/>
                </a:lnTo>
                <a:lnTo>
                  <a:pt x="17" y="2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5" name="Freeform 190"/>
          <p:cNvSpPr>
            <a:spLocks/>
          </p:cNvSpPr>
          <p:nvPr/>
        </p:nvSpPr>
        <p:spPr bwMode="auto">
          <a:xfrm>
            <a:off x="10047529" y="2923838"/>
            <a:ext cx="158159" cy="289859"/>
          </a:xfrm>
          <a:custGeom>
            <a:avLst/>
            <a:gdLst>
              <a:gd name="T0" fmla="*/ 57 w 57"/>
              <a:gd name="T1" fmla="*/ 0 h 102"/>
              <a:gd name="T2" fmla="*/ 57 w 57"/>
              <a:gd name="T3" fmla="*/ 0 h 102"/>
              <a:gd name="T4" fmla="*/ 40 w 57"/>
              <a:gd name="T5" fmla="*/ 25 h 102"/>
              <a:gd name="T6" fmla="*/ 25 w 57"/>
              <a:gd name="T7" fmla="*/ 49 h 102"/>
              <a:gd name="T8" fmla="*/ 11 w 57"/>
              <a:gd name="T9" fmla="*/ 74 h 102"/>
              <a:gd name="T10" fmla="*/ 0 w 57"/>
              <a:gd name="T11" fmla="*/ 101 h 102"/>
              <a:gd name="T12" fmla="*/ 0 w 57"/>
              <a:gd name="T13" fmla="*/ 101 h 102"/>
              <a:gd name="T14" fmla="*/ 0 w 57"/>
              <a:gd name="T15" fmla="*/ 102 h 102"/>
              <a:gd name="T16" fmla="*/ 0 w 57"/>
              <a:gd name="T17" fmla="*/ 102 h 102"/>
              <a:gd name="T18" fmla="*/ 12 w 57"/>
              <a:gd name="T19" fmla="*/ 76 h 102"/>
              <a:gd name="T20" fmla="*/ 25 w 57"/>
              <a:gd name="T21" fmla="*/ 50 h 102"/>
              <a:gd name="T22" fmla="*/ 40 w 57"/>
              <a:gd name="T23" fmla="*/ 25 h 102"/>
              <a:gd name="T24" fmla="*/ 57 w 57"/>
              <a:gd name="T25" fmla="*/ 2 h 102"/>
              <a:gd name="T26" fmla="*/ 57 w 57"/>
              <a:gd name="T27" fmla="*/ 2 h 102"/>
              <a:gd name="T28" fmla="*/ 57 w 57"/>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2">
                <a:moveTo>
                  <a:pt x="57" y="0"/>
                </a:moveTo>
                <a:lnTo>
                  <a:pt x="57" y="0"/>
                </a:lnTo>
                <a:lnTo>
                  <a:pt x="40" y="25"/>
                </a:lnTo>
                <a:lnTo>
                  <a:pt x="25" y="49"/>
                </a:lnTo>
                <a:lnTo>
                  <a:pt x="11" y="74"/>
                </a:lnTo>
                <a:lnTo>
                  <a:pt x="0" y="101"/>
                </a:lnTo>
                <a:lnTo>
                  <a:pt x="0" y="101"/>
                </a:lnTo>
                <a:lnTo>
                  <a:pt x="0" y="102"/>
                </a:lnTo>
                <a:lnTo>
                  <a:pt x="0" y="102"/>
                </a:lnTo>
                <a:lnTo>
                  <a:pt x="12" y="76"/>
                </a:lnTo>
                <a:lnTo>
                  <a:pt x="25" y="50"/>
                </a:lnTo>
                <a:lnTo>
                  <a:pt x="40" y="25"/>
                </a:lnTo>
                <a:lnTo>
                  <a:pt x="57" y="2"/>
                </a:lnTo>
                <a:lnTo>
                  <a:pt x="57" y="2"/>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6" name="Freeform 193"/>
          <p:cNvSpPr>
            <a:spLocks/>
          </p:cNvSpPr>
          <p:nvPr/>
        </p:nvSpPr>
        <p:spPr bwMode="auto">
          <a:xfrm>
            <a:off x="9889370" y="2690820"/>
            <a:ext cx="316314" cy="517199"/>
          </a:xfrm>
          <a:custGeom>
            <a:avLst/>
            <a:gdLst>
              <a:gd name="T0" fmla="*/ 58 w 115"/>
              <a:gd name="T1" fmla="*/ 0 h 182"/>
              <a:gd name="T2" fmla="*/ 58 w 115"/>
              <a:gd name="T3" fmla="*/ 0 h 182"/>
              <a:gd name="T4" fmla="*/ 42 w 115"/>
              <a:gd name="T5" fmla="*/ 19 h 182"/>
              <a:gd name="T6" fmla="*/ 26 w 115"/>
              <a:gd name="T7" fmla="*/ 39 h 182"/>
              <a:gd name="T8" fmla="*/ 13 w 115"/>
              <a:gd name="T9" fmla="*/ 61 h 182"/>
              <a:gd name="T10" fmla="*/ 0 w 115"/>
              <a:gd name="T11" fmla="*/ 81 h 182"/>
              <a:gd name="T12" fmla="*/ 0 w 115"/>
              <a:gd name="T13" fmla="*/ 81 h 182"/>
              <a:gd name="T14" fmla="*/ 17 w 115"/>
              <a:gd name="T15" fmla="*/ 106 h 182"/>
              <a:gd name="T16" fmla="*/ 31 w 115"/>
              <a:gd name="T17" fmla="*/ 130 h 182"/>
              <a:gd name="T18" fmla="*/ 46 w 115"/>
              <a:gd name="T19" fmla="*/ 155 h 182"/>
              <a:gd name="T20" fmla="*/ 58 w 115"/>
              <a:gd name="T21" fmla="*/ 182 h 182"/>
              <a:gd name="T22" fmla="*/ 58 w 115"/>
              <a:gd name="T23" fmla="*/ 182 h 182"/>
              <a:gd name="T24" fmla="*/ 69 w 115"/>
              <a:gd name="T25" fmla="*/ 155 h 182"/>
              <a:gd name="T26" fmla="*/ 83 w 115"/>
              <a:gd name="T27" fmla="*/ 130 h 182"/>
              <a:gd name="T28" fmla="*/ 98 w 115"/>
              <a:gd name="T29" fmla="*/ 106 h 182"/>
              <a:gd name="T30" fmla="*/ 115 w 115"/>
              <a:gd name="T31" fmla="*/ 81 h 182"/>
              <a:gd name="T32" fmla="*/ 115 w 115"/>
              <a:gd name="T33" fmla="*/ 81 h 182"/>
              <a:gd name="T34" fmla="*/ 102 w 115"/>
              <a:gd name="T35" fmla="*/ 61 h 182"/>
              <a:gd name="T36" fmla="*/ 88 w 115"/>
              <a:gd name="T37" fmla="*/ 39 h 182"/>
              <a:gd name="T38" fmla="*/ 74 w 115"/>
              <a:gd name="T39" fmla="*/ 19 h 182"/>
              <a:gd name="T40" fmla="*/ 58 w 115"/>
              <a:gd name="T4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182">
                <a:moveTo>
                  <a:pt x="58" y="0"/>
                </a:moveTo>
                <a:lnTo>
                  <a:pt x="58" y="0"/>
                </a:lnTo>
                <a:lnTo>
                  <a:pt x="42" y="19"/>
                </a:lnTo>
                <a:lnTo>
                  <a:pt x="26" y="39"/>
                </a:lnTo>
                <a:lnTo>
                  <a:pt x="13" y="61"/>
                </a:lnTo>
                <a:lnTo>
                  <a:pt x="0" y="81"/>
                </a:lnTo>
                <a:lnTo>
                  <a:pt x="0" y="81"/>
                </a:lnTo>
                <a:lnTo>
                  <a:pt x="17" y="106"/>
                </a:lnTo>
                <a:lnTo>
                  <a:pt x="31" y="130"/>
                </a:lnTo>
                <a:lnTo>
                  <a:pt x="46" y="155"/>
                </a:lnTo>
                <a:lnTo>
                  <a:pt x="58" y="182"/>
                </a:lnTo>
                <a:lnTo>
                  <a:pt x="58" y="182"/>
                </a:lnTo>
                <a:lnTo>
                  <a:pt x="69" y="155"/>
                </a:lnTo>
                <a:lnTo>
                  <a:pt x="83" y="130"/>
                </a:lnTo>
                <a:lnTo>
                  <a:pt x="98" y="106"/>
                </a:lnTo>
                <a:lnTo>
                  <a:pt x="115" y="81"/>
                </a:lnTo>
                <a:lnTo>
                  <a:pt x="115" y="81"/>
                </a:lnTo>
                <a:lnTo>
                  <a:pt x="102" y="61"/>
                </a:lnTo>
                <a:lnTo>
                  <a:pt x="88" y="39"/>
                </a:lnTo>
                <a:lnTo>
                  <a:pt x="74" y="19"/>
                </a:lnTo>
                <a:lnTo>
                  <a:pt x="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9" name="Freeform 65"/>
          <p:cNvSpPr>
            <a:spLocks/>
          </p:cNvSpPr>
          <p:nvPr/>
        </p:nvSpPr>
        <p:spPr bwMode="auto">
          <a:xfrm>
            <a:off x="10026209" y="2603102"/>
            <a:ext cx="644623" cy="662044"/>
          </a:xfrm>
          <a:custGeom>
            <a:avLst/>
            <a:gdLst>
              <a:gd name="T0" fmla="*/ 179 w 222"/>
              <a:gd name="T1" fmla="*/ 0 h 230"/>
              <a:gd name="T2" fmla="*/ 179 w 222"/>
              <a:gd name="T3" fmla="*/ 0 h 230"/>
              <a:gd name="T4" fmla="*/ 151 w 222"/>
              <a:gd name="T5" fmla="*/ 17 h 230"/>
              <a:gd name="T6" fmla="*/ 124 w 222"/>
              <a:gd name="T7" fmla="*/ 35 h 230"/>
              <a:gd name="T8" fmla="*/ 99 w 222"/>
              <a:gd name="T9" fmla="*/ 56 h 230"/>
              <a:gd name="T10" fmla="*/ 76 w 222"/>
              <a:gd name="T11" fmla="*/ 78 h 230"/>
              <a:gd name="T12" fmla="*/ 54 w 222"/>
              <a:gd name="T13" fmla="*/ 101 h 230"/>
              <a:gd name="T14" fmla="*/ 35 w 222"/>
              <a:gd name="T15" fmla="*/ 126 h 230"/>
              <a:gd name="T16" fmla="*/ 17 w 222"/>
              <a:gd name="T17" fmla="*/ 153 h 230"/>
              <a:gd name="T18" fmla="*/ 0 w 222"/>
              <a:gd name="T19" fmla="*/ 181 h 230"/>
              <a:gd name="T20" fmla="*/ 0 w 222"/>
              <a:gd name="T21" fmla="*/ 181 h 230"/>
              <a:gd name="T22" fmla="*/ 9 w 222"/>
              <a:gd name="T23" fmla="*/ 191 h 230"/>
              <a:gd name="T24" fmla="*/ 20 w 222"/>
              <a:gd name="T25" fmla="*/ 199 h 230"/>
              <a:gd name="T26" fmla="*/ 32 w 222"/>
              <a:gd name="T27" fmla="*/ 206 h 230"/>
              <a:gd name="T28" fmla="*/ 46 w 222"/>
              <a:gd name="T29" fmla="*/ 213 h 230"/>
              <a:gd name="T30" fmla="*/ 46 w 222"/>
              <a:gd name="T31" fmla="*/ 213 h 230"/>
              <a:gd name="T32" fmla="*/ 53 w 222"/>
              <a:gd name="T33" fmla="*/ 215 h 230"/>
              <a:gd name="T34" fmla="*/ 53 w 222"/>
              <a:gd name="T35" fmla="*/ 215 h 230"/>
              <a:gd name="T36" fmla="*/ 69 w 222"/>
              <a:gd name="T37" fmla="*/ 221 h 230"/>
              <a:gd name="T38" fmla="*/ 86 w 222"/>
              <a:gd name="T39" fmla="*/ 226 h 230"/>
              <a:gd name="T40" fmla="*/ 101 w 222"/>
              <a:gd name="T41" fmla="*/ 228 h 230"/>
              <a:gd name="T42" fmla="*/ 117 w 222"/>
              <a:gd name="T43" fmla="*/ 230 h 230"/>
              <a:gd name="T44" fmla="*/ 117 w 222"/>
              <a:gd name="T45" fmla="*/ 230 h 230"/>
              <a:gd name="T46" fmla="*/ 138 w 222"/>
              <a:gd name="T47" fmla="*/ 228 h 230"/>
              <a:gd name="T48" fmla="*/ 156 w 222"/>
              <a:gd name="T49" fmla="*/ 225 h 230"/>
              <a:gd name="T50" fmla="*/ 173 w 222"/>
              <a:gd name="T51" fmla="*/ 221 h 230"/>
              <a:gd name="T52" fmla="*/ 188 w 222"/>
              <a:gd name="T53" fmla="*/ 216 h 230"/>
              <a:gd name="T54" fmla="*/ 200 w 222"/>
              <a:gd name="T55" fmla="*/ 211 h 230"/>
              <a:gd name="T56" fmla="*/ 208 w 222"/>
              <a:gd name="T57" fmla="*/ 206 h 230"/>
              <a:gd name="T58" fmla="*/ 215 w 222"/>
              <a:gd name="T59" fmla="*/ 203 h 230"/>
              <a:gd name="T60" fmla="*/ 215 w 222"/>
              <a:gd name="T61" fmla="*/ 203 h 230"/>
              <a:gd name="T62" fmla="*/ 206 w 222"/>
              <a:gd name="T63" fmla="*/ 199 h 230"/>
              <a:gd name="T64" fmla="*/ 197 w 222"/>
              <a:gd name="T65" fmla="*/ 196 h 230"/>
              <a:gd name="T66" fmla="*/ 190 w 222"/>
              <a:gd name="T67" fmla="*/ 191 h 230"/>
              <a:gd name="T68" fmla="*/ 183 w 222"/>
              <a:gd name="T69" fmla="*/ 186 h 230"/>
              <a:gd name="T70" fmla="*/ 183 w 222"/>
              <a:gd name="T71" fmla="*/ 186 h 230"/>
              <a:gd name="T72" fmla="*/ 191 w 222"/>
              <a:gd name="T73" fmla="*/ 176 h 230"/>
              <a:gd name="T74" fmla="*/ 198 w 222"/>
              <a:gd name="T75" fmla="*/ 166 h 230"/>
              <a:gd name="T76" fmla="*/ 206 w 222"/>
              <a:gd name="T77" fmla="*/ 156 h 230"/>
              <a:gd name="T78" fmla="*/ 212 w 222"/>
              <a:gd name="T79" fmla="*/ 143 h 230"/>
              <a:gd name="T80" fmla="*/ 212 w 222"/>
              <a:gd name="T81" fmla="*/ 143 h 230"/>
              <a:gd name="T82" fmla="*/ 214 w 222"/>
              <a:gd name="T83" fmla="*/ 134 h 230"/>
              <a:gd name="T84" fmla="*/ 218 w 222"/>
              <a:gd name="T85" fmla="*/ 124 h 230"/>
              <a:gd name="T86" fmla="*/ 219 w 222"/>
              <a:gd name="T87" fmla="*/ 114 h 230"/>
              <a:gd name="T88" fmla="*/ 220 w 222"/>
              <a:gd name="T89" fmla="*/ 105 h 230"/>
              <a:gd name="T90" fmla="*/ 222 w 222"/>
              <a:gd name="T91" fmla="*/ 95 h 230"/>
              <a:gd name="T92" fmla="*/ 220 w 222"/>
              <a:gd name="T93" fmla="*/ 85 h 230"/>
              <a:gd name="T94" fmla="*/ 219 w 222"/>
              <a:gd name="T95" fmla="*/ 76 h 230"/>
              <a:gd name="T96" fmla="*/ 218 w 222"/>
              <a:gd name="T97" fmla="*/ 66 h 230"/>
              <a:gd name="T98" fmla="*/ 212 w 222"/>
              <a:gd name="T99" fmla="*/ 48 h 230"/>
              <a:gd name="T100" fmla="*/ 203 w 222"/>
              <a:gd name="T101" fmla="*/ 31 h 230"/>
              <a:gd name="T102" fmla="*/ 198 w 222"/>
              <a:gd name="T103" fmla="*/ 22 h 230"/>
              <a:gd name="T104" fmla="*/ 192 w 222"/>
              <a:gd name="T105" fmla="*/ 15 h 230"/>
              <a:gd name="T106" fmla="*/ 185 w 222"/>
              <a:gd name="T107" fmla="*/ 8 h 230"/>
              <a:gd name="T108" fmla="*/ 179 w 222"/>
              <a:gd name="T109"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2" h="230">
                <a:moveTo>
                  <a:pt x="179" y="0"/>
                </a:moveTo>
                <a:lnTo>
                  <a:pt x="179" y="0"/>
                </a:lnTo>
                <a:lnTo>
                  <a:pt x="151" y="17"/>
                </a:lnTo>
                <a:lnTo>
                  <a:pt x="124" y="35"/>
                </a:lnTo>
                <a:lnTo>
                  <a:pt x="99" y="56"/>
                </a:lnTo>
                <a:lnTo>
                  <a:pt x="76" y="78"/>
                </a:lnTo>
                <a:lnTo>
                  <a:pt x="54" y="101"/>
                </a:lnTo>
                <a:lnTo>
                  <a:pt x="35" y="126"/>
                </a:lnTo>
                <a:lnTo>
                  <a:pt x="17" y="153"/>
                </a:lnTo>
                <a:lnTo>
                  <a:pt x="0" y="181"/>
                </a:lnTo>
                <a:lnTo>
                  <a:pt x="0" y="181"/>
                </a:lnTo>
                <a:lnTo>
                  <a:pt x="9" y="191"/>
                </a:lnTo>
                <a:lnTo>
                  <a:pt x="20" y="199"/>
                </a:lnTo>
                <a:lnTo>
                  <a:pt x="32" y="206"/>
                </a:lnTo>
                <a:lnTo>
                  <a:pt x="46" y="213"/>
                </a:lnTo>
                <a:lnTo>
                  <a:pt x="46" y="213"/>
                </a:lnTo>
                <a:lnTo>
                  <a:pt x="53" y="215"/>
                </a:lnTo>
                <a:lnTo>
                  <a:pt x="53" y="215"/>
                </a:lnTo>
                <a:lnTo>
                  <a:pt x="69" y="221"/>
                </a:lnTo>
                <a:lnTo>
                  <a:pt x="86" y="226"/>
                </a:lnTo>
                <a:lnTo>
                  <a:pt x="101" y="228"/>
                </a:lnTo>
                <a:lnTo>
                  <a:pt x="117" y="230"/>
                </a:lnTo>
                <a:lnTo>
                  <a:pt x="117" y="230"/>
                </a:lnTo>
                <a:lnTo>
                  <a:pt x="138" y="228"/>
                </a:lnTo>
                <a:lnTo>
                  <a:pt x="156" y="225"/>
                </a:lnTo>
                <a:lnTo>
                  <a:pt x="173" y="221"/>
                </a:lnTo>
                <a:lnTo>
                  <a:pt x="188" y="216"/>
                </a:lnTo>
                <a:lnTo>
                  <a:pt x="200" y="211"/>
                </a:lnTo>
                <a:lnTo>
                  <a:pt x="208" y="206"/>
                </a:lnTo>
                <a:lnTo>
                  <a:pt x="215" y="203"/>
                </a:lnTo>
                <a:lnTo>
                  <a:pt x="215" y="203"/>
                </a:lnTo>
                <a:lnTo>
                  <a:pt x="206" y="199"/>
                </a:lnTo>
                <a:lnTo>
                  <a:pt x="197" y="196"/>
                </a:lnTo>
                <a:lnTo>
                  <a:pt x="190" y="191"/>
                </a:lnTo>
                <a:lnTo>
                  <a:pt x="183" y="186"/>
                </a:lnTo>
                <a:lnTo>
                  <a:pt x="183" y="186"/>
                </a:lnTo>
                <a:lnTo>
                  <a:pt x="191" y="176"/>
                </a:lnTo>
                <a:lnTo>
                  <a:pt x="198" y="166"/>
                </a:lnTo>
                <a:lnTo>
                  <a:pt x="206" y="156"/>
                </a:lnTo>
                <a:lnTo>
                  <a:pt x="212" y="143"/>
                </a:lnTo>
                <a:lnTo>
                  <a:pt x="212" y="143"/>
                </a:lnTo>
                <a:lnTo>
                  <a:pt x="214" y="134"/>
                </a:lnTo>
                <a:lnTo>
                  <a:pt x="218" y="124"/>
                </a:lnTo>
                <a:lnTo>
                  <a:pt x="219" y="114"/>
                </a:lnTo>
                <a:lnTo>
                  <a:pt x="220" y="105"/>
                </a:lnTo>
                <a:lnTo>
                  <a:pt x="222" y="95"/>
                </a:lnTo>
                <a:lnTo>
                  <a:pt x="220" y="85"/>
                </a:lnTo>
                <a:lnTo>
                  <a:pt x="219" y="76"/>
                </a:lnTo>
                <a:lnTo>
                  <a:pt x="218" y="66"/>
                </a:lnTo>
                <a:lnTo>
                  <a:pt x="212" y="48"/>
                </a:lnTo>
                <a:lnTo>
                  <a:pt x="203" y="31"/>
                </a:lnTo>
                <a:lnTo>
                  <a:pt x="198" y="22"/>
                </a:lnTo>
                <a:lnTo>
                  <a:pt x="192" y="15"/>
                </a:lnTo>
                <a:lnTo>
                  <a:pt x="185" y="8"/>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0" name="Freeform 66"/>
          <p:cNvSpPr>
            <a:spLocks/>
          </p:cNvSpPr>
          <p:nvPr/>
        </p:nvSpPr>
        <p:spPr bwMode="auto">
          <a:xfrm>
            <a:off x="9875217" y="2452110"/>
            <a:ext cx="2485568" cy="2485569"/>
          </a:xfrm>
          <a:custGeom>
            <a:avLst/>
            <a:gdLst>
              <a:gd name="T0" fmla="*/ 413 w 856"/>
              <a:gd name="T1" fmla="*/ 0 h 856"/>
              <a:gd name="T2" fmla="*/ 337 w 856"/>
              <a:gd name="T3" fmla="*/ 11 h 856"/>
              <a:gd name="T4" fmla="*/ 266 w 856"/>
              <a:gd name="T5" fmla="*/ 35 h 856"/>
              <a:gd name="T6" fmla="*/ 251 w 856"/>
              <a:gd name="T7" fmla="*/ 52 h 856"/>
              <a:gd name="T8" fmla="*/ 269 w 856"/>
              <a:gd name="T9" fmla="*/ 79 h 856"/>
              <a:gd name="T10" fmla="*/ 281 w 856"/>
              <a:gd name="T11" fmla="*/ 107 h 856"/>
              <a:gd name="T12" fmla="*/ 287 w 856"/>
              <a:gd name="T13" fmla="*/ 138 h 856"/>
              <a:gd name="T14" fmla="*/ 285 w 856"/>
              <a:gd name="T15" fmla="*/ 170 h 856"/>
              <a:gd name="T16" fmla="*/ 276 w 856"/>
              <a:gd name="T17" fmla="*/ 201 h 856"/>
              <a:gd name="T18" fmla="*/ 257 w 856"/>
              <a:gd name="T19" fmla="*/ 234 h 856"/>
              <a:gd name="T20" fmla="*/ 303 w 856"/>
              <a:gd name="T21" fmla="*/ 250 h 856"/>
              <a:gd name="T22" fmla="*/ 265 w 856"/>
              <a:gd name="T23" fmla="*/ 272 h 856"/>
              <a:gd name="T24" fmla="*/ 228 w 856"/>
              <a:gd name="T25" fmla="*/ 288 h 856"/>
              <a:gd name="T26" fmla="*/ 168 w 856"/>
              <a:gd name="T27" fmla="*/ 296 h 856"/>
              <a:gd name="T28" fmla="*/ 132 w 856"/>
              <a:gd name="T29" fmla="*/ 292 h 856"/>
              <a:gd name="T30" fmla="*/ 98 w 856"/>
              <a:gd name="T31" fmla="*/ 282 h 856"/>
              <a:gd name="T32" fmla="*/ 77 w 856"/>
              <a:gd name="T33" fmla="*/ 272 h 856"/>
              <a:gd name="T34" fmla="*/ 43 w 856"/>
              <a:gd name="T35" fmla="*/ 246 h 856"/>
              <a:gd name="T36" fmla="*/ 25 w 856"/>
              <a:gd name="T37" fmla="*/ 291 h 856"/>
              <a:gd name="T38" fmla="*/ 6 w 856"/>
              <a:gd name="T39" fmla="*/ 363 h 856"/>
              <a:gd name="T40" fmla="*/ 0 w 856"/>
              <a:gd name="T41" fmla="*/ 439 h 856"/>
              <a:gd name="T42" fmla="*/ 1 w 856"/>
              <a:gd name="T43" fmla="*/ 476 h 856"/>
              <a:gd name="T44" fmla="*/ 21 w 856"/>
              <a:gd name="T45" fmla="*/ 577 h 856"/>
              <a:gd name="T46" fmla="*/ 65 w 856"/>
              <a:gd name="T47" fmla="*/ 671 h 856"/>
              <a:gd name="T48" fmla="*/ 128 w 856"/>
              <a:gd name="T49" fmla="*/ 750 h 856"/>
              <a:gd name="T50" fmla="*/ 207 w 856"/>
              <a:gd name="T51" fmla="*/ 813 h 856"/>
              <a:gd name="T52" fmla="*/ 299 w 856"/>
              <a:gd name="T53" fmla="*/ 856 h 856"/>
              <a:gd name="T54" fmla="*/ 367 w 856"/>
              <a:gd name="T55" fmla="*/ 839 h 856"/>
              <a:gd name="T56" fmla="*/ 421 w 856"/>
              <a:gd name="T57" fmla="*/ 833 h 856"/>
              <a:gd name="T58" fmla="*/ 457 w 856"/>
              <a:gd name="T59" fmla="*/ 833 h 856"/>
              <a:gd name="T60" fmla="*/ 510 w 856"/>
              <a:gd name="T61" fmla="*/ 839 h 856"/>
              <a:gd name="T62" fmla="*/ 579 w 856"/>
              <a:gd name="T63" fmla="*/ 856 h 856"/>
              <a:gd name="T64" fmla="*/ 650 w 856"/>
              <a:gd name="T65" fmla="*/ 825 h 856"/>
              <a:gd name="T66" fmla="*/ 713 w 856"/>
              <a:gd name="T67" fmla="*/ 784 h 856"/>
              <a:gd name="T68" fmla="*/ 767 w 856"/>
              <a:gd name="T69" fmla="*/ 731 h 856"/>
              <a:gd name="T70" fmla="*/ 814 w 856"/>
              <a:gd name="T71" fmla="*/ 670 h 856"/>
              <a:gd name="T72" fmla="*/ 847 w 856"/>
              <a:gd name="T73" fmla="*/ 602 h 856"/>
              <a:gd name="T74" fmla="*/ 847 w 856"/>
              <a:gd name="T75" fmla="*/ 545 h 856"/>
              <a:gd name="T76" fmla="*/ 834 w 856"/>
              <a:gd name="T77" fmla="*/ 439 h 856"/>
              <a:gd name="T78" fmla="*/ 840 w 856"/>
              <a:gd name="T79" fmla="*/ 369 h 856"/>
              <a:gd name="T80" fmla="*/ 856 w 856"/>
              <a:gd name="T81" fmla="*/ 301 h 856"/>
              <a:gd name="T82" fmla="*/ 814 w 856"/>
              <a:gd name="T83" fmla="*/ 208 h 856"/>
              <a:gd name="T84" fmla="*/ 750 w 856"/>
              <a:gd name="T85" fmla="*/ 129 h 856"/>
              <a:gd name="T86" fmla="*/ 670 w 856"/>
              <a:gd name="T87" fmla="*/ 66 h 856"/>
              <a:gd name="T88" fmla="*/ 578 w 856"/>
              <a:gd name="T89" fmla="*/ 22 h 856"/>
              <a:gd name="T90" fmla="*/ 475 w 856"/>
              <a:gd name="T91" fmla="*/ 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6" h="856">
                <a:moveTo>
                  <a:pt x="439" y="0"/>
                </a:moveTo>
                <a:lnTo>
                  <a:pt x="439" y="0"/>
                </a:lnTo>
                <a:lnTo>
                  <a:pt x="413" y="0"/>
                </a:lnTo>
                <a:lnTo>
                  <a:pt x="388" y="3"/>
                </a:lnTo>
                <a:lnTo>
                  <a:pt x="362" y="6"/>
                </a:lnTo>
                <a:lnTo>
                  <a:pt x="337" y="11"/>
                </a:lnTo>
                <a:lnTo>
                  <a:pt x="313" y="18"/>
                </a:lnTo>
                <a:lnTo>
                  <a:pt x="290" y="26"/>
                </a:lnTo>
                <a:lnTo>
                  <a:pt x="266" y="35"/>
                </a:lnTo>
                <a:lnTo>
                  <a:pt x="243" y="45"/>
                </a:lnTo>
                <a:lnTo>
                  <a:pt x="243" y="45"/>
                </a:lnTo>
                <a:lnTo>
                  <a:pt x="251" y="52"/>
                </a:lnTo>
                <a:lnTo>
                  <a:pt x="258" y="61"/>
                </a:lnTo>
                <a:lnTo>
                  <a:pt x="264" y="69"/>
                </a:lnTo>
                <a:lnTo>
                  <a:pt x="269" y="79"/>
                </a:lnTo>
                <a:lnTo>
                  <a:pt x="274" y="87"/>
                </a:lnTo>
                <a:lnTo>
                  <a:pt x="277" y="97"/>
                </a:lnTo>
                <a:lnTo>
                  <a:pt x="281" y="107"/>
                </a:lnTo>
                <a:lnTo>
                  <a:pt x="283" y="118"/>
                </a:lnTo>
                <a:lnTo>
                  <a:pt x="286" y="128"/>
                </a:lnTo>
                <a:lnTo>
                  <a:pt x="287" y="138"/>
                </a:lnTo>
                <a:lnTo>
                  <a:pt x="287" y="148"/>
                </a:lnTo>
                <a:lnTo>
                  <a:pt x="286" y="159"/>
                </a:lnTo>
                <a:lnTo>
                  <a:pt x="285" y="170"/>
                </a:lnTo>
                <a:lnTo>
                  <a:pt x="283" y="181"/>
                </a:lnTo>
                <a:lnTo>
                  <a:pt x="280" y="191"/>
                </a:lnTo>
                <a:lnTo>
                  <a:pt x="276" y="201"/>
                </a:lnTo>
                <a:lnTo>
                  <a:pt x="276" y="201"/>
                </a:lnTo>
                <a:lnTo>
                  <a:pt x="268" y="218"/>
                </a:lnTo>
                <a:lnTo>
                  <a:pt x="257" y="234"/>
                </a:lnTo>
                <a:lnTo>
                  <a:pt x="257" y="234"/>
                </a:lnTo>
                <a:lnTo>
                  <a:pt x="271" y="240"/>
                </a:lnTo>
                <a:lnTo>
                  <a:pt x="303" y="250"/>
                </a:lnTo>
                <a:lnTo>
                  <a:pt x="275" y="267"/>
                </a:lnTo>
                <a:lnTo>
                  <a:pt x="275" y="267"/>
                </a:lnTo>
                <a:lnTo>
                  <a:pt x="265" y="272"/>
                </a:lnTo>
                <a:lnTo>
                  <a:pt x="256" y="277"/>
                </a:lnTo>
                <a:lnTo>
                  <a:pt x="243" y="282"/>
                </a:lnTo>
                <a:lnTo>
                  <a:pt x="228" y="288"/>
                </a:lnTo>
                <a:lnTo>
                  <a:pt x="209" y="291"/>
                </a:lnTo>
                <a:lnTo>
                  <a:pt x="190" y="295"/>
                </a:lnTo>
                <a:lnTo>
                  <a:pt x="168" y="296"/>
                </a:lnTo>
                <a:lnTo>
                  <a:pt x="168" y="296"/>
                </a:lnTo>
                <a:lnTo>
                  <a:pt x="150" y="295"/>
                </a:lnTo>
                <a:lnTo>
                  <a:pt x="132" y="292"/>
                </a:lnTo>
                <a:lnTo>
                  <a:pt x="115" y="288"/>
                </a:lnTo>
                <a:lnTo>
                  <a:pt x="98" y="282"/>
                </a:lnTo>
                <a:lnTo>
                  <a:pt x="98" y="282"/>
                </a:lnTo>
                <a:lnTo>
                  <a:pt x="91" y="278"/>
                </a:lnTo>
                <a:lnTo>
                  <a:pt x="91" y="278"/>
                </a:lnTo>
                <a:lnTo>
                  <a:pt x="77" y="272"/>
                </a:lnTo>
                <a:lnTo>
                  <a:pt x="65" y="265"/>
                </a:lnTo>
                <a:lnTo>
                  <a:pt x="54" y="256"/>
                </a:lnTo>
                <a:lnTo>
                  <a:pt x="43" y="246"/>
                </a:lnTo>
                <a:lnTo>
                  <a:pt x="43" y="246"/>
                </a:lnTo>
                <a:lnTo>
                  <a:pt x="34" y="269"/>
                </a:lnTo>
                <a:lnTo>
                  <a:pt x="25" y="291"/>
                </a:lnTo>
                <a:lnTo>
                  <a:pt x="18" y="315"/>
                </a:lnTo>
                <a:lnTo>
                  <a:pt x="11" y="339"/>
                </a:lnTo>
                <a:lnTo>
                  <a:pt x="6" y="363"/>
                </a:lnTo>
                <a:lnTo>
                  <a:pt x="2" y="388"/>
                </a:lnTo>
                <a:lnTo>
                  <a:pt x="0" y="414"/>
                </a:lnTo>
                <a:lnTo>
                  <a:pt x="0" y="439"/>
                </a:lnTo>
                <a:lnTo>
                  <a:pt x="0" y="439"/>
                </a:lnTo>
                <a:lnTo>
                  <a:pt x="0" y="457"/>
                </a:lnTo>
                <a:lnTo>
                  <a:pt x="1" y="476"/>
                </a:lnTo>
                <a:lnTo>
                  <a:pt x="6" y="511"/>
                </a:lnTo>
                <a:lnTo>
                  <a:pt x="12" y="545"/>
                </a:lnTo>
                <a:lnTo>
                  <a:pt x="21" y="577"/>
                </a:lnTo>
                <a:lnTo>
                  <a:pt x="34" y="610"/>
                </a:lnTo>
                <a:lnTo>
                  <a:pt x="48" y="641"/>
                </a:lnTo>
                <a:lnTo>
                  <a:pt x="65" y="671"/>
                </a:lnTo>
                <a:lnTo>
                  <a:pt x="85" y="699"/>
                </a:lnTo>
                <a:lnTo>
                  <a:pt x="105" y="725"/>
                </a:lnTo>
                <a:lnTo>
                  <a:pt x="128" y="750"/>
                </a:lnTo>
                <a:lnTo>
                  <a:pt x="152" y="773"/>
                </a:lnTo>
                <a:lnTo>
                  <a:pt x="179" y="793"/>
                </a:lnTo>
                <a:lnTo>
                  <a:pt x="207" y="813"/>
                </a:lnTo>
                <a:lnTo>
                  <a:pt x="236" y="830"/>
                </a:lnTo>
                <a:lnTo>
                  <a:pt x="266" y="844"/>
                </a:lnTo>
                <a:lnTo>
                  <a:pt x="299" y="856"/>
                </a:lnTo>
                <a:lnTo>
                  <a:pt x="299" y="856"/>
                </a:lnTo>
                <a:lnTo>
                  <a:pt x="333" y="847"/>
                </a:lnTo>
                <a:lnTo>
                  <a:pt x="367" y="839"/>
                </a:lnTo>
                <a:lnTo>
                  <a:pt x="385" y="837"/>
                </a:lnTo>
                <a:lnTo>
                  <a:pt x="402" y="835"/>
                </a:lnTo>
                <a:lnTo>
                  <a:pt x="421" y="833"/>
                </a:lnTo>
                <a:lnTo>
                  <a:pt x="439" y="833"/>
                </a:lnTo>
                <a:lnTo>
                  <a:pt x="439" y="833"/>
                </a:lnTo>
                <a:lnTo>
                  <a:pt x="457" y="833"/>
                </a:lnTo>
                <a:lnTo>
                  <a:pt x="475" y="835"/>
                </a:lnTo>
                <a:lnTo>
                  <a:pt x="493" y="837"/>
                </a:lnTo>
                <a:lnTo>
                  <a:pt x="510" y="839"/>
                </a:lnTo>
                <a:lnTo>
                  <a:pt x="545" y="847"/>
                </a:lnTo>
                <a:lnTo>
                  <a:pt x="579" y="856"/>
                </a:lnTo>
                <a:lnTo>
                  <a:pt x="579" y="856"/>
                </a:lnTo>
                <a:lnTo>
                  <a:pt x="604" y="847"/>
                </a:lnTo>
                <a:lnTo>
                  <a:pt x="627" y="837"/>
                </a:lnTo>
                <a:lnTo>
                  <a:pt x="650" y="825"/>
                </a:lnTo>
                <a:lnTo>
                  <a:pt x="672" y="813"/>
                </a:lnTo>
                <a:lnTo>
                  <a:pt x="692" y="798"/>
                </a:lnTo>
                <a:lnTo>
                  <a:pt x="713" y="784"/>
                </a:lnTo>
                <a:lnTo>
                  <a:pt x="732" y="767"/>
                </a:lnTo>
                <a:lnTo>
                  <a:pt x="750" y="750"/>
                </a:lnTo>
                <a:lnTo>
                  <a:pt x="767" y="731"/>
                </a:lnTo>
                <a:lnTo>
                  <a:pt x="784" y="712"/>
                </a:lnTo>
                <a:lnTo>
                  <a:pt x="799" y="691"/>
                </a:lnTo>
                <a:lnTo>
                  <a:pt x="814" y="670"/>
                </a:lnTo>
                <a:lnTo>
                  <a:pt x="826" y="648"/>
                </a:lnTo>
                <a:lnTo>
                  <a:pt x="838" y="625"/>
                </a:lnTo>
                <a:lnTo>
                  <a:pt x="847" y="602"/>
                </a:lnTo>
                <a:lnTo>
                  <a:pt x="856" y="577"/>
                </a:lnTo>
                <a:lnTo>
                  <a:pt x="856" y="577"/>
                </a:lnTo>
                <a:lnTo>
                  <a:pt x="847" y="545"/>
                </a:lnTo>
                <a:lnTo>
                  <a:pt x="840" y="511"/>
                </a:lnTo>
                <a:lnTo>
                  <a:pt x="835" y="476"/>
                </a:lnTo>
                <a:lnTo>
                  <a:pt x="834" y="439"/>
                </a:lnTo>
                <a:lnTo>
                  <a:pt x="834" y="439"/>
                </a:lnTo>
                <a:lnTo>
                  <a:pt x="835" y="403"/>
                </a:lnTo>
                <a:lnTo>
                  <a:pt x="840" y="369"/>
                </a:lnTo>
                <a:lnTo>
                  <a:pt x="847" y="334"/>
                </a:lnTo>
                <a:lnTo>
                  <a:pt x="856" y="301"/>
                </a:lnTo>
                <a:lnTo>
                  <a:pt x="856" y="301"/>
                </a:lnTo>
                <a:lnTo>
                  <a:pt x="844" y="268"/>
                </a:lnTo>
                <a:lnTo>
                  <a:pt x="830" y="238"/>
                </a:lnTo>
                <a:lnTo>
                  <a:pt x="814" y="208"/>
                </a:lnTo>
                <a:lnTo>
                  <a:pt x="794" y="180"/>
                </a:lnTo>
                <a:lnTo>
                  <a:pt x="773" y="153"/>
                </a:lnTo>
                <a:lnTo>
                  <a:pt x="750" y="129"/>
                </a:lnTo>
                <a:lnTo>
                  <a:pt x="725" y="106"/>
                </a:lnTo>
                <a:lnTo>
                  <a:pt x="699" y="85"/>
                </a:lnTo>
                <a:lnTo>
                  <a:pt x="670" y="66"/>
                </a:lnTo>
                <a:lnTo>
                  <a:pt x="641" y="49"/>
                </a:lnTo>
                <a:lnTo>
                  <a:pt x="611" y="34"/>
                </a:lnTo>
                <a:lnTo>
                  <a:pt x="578" y="22"/>
                </a:lnTo>
                <a:lnTo>
                  <a:pt x="544" y="12"/>
                </a:lnTo>
                <a:lnTo>
                  <a:pt x="510" y="5"/>
                </a:lnTo>
                <a:lnTo>
                  <a:pt x="475" y="1"/>
                </a:lnTo>
                <a:lnTo>
                  <a:pt x="457" y="0"/>
                </a:lnTo>
                <a:lnTo>
                  <a:pt x="4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 name="Freeform 69"/>
          <p:cNvSpPr>
            <a:spLocks/>
          </p:cNvSpPr>
          <p:nvPr/>
        </p:nvSpPr>
        <p:spPr bwMode="auto">
          <a:xfrm>
            <a:off x="9927482" y="2510184"/>
            <a:ext cx="743347" cy="754962"/>
          </a:xfrm>
          <a:custGeom>
            <a:avLst/>
            <a:gdLst>
              <a:gd name="T0" fmla="*/ 127 w 255"/>
              <a:gd name="T1" fmla="*/ 0 h 261"/>
              <a:gd name="T2" fmla="*/ 151 w 255"/>
              <a:gd name="T3" fmla="*/ 1 h 261"/>
              <a:gd name="T4" fmla="*/ 176 w 255"/>
              <a:gd name="T5" fmla="*/ 9 h 261"/>
              <a:gd name="T6" fmla="*/ 188 w 255"/>
              <a:gd name="T7" fmla="*/ 14 h 261"/>
              <a:gd name="T8" fmla="*/ 208 w 255"/>
              <a:gd name="T9" fmla="*/ 29 h 261"/>
              <a:gd name="T10" fmla="*/ 225 w 255"/>
              <a:gd name="T11" fmla="*/ 46 h 261"/>
              <a:gd name="T12" fmla="*/ 239 w 255"/>
              <a:gd name="T13" fmla="*/ 66 h 261"/>
              <a:gd name="T14" fmla="*/ 248 w 255"/>
              <a:gd name="T15" fmla="*/ 90 h 261"/>
              <a:gd name="T16" fmla="*/ 253 w 255"/>
              <a:gd name="T17" fmla="*/ 113 h 261"/>
              <a:gd name="T18" fmla="*/ 253 w 255"/>
              <a:gd name="T19" fmla="*/ 138 h 261"/>
              <a:gd name="T20" fmla="*/ 248 w 255"/>
              <a:gd name="T21" fmla="*/ 162 h 261"/>
              <a:gd name="T22" fmla="*/ 245 w 255"/>
              <a:gd name="T23" fmla="*/ 174 h 261"/>
              <a:gd name="T24" fmla="*/ 231 w 255"/>
              <a:gd name="T25" fmla="*/ 197 h 261"/>
              <a:gd name="T26" fmla="*/ 216 w 255"/>
              <a:gd name="T27" fmla="*/ 217 h 261"/>
              <a:gd name="T28" fmla="*/ 223 w 255"/>
              <a:gd name="T29" fmla="*/ 222 h 261"/>
              <a:gd name="T30" fmla="*/ 239 w 255"/>
              <a:gd name="T31" fmla="*/ 230 h 261"/>
              <a:gd name="T32" fmla="*/ 248 w 255"/>
              <a:gd name="T33" fmla="*/ 234 h 261"/>
              <a:gd name="T34" fmla="*/ 233 w 255"/>
              <a:gd name="T35" fmla="*/ 242 h 261"/>
              <a:gd name="T36" fmla="*/ 206 w 255"/>
              <a:gd name="T37" fmla="*/ 252 h 261"/>
              <a:gd name="T38" fmla="*/ 171 w 255"/>
              <a:gd name="T39" fmla="*/ 259 h 261"/>
              <a:gd name="T40" fmla="*/ 150 w 255"/>
              <a:gd name="T41" fmla="*/ 261 h 261"/>
              <a:gd name="T42" fmla="*/ 119 w 255"/>
              <a:gd name="T43" fmla="*/ 257 h 261"/>
              <a:gd name="T44" fmla="*/ 86 w 255"/>
              <a:gd name="T45" fmla="*/ 246 h 261"/>
              <a:gd name="T46" fmla="*/ 79 w 255"/>
              <a:gd name="T47" fmla="*/ 244 h 261"/>
              <a:gd name="T48" fmla="*/ 67 w 255"/>
              <a:gd name="T49" fmla="*/ 237 h 261"/>
              <a:gd name="T50" fmla="*/ 46 w 255"/>
              <a:gd name="T51" fmla="*/ 224 h 261"/>
              <a:gd name="T52" fmla="*/ 29 w 255"/>
              <a:gd name="T53" fmla="*/ 206 h 261"/>
              <a:gd name="T54" fmla="*/ 14 w 255"/>
              <a:gd name="T55" fmla="*/ 185 h 261"/>
              <a:gd name="T56" fmla="*/ 6 w 255"/>
              <a:gd name="T57" fmla="*/ 164 h 261"/>
              <a:gd name="T58" fmla="*/ 1 w 255"/>
              <a:gd name="T59" fmla="*/ 139 h 261"/>
              <a:gd name="T60" fmla="*/ 1 w 255"/>
              <a:gd name="T61" fmla="*/ 115 h 261"/>
              <a:gd name="T62" fmla="*/ 6 w 255"/>
              <a:gd name="T63" fmla="*/ 90 h 261"/>
              <a:gd name="T64" fmla="*/ 9 w 255"/>
              <a:gd name="T65" fmla="*/ 77 h 261"/>
              <a:gd name="T66" fmla="*/ 18 w 255"/>
              <a:gd name="T67" fmla="*/ 60 h 261"/>
              <a:gd name="T68" fmla="*/ 42 w 255"/>
              <a:gd name="T69" fmla="*/ 31 h 261"/>
              <a:gd name="T70" fmla="*/ 74 w 255"/>
              <a:gd name="T71" fmla="*/ 11 h 261"/>
              <a:gd name="T72" fmla="*/ 109 w 255"/>
              <a:gd name="T73" fmla="*/ 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61">
                <a:moveTo>
                  <a:pt x="127" y="0"/>
                </a:moveTo>
                <a:lnTo>
                  <a:pt x="127" y="0"/>
                </a:lnTo>
                <a:lnTo>
                  <a:pt x="139" y="0"/>
                </a:lnTo>
                <a:lnTo>
                  <a:pt x="151" y="1"/>
                </a:lnTo>
                <a:lnTo>
                  <a:pt x="164" y="5"/>
                </a:lnTo>
                <a:lnTo>
                  <a:pt x="176" y="9"/>
                </a:lnTo>
                <a:lnTo>
                  <a:pt x="176" y="9"/>
                </a:lnTo>
                <a:lnTo>
                  <a:pt x="188" y="14"/>
                </a:lnTo>
                <a:lnTo>
                  <a:pt x="199" y="22"/>
                </a:lnTo>
                <a:lnTo>
                  <a:pt x="208" y="29"/>
                </a:lnTo>
                <a:lnTo>
                  <a:pt x="217" y="37"/>
                </a:lnTo>
                <a:lnTo>
                  <a:pt x="225" y="46"/>
                </a:lnTo>
                <a:lnTo>
                  <a:pt x="233" y="56"/>
                </a:lnTo>
                <a:lnTo>
                  <a:pt x="239" y="66"/>
                </a:lnTo>
                <a:lnTo>
                  <a:pt x="245" y="77"/>
                </a:lnTo>
                <a:lnTo>
                  <a:pt x="248" y="90"/>
                </a:lnTo>
                <a:lnTo>
                  <a:pt x="251" y="100"/>
                </a:lnTo>
                <a:lnTo>
                  <a:pt x="253" y="113"/>
                </a:lnTo>
                <a:lnTo>
                  <a:pt x="255" y="125"/>
                </a:lnTo>
                <a:lnTo>
                  <a:pt x="253" y="138"/>
                </a:lnTo>
                <a:lnTo>
                  <a:pt x="252" y="150"/>
                </a:lnTo>
                <a:lnTo>
                  <a:pt x="248" y="162"/>
                </a:lnTo>
                <a:lnTo>
                  <a:pt x="245" y="174"/>
                </a:lnTo>
                <a:lnTo>
                  <a:pt x="245" y="174"/>
                </a:lnTo>
                <a:lnTo>
                  <a:pt x="239" y="187"/>
                </a:lnTo>
                <a:lnTo>
                  <a:pt x="231" y="197"/>
                </a:lnTo>
                <a:lnTo>
                  <a:pt x="224" y="207"/>
                </a:lnTo>
                <a:lnTo>
                  <a:pt x="216" y="217"/>
                </a:lnTo>
                <a:lnTo>
                  <a:pt x="216" y="217"/>
                </a:lnTo>
                <a:lnTo>
                  <a:pt x="223" y="222"/>
                </a:lnTo>
                <a:lnTo>
                  <a:pt x="230" y="227"/>
                </a:lnTo>
                <a:lnTo>
                  <a:pt x="239" y="230"/>
                </a:lnTo>
                <a:lnTo>
                  <a:pt x="248" y="234"/>
                </a:lnTo>
                <a:lnTo>
                  <a:pt x="248" y="234"/>
                </a:lnTo>
                <a:lnTo>
                  <a:pt x="241" y="237"/>
                </a:lnTo>
                <a:lnTo>
                  <a:pt x="233" y="242"/>
                </a:lnTo>
                <a:lnTo>
                  <a:pt x="221" y="247"/>
                </a:lnTo>
                <a:lnTo>
                  <a:pt x="206" y="252"/>
                </a:lnTo>
                <a:lnTo>
                  <a:pt x="189" y="256"/>
                </a:lnTo>
                <a:lnTo>
                  <a:pt x="171" y="259"/>
                </a:lnTo>
                <a:lnTo>
                  <a:pt x="150" y="261"/>
                </a:lnTo>
                <a:lnTo>
                  <a:pt x="150" y="261"/>
                </a:lnTo>
                <a:lnTo>
                  <a:pt x="134" y="259"/>
                </a:lnTo>
                <a:lnTo>
                  <a:pt x="119" y="257"/>
                </a:lnTo>
                <a:lnTo>
                  <a:pt x="102" y="252"/>
                </a:lnTo>
                <a:lnTo>
                  <a:pt x="86" y="246"/>
                </a:lnTo>
                <a:lnTo>
                  <a:pt x="86" y="246"/>
                </a:lnTo>
                <a:lnTo>
                  <a:pt x="79" y="244"/>
                </a:lnTo>
                <a:lnTo>
                  <a:pt x="79" y="244"/>
                </a:lnTo>
                <a:lnTo>
                  <a:pt x="67" y="237"/>
                </a:lnTo>
                <a:lnTo>
                  <a:pt x="56" y="231"/>
                </a:lnTo>
                <a:lnTo>
                  <a:pt x="46" y="224"/>
                </a:lnTo>
                <a:lnTo>
                  <a:pt x="36" y="216"/>
                </a:lnTo>
                <a:lnTo>
                  <a:pt x="29" y="206"/>
                </a:lnTo>
                <a:lnTo>
                  <a:pt x="22" y="196"/>
                </a:lnTo>
                <a:lnTo>
                  <a:pt x="14" y="185"/>
                </a:lnTo>
                <a:lnTo>
                  <a:pt x="9" y="174"/>
                </a:lnTo>
                <a:lnTo>
                  <a:pt x="6" y="164"/>
                </a:lnTo>
                <a:lnTo>
                  <a:pt x="2" y="151"/>
                </a:lnTo>
                <a:lnTo>
                  <a:pt x="1" y="139"/>
                </a:lnTo>
                <a:lnTo>
                  <a:pt x="0" y="127"/>
                </a:lnTo>
                <a:lnTo>
                  <a:pt x="1" y="115"/>
                </a:lnTo>
                <a:lnTo>
                  <a:pt x="2" y="102"/>
                </a:lnTo>
                <a:lnTo>
                  <a:pt x="6" y="90"/>
                </a:lnTo>
                <a:lnTo>
                  <a:pt x="9" y="77"/>
                </a:lnTo>
                <a:lnTo>
                  <a:pt x="9" y="77"/>
                </a:lnTo>
                <a:lnTo>
                  <a:pt x="14" y="69"/>
                </a:lnTo>
                <a:lnTo>
                  <a:pt x="18" y="60"/>
                </a:lnTo>
                <a:lnTo>
                  <a:pt x="30" y="45"/>
                </a:lnTo>
                <a:lnTo>
                  <a:pt x="42" y="31"/>
                </a:lnTo>
                <a:lnTo>
                  <a:pt x="57" y="20"/>
                </a:lnTo>
                <a:lnTo>
                  <a:pt x="74" y="11"/>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5" name="Freeform 74"/>
          <p:cNvSpPr>
            <a:spLocks/>
          </p:cNvSpPr>
          <p:nvPr/>
        </p:nvSpPr>
        <p:spPr bwMode="auto">
          <a:xfrm>
            <a:off x="12302711" y="3323220"/>
            <a:ext cx="127763" cy="801422"/>
          </a:xfrm>
          <a:custGeom>
            <a:avLst/>
            <a:gdLst>
              <a:gd name="T0" fmla="*/ 22 w 45"/>
              <a:gd name="T1" fmla="*/ 0 h 276"/>
              <a:gd name="T2" fmla="*/ 22 w 45"/>
              <a:gd name="T3" fmla="*/ 0 h 276"/>
              <a:gd name="T4" fmla="*/ 13 w 45"/>
              <a:gd name="T5" fmla="*/ 33 h 276"/>
              <a:gd name="T6" fmla="*/ 6 w 45"/>
              <a:gd name="T7" fmla="*/ 68 h 276"/>
              <a:gd name="T8" fmla="*/ 1 w 45"/>
              <a:gd name="T9" fmla="*/ 102 h 276"/>
              <a:gd name="T10" fmla="*/ 0 w 45"/>
              <a:gd name="T11" fmla="*/ 138 h 276"/>
              <a:gd name="T12" fmla="*/ 0 w 45"/>
              <a:gd name="T13" fmla="*/ 138 h 276"/>
              <a:gd name="T14" fmla="*/ 1 w 45"/>
              <a:gd name="T15" fmla="*/ 175 h 276"/>
              <a:gd name="T16" fmla="*/ 6 w 45"/>
              <a:gd name="T17" fmla="*/ 210 h 276"/>
              <a:gd name="T18" fmla="*/ 13 w 45"/>
              <a:gd name="T19" fmla="*/ 244 h 276"/>
              <a:gd name="T20" fmla="*/ 22 w 45"/>
              <a:gd name="T21" fmla="*/ 276 h 276"/>
              <a:gd name="T22" fmla="*/ 22 w 45"/>
              <a:gd name="T23" fmla="*/ 276 h 276"/>
              <a:gd name="T24" fmla="*/ 32 w 45"/>
              <a:gd name="T25" fmla="*/ 244 h 276"/>
              <a:gd name="T26" fmla="*/ 39 w 45"/>
              <a:gd name="T27" fmla="*/ 210 h 276"/>
              <a:gd name="T28" fmla="*/ 44 w 45"/>
              <a:gd name="T29" fmla="*/ 175 h 276"/>
              <a:gd name="T30" fmla="*/ 45 w 45"/>
              <a:gd name="T31" fmla="*/ 138 h 276"/>
              <a:gd name="T32" fmla="*/ 45 w 45"/>
              <a:gd name="T33" fmla="*/ 138 h 276"/>
              <a:gd name="T34" fmla="*/ 44 w 45"/>
              <a:gd name="T35" fmla="*/ 102 h 276"/>
              <a:gd name="T36" fmla="*/ 39 w 45"/>
              <a:gd name="T37" fmla="*/ 68 h 276"/>
              <a:gd name="T38" fmla="*/ 32 w 45"/>
              <a:gd name="T39" fmla="*/ 33 h 276"/>
              <a:gd name="T40" fmla="*/ 22 w 45"/>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276">
                <a:moveTo>
                  <a:pt x="22" y="0"/>
                </a:moveTo>
                <a:lnTo>
                  <a:pt x="22" y="0"/>
                </a:lnTo>
                <a:lnTo>
                  <a:pt x="13" y="33"/>
                </a:lnTo>
                <a:lnTo>
                  <a:pt x="6" y="68"/>
                </a:lnTo>
                <a:lnTo>
                  <a:pt x="1" y="102"/>
                </a:lnTo>
                <a:lnTo>
                  <a:pt x="0" y="138"/>
                </a:lnTo>
                <a:lnTo>
                  <a:pt x="0" y="138"/>
                </a:lnTo>
                <a:lnTo>
                  <a:pt x="1" y="175"/>
                </a:lnTo>
                <a:lnTo>
                  <a:pt x="6" y="210"/>
                </a:lnTo>
                <a:lnTo>
                  <a:pt x="13" y="244"/>
                </a:lnTo>
                <a:lnTo>
                  <a:pt x="22" y="276"/>
                </a:lnTo>
                <a:lnTo>
                  <a:pt x="22" y="276"/>
                </a:lnTo>
                <a:lnTo>
                  <a:pt x="32" y="244"/>
                </a:lnTo>
                <a:lnTo>
                  <a:pt x="39" y="210"/>
                </a:lnTo>
                <a:lnTo>
                  <a:pt x="44" y="175"/>
                </a:lnTo>
                <a:lnTo>
                  <a:pt x="45" y="138"/>
                </a:lnTo>
                <a:lnTo>
                  <a:pt x="45" y="138"/>
                </a:lnTo>
                <a:lnTo>
                  <a:pt x="44" y="102"/>
                </a:lnTo>
                <a:lnTo>
                  <a:pt x="39" y="68"/>
                </a:lnTo>
                <a:lnTo>
                  <a:pt x="32" y="33"/>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6" name="Freeform 84"/>
          <p:cNvSpPr>
            <a:spLocks/>
          </p:cNvSpPr>
          <p:nvPr/>
        </p:nvSpPr>
        <p:spPr bwMode="auto">
          <a:xfrm>
            <a:off x="10746327" y="4867990"/>
            <a:ext cx="813036" cy="133572"/>
          </a:xfrm>
          <a:custGeom>
            <a:avLst/>
            <a:gdLst>
              <a:gd name="T0" fmla="*/ 140 w 280"/>
              <a:gd name="T1" fmla="*/ 0 h 45"/>
              <a:gd name="T2" fmla="*/ 140 w 280"/>
              <a:gd name="T3" fmla="*/ 0 h 45"/>
              <a:gd name="T4" fmla="*/ 122 w 280"/>
              <a:gd name="T5" fmla="*/ 0 h 45"/>
              <a:gd name="T6" fmla="*/ 103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3 w 280"/>
              <a:gd name="T25" fmla="*/ 44 h 45"/>
              <a:gd name="T26" fmla="*/ 122 w 280"/>
              <a:gd name="T27" fmla="*/ 45 h 45"/>
              <a:gd name="T28" fmla="*/ 140 w 280"/>
              <a:gd name="T29" fmla="*/ 45 h 45"/>
              <a:gd name="T30" fmla="*/ 140 w 280"/>
              <a:gd name="T31" fmla="*/ 45 h 45"/>
              <a:gd name="T32" fmla="*/ 158 w 280"/>
              <a:gd name="T33" fmla="*/ 45 h 45"/>
              <a:gd name="T34" fmla="*/ 176 w 280"/>
              <a:gd name="T35" fmla="*/ 44 h 45"/>
              <a:gd name="T36" fmla="*/ 194 w 280"/>
              <a:gd name="T37" fmla="*/ 43 h 45"/>
              <a:gd name="T38" fmla="*/ 211 w 280"/>
              <a:gd name="T39" fmla="*/ 40 h 45"/>
              <a:gd name="T40" fmla="*/ 246 w 280"/>
              <a:gd name="T41" fmla="*/ 33 h 45"/>
              <a:gd name="T42" fmla="*/ 280 w 280"/>
              <a:gd name="T43" fmla="*/ 23 h 45"/>
              <a:gd name="T44" fmla="*/ 280 w 280"/>
              <a:gd name="T45" fmla="*/ 23 h 45"/>
              <a:gd name="T46" fmla="*/ 246 w 280"/>
              <a:gd name="T47" fmla="*/ 14 h 45"/>
              <a:gd name="T48" fmla="*/ 211 w 280"/>
              <a:gd name="T49" fmla="*/ 6 h 45"/>
              <a:gd name="T50" fmla="*/ 194 w 280"/>
              <a:gd name="T51" fmla="*/ 4 h 45"/>
              <a:gd name="T52" fmla="*/ 176 w 280"/>
              <a:gd name="T53" fmla="*/ 2 h 45"/>
              <a:gd name="T54" fmla="*/ 158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3" y="2"/>
                </a:lnTo>
                <a:lnTo>
                  <a:pt x="86" y="4"/>
                </a:lnTo>
                <a:lnTo>
                  <a:pt x="68" y="6"/>
                </a:lnTo>
                <a:lnTo>
                  <a:pt x="34" y="14"/>
                </a:lnTo>
                <a:lnTo>
                  <a:pt x="0" y="23"/>
                </a:lnTo>
                <a:lnTo>
                  <a:pt x="0" y="23"/>
                </a:lnTo>
                <a:lnTo>
                  <a:pt x="34" y="33"/>
                </a:lnTo>
                <a:lnTo>
                  <a:pt x="68" y="40"/>
                </a:lnTo>
                <a:lnTo>
                  <a:pt x="86" y="43"/>
                </a:lnTo>
                <a:lnTo>
                  <a:pt x="103" y="44"/>
                </a:lnTo>
                <a:lnTo>
                  <a:pt x="122" y="45"/>
                </a:lnTo>
                <a:lnTo>
                  <a:pt x="140" y="45"/>
                </a:lnTo>
                <a:lnTo>
                  <a:pt x="140" y="45"/>
                </a:lnTo>
                <a:lnTo>
                  <a:pt x="158" y="45"/>
                </a:lnTo>
                <a:lnTo>
                  <a:pt x="176" y="44"/>
                </a:lnTo>
                <a:lnTo>
                  <a:pt x="194" y="43"/>
                </a:lnTo>
                <a:lnTo>
                  <a:pt x="211" y="40"/>
                </a:lnTo>
                <a:lnTo>
                  <a:pt x="246" y="33"/>
                </a:lnTo>
                <a:lnTo>
                  <a:pt x="280" y="23"/>
                </a:lnTo>
                <a:lnTo>
                  <a:pt x="280" y="23"/>
                </a:lnTo>
                <a:lnTo>
                  <a:pt x="246" y="14"/>
                </a:lnTo>
                <a:lnTo>
                  <a:pt x="211" y="6"/>
                </a:lnTo>
                <a:lnTo>
                  <a:pt x="194" y="4"/>
                </a:lnTo>
                <a:lnTo>
                  <a:pt x="176" y="2"/>
                </a:lnTo>
                <a:lnTo>
                  <a:pt x="158" y="0"/>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7" name="Freeform 187"/>
          <p:cNvSpPr>
            <a:spLocks/>
          </p:cNvSpPr>
          <p:nvPr/>
        </p:nvSpPr>
        <p:spPr bwMode="auto">
          <a:xfrm>
            <a:off x="12192368" y="2934123"/>
            <a:ext cx="168416" cy="296179"/>
          </a:xfrm>
          <a:custGeom>
            <a:avLst/>
            <a:gdLst>
              <a:gd name="T0" fmla="*/ 0 w 58"/>
              <a:gd name="T1" fmla="*/ 0 h 102"/>
              <a:gd name="T2" fmla="*/ 0 w 58"/>
              <a:gd name="T3" fmla="*/ 0 h 102"/>
              <a:gd name="T4" fmla="*/ 0 w 58"/>
              <a:gd name="T5" fmla="*/ 2 h 102"/>
              <a:gd name="T6" fmla="*/ 0 w 58"/>
              <a:gd name="T7" fmla="*/ 2 h 102"/>
              <a:gd name="T8" fmla="*/ 17 w 58"/>
              <a:gd name="T9" fmla="*/ 25 h 102"/>
              <a:gd name="T10" fmla="*/ 31 w 58"/>
              <a:gd name="T11" fmla="*/ 50 h 102"/>
              <a:gd name="T12" fmla="*/ 45 w 58"/>
              <a:gd name="T13" fmla="*/ 76 h 102"/>
              <a:gd name="T14" fmla="*/ 57 w 58"/>
              <a:gd name="T15" fmla="*/ 102 h 102"/>
              <a:gd name="T16" fmla="*/ 57 w 58"/>
              <a:gd name="T17" fmla="*/ 102 h 102"/>
              <a:gd name="T18" fmla="*/ 58 w 58"/>
              <a:gd name="T19" fmla="*/ 101 h 102"/>
              <a:gd name="T20" fmla="*/ 58 w 58"/>
              <a:gd name="T21" fmla="*/ 101 h 102"/>
              <a:gd name="T22" fmla="*/ 46 w 58"/>
              <a:gd name="T23" fmla="*/ 74 h 102"/>
              <a:gd name="T24" fmla="*/ 31 w 58"/>
              <a:gd name="T25" fmla="*/ 49 h 102"/>
              <a:gd name="T26" fmla="*/ 17 w 58"/>
              <a:gd name="T27" fmla="*/ 25 h 102"/>
              <a:gd name="T28" fmla="*/ 0 w 58"/>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102">
                <a:moveTo>
                  <a:pt x="0" y="0"/>
                </a:moveTo>
                <a:lnTo>
                  <a:pt x="0" y="0"/>
                </a:lnTo>
                <a:lnTo>
                  <a:pt x="0" y="2"/>
                </a:lnTo>
                <a:lnTo>
                  <a:pt x="0" y="2"/>
                </a:lnTo>
                <a:lnTo>
                  <a:pt x="17" y="25"/>
                </a:lnTo>
                <a:lnTo>
                  <a:pt x="31" y="50"/>
                </a:lnTo>
                <a:lnTo>
                  <a:pt x="45" y="76"/>
                </a:lnTo>
                <a:lnTo>
                  <a:pt x="57" y="102"/>
                </a:lnTo>
                <a:lnTo>
                  <a:pt x="57" y="102"/>
                </a:lnTo>
                <a:lnTo>
                  <a:pt x="58" y="101"/>
                </a:lnTo>
                <a:lnTo>
                  <a:pt x="58" y="101"/>
                </a:lnTo>
                <a:lnTo>
                  <a:pt x="46" y="74"/>
                </a:lnTo>
                <a:lnTo>
                  <a:pt x="31" y="49"/>
                </a:lnTo>
                <a:lnTo>
                  <a:pt x="17" y="2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 name="Slayt Numarası Yer Tutucusu 2"/>
          <p:cNvSpPr>
            <a:spLocks noGrp="1"/>
          </p:cNvSpPr>
          <p:nvPr>
            <p:ph type="sldNum" sz="quarter" idx="12"/>
          </p:nvPr>
        </p:nvSpPr>
        <p:spPr/>
        <p:txBody>
          <a:bodyPr/>
          <a:lstStyle/>
          <a:p>
            <a:fld id="{F68327C5-B821-4FE9-A59A-A60D9EB59A9A}" type="slidenum">
              <a:rPr lang="en-US" smtClean="0"/>
              <a:pPr/>
              <a:t>43</a:t>
            </a:fld>
            <a:endParaRPr lang="en-US" dirty="0"/>
          </a:p>
        </p:txBody>
      </p:sp>
      <p:sp>
        <p:nvSpPr>
          <p:cNvPr id="44" name="Dikdörtgen 43"/>
          <p:cNvSpPr/>
          <p:nvPr/>
        </p:nvSpPr>
        <p:spPr>
          <a:xfrm>
            <a:off x="84576" y="54182"/>
            <a:ext cx="12192000" cy="90872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solidFill>
                <a:srgbClr val="C00000"/>
              </a:solidFill>
            </a:endParaRPr>
          </a:p>
        </p:txBody>
      </p:sp>
      <p:sp>
        <p:nvSpPr>
          <p:cNvPr id="46"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b="0" cap="none" dirty="0" smtClean="0">
                <a:ln w="0"/>
                <a:solidFill>
                  <a:srgbClr val="D3363C"/>
                </a:solidFill>
                <a:effectLst>
                  <a:outerShdw blurRad="38100" dist="19050" dir="2700000" algn="tl" rotWithShape="0">
                    <a:schemeClr val="dk1">
                      <a:alpha val="40000"/>
                    </a:schemeClr>
                  </a:outerShdw>
                </a:effectLst>
              </a:rPr>
              <a:t>SOSYAL ETKİNLİK MODÜLÜ</a:t>
            </a:r>
            <a:endParaRPr lang="tr-TR" sz="3600" b="0" cap="none" dirty="0">
              <a:ln w="0"/>
              <a:solidFill>
                <a:srgbClr val="D3363C"/>
              </a:solidFill>
              <a:effectLst>
                <a:outerShdw blurRad="38100" dist="19050" dir="2700000" algn="tl" rotWithShape="0">
                  <a:schemeClr val="dk1">
                    <a:alpha val="40000"/>
                  </a:schemeClr>
                </a:outerShdw>
              </a:effectLst>
            </a:endParaRPr>
          </a:p>
        </p:txBody>
      </p:sp>
      <p:pic>
        <p:nvPicPr>
          <p:cNvPr id="48" name="Resim 47" descr="Ekran Kırpm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3" y="44624"/>
            <a:ext cx="949529" cy="864096"/>
          </a:xfrm>
          <a:prstGeom prst="rect">
            <a:avLst/>
          </a:prstGeom>
        </p:spPr>
      </p:pic>
      <p:graphicFrame>
        <p:nvGraphicFramePr>
          <p:cNvPr id="42" name="Diyagram 41"/>
          <p:cNvGraphicFramePr/>
          <p:nvPr>
            <p:extLst>
              <p:ext uri="{D42A27DB-BD31-4B8C-83A1-F6EECF244321}">
                <p14:modId xmlns:p14="http://schemas.microsoft.com/office/powerpoint/2010/main" val="2936009590"/>
              </p:ext>
            </p:extLst>
          </p:nvPr>
        </p:nvGraphicFramePr>
        <p:xfrm>
          <a:off x="1487488" y="2071687"/>
          <a:ext cx="10104327" cy="45560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3" name="Dikdörtgen 42"/>
          <p:cNvSpPr/>
          <p:nvPr/>
        </p:nvSpPr>
        <p:spPr>
          <a:xfrm>
            <a:off x="2994720" y="1532769"/>
            <a:ext cx="7421760" cy="400110"/>
          </a:xfrm>
          <a:prstGeom prst="rect">
            <a:avLst/>
          </a:prstGeom>
        </p:spPr>
        <p:style>
          <a:lnRef idx="1">
            <a:schemeClr val="accent2"/>
          </a:lnRef>
          <a:fillRef idx="1001">
            <a:schemeClr val="lt1"/>
          </a:fillRef>
          <a:effectRef idx="1">
            <a:schemeClr val="accent2"/>
          </a:effectRef>
          <a:fontRef idx="minor">
            <a:schemeClr val="dk1"/>
          </a:fontRef>
        </p:style>
        <p:txBody>
          <a:bodyPr wrap="square">
            <a:spAutoFit/>
          </a:bodyPr>
          <a:lstStyle/>
          <a:p>
            <a:pPr algn="just"/>
            <a:r>
              <a:rPr lang="tr-TR" sz="2000" dirty="0" smtClean="0">
                <a:solidFill>
                  <a:srgbClr val="000000"/>
                </a:solidFill>
                <a:latin typeface="Times New Roman" panose="02020603050405020304" pitchFamily="18" charset="0"/>
                <a:ea typeface="Times New Roman" panose="02020603050405020304" pitchFamily="18" charset="0"/>
              </a:rPr>
              <a:t>Sosyal Etkinlik Türlerine Göre Veri Girişi Yapacak Öğretmen Dağılımı</a:t>
            </a:r>
          </a:p>
        </p:txBody>
      </p:sp>
    </p:spTree>
    <p:extLst>
      <p:ext uri="{BB962C8B-B14F-4D97-AF65-F5344CB8AC3E}">
        <p14:creationId xmlns:p14="http://schemas.microsoft.com/office/powerpoint/2010/main" val="1662825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Dikdörtgen 45"/>
          <p:cNvSpPr/>
          <p:nvPr/>
        </p:nvSpPr>
        <p:spPr>
          <a:xfrm>
            <a:off x="10560496" y="5507546"/>
            <a:ext cx="1631504" cy="1350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6" name="Title 3"/>
          <p:cNvSpPr txBox="1">
            <a:spLocks/>
          </p:cNvSpPr>
          <p:nvPr/>
        </p:nvSpPr>
        <p:spPr>
          <a:xfrm>
            <a:off x="1211459" y="146790"/>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dirty="0">
                <a:solidFill>
                  <a:schemeClr val="bg1"/>
                </a:solidFill>
              </a:rPr>
              <a:t>SOSYAL ETKİNLİK MODÜLÜ</a:t>
            </a:r>
          </a:p>
        </p:txBody>
      </p:sp>
      <p:sp>
        <p:nvSpPr>
          <p:cNvPr id="54" name="Title 3"/>
          <p:cNvSpPr>
            <a:spLocks noGrp="1"/>
          </p:cNvSpPr>
          <p:nvPr>
            <p:ph type="title"/>
          </p:nvPr>
        </p:nvSpPr>
        <p:spPr>
          <a:xfrm>
            <a:off x="335360" y="992421"/>
            <a:ext cx="9601200" cy="617612"/>
          </a:xfrm>
        </p:spPr>
        <p:txBody>
          <a:bodyPr vert="horz" lIns="91440" tIns="45720" rIns="91440" bIns="45720" rtlCol="0" anchor="ctr">
            <a:noAutofit/>
          </a:bodyPr>
          <a:lstStyle/>
          <a:p>
            <a:r>
              <a:rPr lang="tr-TR" sz="2000" dirty="0" smtClean="0">
                <a:latin typeface="Times New Roman" panose="02020603050405020304" pitchFamily="18" charset="0"/>
                <a:cs typeface="Times New Roman" panose="02020603050405020304" pitchFamily="18" charset="0"/>
              </a:rPr>
              <a:t>SOSYAL ETKİNLİK BELGESİ</a:t>
            </a:r>
            <a:endParaRPr lang="en-US" sz="2000" dirty="0">
              <a:latin typeface="Times New Roman" panose="02020603050405020304" pitchFamily="18" charset="0"/>
              <a:cs typeface="Times New Roman" panose="02020603050405020304" pitchFamily="18" charset="0"/>
            </a:endParaRPr>
          </a:p>
        </p:txBody>
      </p:sp>
      <p:sp>
        <p:nvSpPr>
          <p:cNvPr id="2" name="Dikdörtgen 1"/>
          <p:cNvSpPr/>
          <p:nvPr/>
        </p:nvSpPr>
        <p:spPr>
          <a:xfrm>
            <a:off x="5926719" y="2479343"/>
            <a:ext cx="5340595" cy="3539430"/>
          </a:xfrm>
          <a:prstGeom prst="rect">
            <a:avLst/>
          </a:prstGeom>
        </p:spPr>
        <p:style>
          <a:lnRef idx="1">
            <a:schemeClr val="accent2"/>
          </a:lnRef>
          <a:fillRef idx="1001">
            <a:schemeClr val="lt1"/>
          </a:fillRef>
          <a:effectRef idx="1">
            <a:schemeClr val="accent2"/>
          </a:effectRef>
          <a:fontRef idx="minor">
            <a:schemeClr val="dk1"/>
          </a:fontRef>
        </p:style>
        <p:txBody>
          <a:bodyPr wrap="square">
            <a:spAutoFit/>
          </a:bodyPr>
          <a:lstStyle/>
          <a:p>
            <a:pPr algn="just"/>
            <a:r>
              <a:rPr lang="tr-TR" sz="2800" dirty="0" smtClean="0">
                <a:solidFill>
                  <a:srgbClr val="000000"/>
                </a:solidFill>
                <a:latin typeface="Times New Roman" panose="02020603050405020304" pitchFamily="18" charset="0"/>
                <a:ea typeface="Times New Roman" panose="02020603050405020304" pitchFamily="18" charset="0"/>
              </a:rPr>
              <a:t>Öğrencilere karneleri ile birlikte Sosyal </a:t>
            </a:r>
            <a:r>
              <a:rPr lang="tr-TR" sz="2800" dirty="0">
                <a:solidFill>
                  <a:srgbClr val="000000"/>
                </a:solidFill>
                <a:latin typeface="Times New Roman" panose="02020603050405020304" pitchFamily="18" charset="0"/>
                <a:ea typeface="Times New Roman" panose="02020603050405020304" pitchFamily="18" charset="0"/>
              </a:rPr>
              <a:t>Etkinlik </a:t>
            </a:r>
            <a:r>
              <a:rPr lang="tr-TR" sz="2800" dirty="0" smtClean="0">
                <a:solidFill>
                  <a:srgbClr val="000000"/>
                </a:solidFill>
                <a:latin typeface="Times New Roman" panose="02020603050405020304" pitchFamily="18" charset="0"/>
                <a:ea typeface="Times New Roman" panose="02020603050405020304" pitchFamily="18" charset="0"/>
              </a:rPr>
              <a:t>Belgesi verilecektir. Sosyal </a:t>
            </a:r>
            <a:r>
              <a:rPr lang="tr-TR" sz="2800" dirty="0">
                <a:solidFill>
                  <a:srgbClr val="000000"/>
                </a:solidFill>
                <a:latin typeface="Times New Roman" panose="02020603050405020304" pitchFamily="18" charset="0"/>
                <a:ea typeface="Times New Roman" panose="02020603050405020304" pitchFamily="18" charset="0"/>
              </a:rPr>
              <a:t>Etkinlik </a:t>
            </a:r>
            <a:r>
              <a:rPr lang="tr-TR" sz="2800" dirty="0" smtClean="0">
                <a:solidFill>
                  <a:srgbClr val="000000"/>
                </a:solidFill>
                <a:latin typeface="Times New Roman" panose="02020603050405020304" pitchFamily="18" charset="0"/>
                <a:ea typeface="Times New Roman" panose="02020603050405020304" pitchFamily="18" charset="0"/>
              </a:rPr>
              <a:t>Belgesi öğrencilerin </a:t>
            </a:r>
            <a:r>
              <a:rPr lang="tr-TR" sz="2800" dirty="0">
                <a:solidFill>
                  <a:srgbClr val="000000"/>
                </a:solidFill>
                <a:latin typeface="Times New Roman" panose="02020603050405020304" pitchFamily="18" charset="0"/>
                <a:ea typeface="Times New Roman" panose="02020603050405020304" pitchFamily="18" charset="0"/>
              </a:rPr>
              <a:t>gerçekleştirdiği sosyal etkinlikleri içeren bir belge olup, </a:t>
            </a:r>
            <a:endParaRPr lang="tr-TR" sz="2800" dirty="0" smtClean="0">
              <a:solidFill>
                <a:srgbClr val="000000"/>
              </a:solidFill>
              <a:latin typeface="Times New Roman" panose="02020603050405020304" pitchFamily="18" charset="0"/>
              <a:ea typeface="Times New Roman" panose="02020603050405020304" pitchFamily="18" charset="0"/>
            </a:endParaRPr>
          </a:p>
          <a:p>
            <a:pPr algn="just"/>
            <a:r>
              <a:rPr lang="tr-TR" sz="2800" b="1" dirty="0" smtClean="0">
                <a:solidFill>
                  <a:srgbClr val="000000"/>
                </a:solidFill>
                <a:latin typeface="Times New Roman" panose="02020603050405020304" pitchFamily="18" charset="0"/>
                <a:ea typeface="Times New Roman" panose="02020603050405020304" pitchFamily="18" charset="0"/>
              </a:rPr>
              <a:t>e-Okul </a:t>
            </a:r>
            <a:r>
              <a:rPr lang="tr-TR" sz="2800" b="1" dirty="0">
                <a:solidFill>
                  <a:srgbClr val="000000"/>
                </a:solidFill>
                <a:latin typeface="Times New Roman" panose="02020603050405020304" pitchFamily="18" charset="0"/>
                <a:ea typeface="Times New Roman" panose="02020603050405020304" pitchFamily="18" charset="0"/>
              </a:rPr>
              <a:t>Yönetim Bilgi Sistemi Sosyal Etkinlik Modülü</a:t>
            </a:r>
            <a:r>
              <a:rPr lang="tr-TR" sz="2800" dirty="0">
                <a:solidFill>
                  <a:srgbClr val="000000"/>
                </a:solidFill>
                <a:latin typeface="Times New Roman" panose="02020603050405020304" pitchFamily="18" charset="0"/>
                <a:ea typeface="Times New Roman" panose="02020603050405020304" pitchFamily="18" charset="0"/>
              </a:rPr>
              <a:t> raporlar bölümünden üretilecektir</a:t>
            </a:r>
            <a:r>
              <a:rPr lang="tr-TR" sz="2800" dirty="0" smtClean="0">
                <a:solidFill>
                  <a:srgbClr val="000000"/>
                </a:solidFill>
                <a:latin typeface="Times New Roman" panose="02020603050405020304" pitchFamily="18" charset="0"/>
                <a:ea typeface="Times New Roman" panose="02020603050405020304" pitchFamily="18" charset="0"/>
              </a:rPr>
              <a:t>.</a:t>
            </a: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6" y="2391317"/>
            <a:ext cx="4929206" cy="3715483"/>
          </a:xfrm>
          <a:prstGeom prst="rect">
            <a:avLst/>
          </a:prstGeom>
          <a:ln>
            <a:solidFill>
              <a:schemeClr val="accent6"/>
            </a:solidFill>
          </a:ln>
        </p:spPr>
      </p:pic>
      <p:sp>
        <p:nvSpPr>
          <p:cNvPr id="9" name="Dikdörtgen 8"/>
          <p:cNvSpPr/>
          <p:nvPr/>
        </p:nvSpPr>
        <p:spPr>
          <a:xfrm>
            <a:off x="0" y="0"/>
            <a:ext cx="12192000" cy="90872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solidFill>
                <a:srgbClr val="C00000"/>
              </a:solidFill>
            </a:endParaRPr>
          </a:p>
        </p:txBody>
      </p:sp>
      <p:sp>
        <p:nvSpPr>
          <p:cNvPr id="10"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b="0" cap="none" dirty="0" smtClean="0">
                <a:ln w="0"/>
                <a:solidFill>
                  <a:srgbClr val="D3363C"/>
                </a:solidFill>
                <a:effectLst>
                  <a:outerShdw blurRad="38100" dist="19050" dir="2700000" algn="tl" rotWithShape="0">
                    <a:schemeClr val="dk1">
                      <a:alpha val="40000"/>
                    </a:schemeClr>
                  </a:outerShdw>
                </a:effectLst>
              </a:rPr>
              <a:t>SOSYAL ETKİNLİK MODÜLÜ</a:t>
            </a:r>
            <a:endParaRPr lang="tr-TR" sz="3600" b="0" cap="none" dirty="0">
              <a:ln w="0"/>
              <a:solidFill>
                <a:srgbClr val="D3363C"/>
              </a:solidFill>
              <a:effectLst>
                <a:outerShdw blurRad="38100" dist="19050" dir="2700000" algn="tl" rotWithShape="0">
                  <a:schemeClr val="dk1">
                    <a:alpha val="40000"/>
                  </a:schemeClr>
                </a:outerShdw>
              </a:effectLst>
            </a:endParaRPr>
          </a:p>
        </p:txBody>
      </p:sp>
      <p:pic>
        <p:nvPicPr>
          <p:cNvPr id="12" name="Resim 11" descr="Ekran Kırpm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03" y="44624"/>
            <a:ext cx="949529" cy="864096"/>
          </a:xfrm>
          <a:prstGeom prst="rect">
            <a:avLst/>
          </a:prstGeom>
        </p:spPr>
      </p:pic>
      <p:sp>
        <p:nvSpPr>
          <p:cNvPr id="4" name="Dikdörtgen 3"/>
          <p:cNvSpPr/>
          <p:nvPr/>
        </p:nvSpPr>
        <p:spPr>
          <a:xfrm>
            <a:off x="343116" y="6309320"/>
            <a:ext cx="367408" cy="307777"/>
          </a:xfrm>
          <a:prstGeom prst="rect">
            <a:avLst/>
          </a:prstGeom>
        </p:spPr>
        <p:txBody>
          <a:bodyPr wrap="none">
            <a:spAutoFit/>
          </a:bodyPr>
          <a:lstStyle/>
          <a:p>
            <a:r>
              <a:rPr lang="tr-TR" sz="1400" dirty="0">
                <a:solidFill>
                  <a:srgbClr val="2F3A46"/>
                </a:solidFill>
              </a:rPr>
              <a:t>46</a:t>
            </a:r>
          </a:p>
        </p:txBody>
      </p:sp>
    </p:spTree>
    <p:extLst>
      <p:ext uri="{BB962C8B-B14F-4D97-AF65-F5344CB8AC3E}">
        <p14:creationId xmlns:p14="http://schemas.microsoft.com/office/powerpoint/2010/main" val="3540346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dirty="0">
                <a:solidFill>
                  <a:schemeClr val="bg1"/>
                </a:solidFill>
              </a:rPr>
              <a:t>SOSYAL ETKİNLİK MODÜLÜ</a:t>
            </a:r>
          </a:p>
        </p:txBody>
      </p:sp>
      <p:sp>
        <p:nvSpPr>
          <p:cNvPr id="45" name="Title 3"/>
          <p:cNvSpPr>
            <a:spLocks noGrp="1"/>
          </p:cNvSpPr>
          <p:nvPr>
            <p:ph type="title"/>
          </p:nvPr>
        </p:nvSpPr>
        <p:spPr>
          <a:xfrm>
            <a:off x="415196" y="957756"/>
            <a:ext cx="9601200" cy="617612"/>
          </a:xfrm>
        </p:spPr>
        <p:txBody>
          <a:bodyPr vert="horz" lIns="91440" tIns="45720" rIns="91440" bIns="45720" rtlCol="0" anchor="ctr">
            <a:noAutofit/>
          </a:bodyPr>
          <a:lstStyle/>
          <a:p>
            <a:r>
              <a:rPr lang="tr-TR" sz="2000" dirty="0" smtClean="0">
                <a:latin typeface="Times New Roman" panose="02020603050405020304" pitchFamily="18" charset="0"/>
                <a:cs typeface="Times New Roman" panose="02020603050405020304" pitchFamily="18" charset="0"/>
              </a:rPr>
              <a:t>SOSYAL ETKİNLİK ALANLARI</a:t>
            </a:r>
            <a:endParaRPr lang="en-US" sz="2000" dirty="0">
              <a:latin typeface="Times New Roman" panose="02020603050405020304" pitchFamily="18" charset="0"/>
              <a:cs typeface="Times New Roman" panose="02020603050405020304" pitchFamily="18" charset="0"/>
            </a:endParaRPr>
          </a:p>
        </p:txBody>
      </p:sp>
      <p:sp>
        <p:nvSpPr>
          <p:cNvPr id="52" name="Freeform 65"/>
          <p:cNvSpPr>
            <a:spLocks/>
          </p:cNvSpPr>
          <p:nvPr/>
        </p:nvSpPr>
        <p:spPr bwMode="auto">
          <a:xfrm>
            <a:off x="598236" y="2569860"/>
            <a:ext cx="605362" cy="647917"/>
          </a:xfrm>
          <a:custGeom>
            <a:avLst/>
            <a:gdLst>
              <a:gd name="T0" fmla="*/ 179 w 222"/>
              <a:gd name="T1" fmla="*/ 0 h 230"/>
              <a:gd name="T2" fmla="*/ 179 w 222"/>
              <a:gd name="T3" fmla="*/ 0 h 230"/>
              <a:gd name="T4" fmla="*/ 151 w 222"/>
              <a:gd name="T5" fmla="*/ 17 h 230"/>
              <a:gd name="T6" fmla="*/ 124 w 222"/>
              <a:gd name="T7" fmla="*/ 35 h 230"/>
              <a:gd name="T8" fmla="*/ 99 w 222"/>
              <a:gd name="T9" fmla="*/ 56 h 230"/>
              <a:gd name="T10" fmla="*/ 76 w 222"/>
              <a:gd name="T11" fmla="*/ 78 h 230"/>
              <a:gd name="T12" fmla="*/ 54 w 222"/>
              <a:gd name="T13" fmla="*/ 101 h 230"/>
              <a:gd name="T14" fmla="*/ 35 w 222"/>
              <a:gd name="T15" fmla="*/ 126 h 230"/>
              <a:gd name="T16" fmla="*/ 17 w 222"/>
              <a:gd name="T17" fmla="*/ 153 h 230"/>
              <a:gd name="T18" fmla="*/ 0 w 222"/>
              <a:gd name="T19" fmla="*/ 181 h 230"/>
              <a:gd name="T20" fmla="*/ 0 w 222"/>
              <a:gd name="T21" fmla="*/ 181 h 230"/>
              <a:gd name="T22" fmla="*/ 9 w 222"/>
              <a:gd name="T23" fmla="*/ 191 h 230"/>
              <a:gd name="T24" fmla="*/ 20 w 222"/>
              <a:gd name="T25" fmla="*/ 199 h 230"/>
              <a:gd name="T26" fmla="*/ 32 w 222"/>
              <a:gd name="T27" fmla="*/ 206 h 230"/>
              <a:gd name="T28" fmla="*/ 46 w 222"/>
              <a:gd name="T29" fmla="*/ 213 h 230"/>
              <a:gd name="T30" fmla="*/ 46 w 222"/>
              <a:gd name="T31" fmla="*/ 213 h 230"/>
              <a:gd name="T32" fmla="*/ 53 w 222"/>
              <a:gd name="T33" fmla="*/ 215 h 230"/>
              <a:gd name="T34" fmla="*/ 53 w 222"/>
              <a:gd name="T35" fmla="*/ 215 h 230"/>
              <a:gd name="T36" fmla="*/ 69 w 222"/>
              <a:gd name="T37" fmla="*/ 221 h 230"/>
              <a:gd name="T38" fmla="*/ 86 w 222"/>
              <a:gd name="T39" fmla="*/ 226 h 230"/>
              <a:gd name="T40" fmla="*/ 101 w 222"/>
              <a:gd name="T41" fmla="*/ 228 h 230"/>
              <a:gd name="T42" fmla="*/ 117 w 222"/>
              <a:gd name="T43" fmla="*/ 230 h 230"/>
              <a:gd name="T44" fmla="*/ 117 w 222"/>
              <a:gd name="T45" fmla="*/ 230 h 230"/>
              <a:gd name="T46" fmla="*/ 138 w 222"/>
              <a:gd name="T47" fmla="*/ 228 h 230"/>
              <a:gd name="T48" fmla="*/ 156 w 222"/>
              <a:gd name="T49" fmla="*/ 225 h 230"/>
              <a:gd name="T50" fmla="*/ 173 w 222"/>
              <a:gd name="T51" fmla="*/ 221 h 230"/>
              <a:gd name="T52" fmla="*/ 188 w 222"/>
              <a:gd name="T53" fmla="*/ 216 h 230"/>
              <a:gd name="T54" fmla="*/ 200 w 222"/>
              <a:gd name="T55" fmla="*/ 211 h 230"/>
              <a:gd name="T56" fmla="*/ 208 w 222"/>
              <a:gd name="T57" fmla="*/ 206 h 230"/>
              <a:gd name="T58" fmla="*/ 215 w 222"/>
              <a:gd name="T59" fmla="*/ 203 h 230"/>
              <a:gd name="T60" fmla="*/ 215 w 222"/>
              <a:gd name="T61" fmla="*/ 203 h 230"/>
              <a:gd name="T62" fmla="*/ 206 w 222"/>
              <a:gd name="T63" fmla="*/ 199 h 230"/>
              <a:gd name="T64" fmla="*/ 197 w 222"/>
              <a:gd name="T65" fmla="*/ 196 h 230"/>
              <a:gd name="T66" fmla="*/ 190 w 222"/>
              <a:gd name="T67" fmla="*/ 191 h 230"/>
              <a:gd name="T68" fmla="*/ 183 w 222"/>
              <a:gd name="T69" fmla="*/ 186 h 230"/>
              <a:gd name="T70" fmla="*/ 183 w 222"/>
              <a:gd name="T71" fmla="*/ 186 h 230"/>
              <a:gd name="T72" fmla="*/ 191 w 222"/>
              <a:gd name="T73" fmla="*/ 176 h 230"/>
              <a:gd name="T74" fmla="*/ 198 w 222"/>
              <a:gd name="T75" fmla="*/ 166 h 230"/>
              <a:gd name="T76" fmla="*/ 206 w 222"/>
              <a:gd name="T77" fmla="*/ 156 h 230"/>
              <a:gd name="T78" fmla="*/ 212 w 222"/>
              <a:gd name="T79" fmla="*/ 143 h 230"/>
              <a:gd name="T80" fmla="*/ 212 w 222"/>
              <a:gd name="T81" fmla="*/ 143 h 230"/>
              <a:gd name="T82" fmla="*/ 214 w 222"/>
              <a:gd name="T83" fmla="*/ 134 h 230"/>
              <a:gd name="T84" fmla="*/ 218 w 222"/>
              <a:gd name="T85" fmla="*/ 124 h 230"/>
              <a:gd name="T86" fmla="*/ 219 w 222"/>
              <a:gd name="T87" fmla="*/ 114 h 230"/>
              <a:gd name="T88" fmla="*/ 220 w 222"/>
              <a:gd name="T89" fmla="*/ 105 h 230"/>
              <a:gd name="T90" fmla="*/ 222 w 222"/>
              <a:gd name="T91" fmla="*/ 95 h 230"/>
              <a:gd name="T92" fmla="*/ 220 w 222"/>
              <a:gd name="T93" fmla="*/ 85 h 230"/>
              <a:gd name="T94" fmla="*/ 219 w 222"/>
              <a:gd name="T95" fmla="*/ 76 h 230"/>
              <a:gd name="T96" fmla="*/ 218 w 222"/>
              <a:gd name="T97" fmla="*/ 66 h 230"/>
              <a:gd name="T98" fmla="*/ 212 w 222"/>
              <a:gd name="T99" fmla="*/ 48 h 230"/>
              <a:gd name="T100" fmla="*/ 203 w 222"/>
              <a:gd name="T101" fmla="*/ 31 h 230"/>
              <a:gd name="T102" fmla="*/ 198 w 222"/>
              <a:gd name="T103" fmla="*/ 22 h 230"/>
              <a:gd name="T104" fmla="*/ 192 w 222"/>
              <a:gd name="T105" fmla="*/ 15 h 230"/>
              <a:gd name="T106" fmla="*/ 185 w 222"/>
              <a:gd name="T107" fmla="*/ 8 h 230"/>
              <a:gd name="T108" fmla="*/ 179 w 222"/>
              <a:gd name="T109"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2" h="230">
                <a:moveTo>
                  <a:pt x="179" y="0"/>
                </a:moveTo>
                <a:lnTo>
                  <a:pt x="179" y="0"/>
                </a:lnTo>
                <a:lnTo>
                  <a:pt x="151" y="17"/>
                </a:lnTo>
                <a:lnTo>
                  <a:pt x="124" y="35"/>
                </a:lnTo>
                <a:lnTo>
                  <a:pt x="99" y="56"/>
                </a:lnTo>
                <a:lnTo>
                  <a:pt x="76" y="78"/>
                </a:lnTo>
                <a:lnTo>
                  <a:pt x="54" y="101"/>
                </a:lnTo>
                <a:lnTo>
                  <a:pt x="35" y="126"/>
                </a:lnTo>
                <a:lnTo>
                  <a:pt x="17" y="153"/>
                </a:lnTo>
                <a:lnTo>
                  <a:pt x="0" y="181"/>
                </a:lnTo>
                <a:lnTo>
                  <a:pt x="0" y="181"/>
                </a:lnTo>
                <a:lnTo>
                  <a:pt x="9" y="191"/>
                </a:lnTo>
                <a:lnTo>
                  <a:pt x="20" y="199"/>
                </a:lnTo>
                <a:lnTo>
                  <a:pt x="32" y="206"/>
                </a:lnTo>
                <a:lnTo>
                  <a:pt x="46" y="213"/>
                </a:lnTo>
                <a:lnTo>
                  <a:pt x="46" y="213"/>
                </a:lnTo>
                <a:lnTo>
                  <a:pt x="53" y="215"/>
                </a:lnTo>
                <a:lnTo>
                  <a:pt x="53" y="215"/>
                </a:lnTo>
                <a:lnTo>
                  <a:pt x="69" y="221"/>
                </a:lnTo>
                <a:lnTo>
                  <a:pt x="86" y="226"/>
                </a:lnTo>
                <a:lnTo>
                  <a:pt x="101" y="228"/>
                </a:lnTo>
                <a:lnTo>
                  <a:pt x="117" y="230"/>
                </a:lnTo>
                <a:lnTo>
                  <a:pt x="117" y="230"/>
                </a:lnTo>
                <a:lnTo>
                  <a:pt x="138" y="228"/>
                </a:lnTo>
                <a:lnTo>
                  <a:pt x="156" y="225"/>
                </a:lnTo>
                <a:lnTo>
                  <a:pt x="173" y="221"/>
                </a:lnTo>
                <a:lnTo>
                  <a:pt x="188" y="216"/>
                </a:lnTo>
                <a:lnTo>
                  <a:pt x="200" y="211"/>
                </a:lnTo>
                <a:lnTo>
                  <a:pt x="208" y="206"/>
                </a:lnTo>
                <a:lnTo>
                  <a:pt x="215" y="203"/>
                </a:lnTo>
                <a:lnTo>
                  <a:pt x="215" y="203"/>
                </a:lnTo>
                <a:lnTo>
                  <a:pt x="206" y="199"/>
                </a:lnTo>
                <a:lnTo>
                  <a:pt x="197" y="196"/>
                </a:lnTo>
                <a:lnTo>
                  <a:pt x="190" y="191"/>
                </a:lnTo>
                <a:lnTo>
                  <a:pt x="183" y="186"/>
                </a:lnTo>
                <a:lnTo>
                  <a:pt x="183" y="186"/>
                </a:lnTo>
                <a:lnTo>
                  <a:pt x="191" y="176"/>
                </a:lnTo>
                <a:lnTo>
                  <a:pt x="198" y="166"/>
                </a:lnTo>
                <a:lnTo>
                  <a:pt x="206" y="156"/>
                </a:lnTo>
                <a:lnTo>
                  <a:pt x="212" y="143"/>
                </a:lnTo>
                <a:lnTo>
                  <a:pt x="212" y="143"/>
                </a:lnTo>
                <a:lnTo>
                  <a:pt x="214" y="134"/>
                </a:lnTo>
                <a:lnTo>
                  <a:pt x="218" y="124"/>
                </a:lnTo>
                <a:lnTo>
                  <a:pt x="219" y="114"/>
                </a:lnTo>
                <a:lnTo>
                  <a:pt x="220" y="105"/>
                </a:lnTo>
                <a:lnTo>
                  <a:pt x="222" y="95"/>
                </a:lnTo>
                <a:lnTo>
                  <a:pt x="220" y="85"/>
                </a:lnTo>
                <a:lnTo>
                  <a:pt x="219" y="76"/>
                </a:lnTo>
                <a:lnTo>
                  <a:pt x="218" y="66"/>
                </a:lnTo>
                <a:lnTo>
                  <a:pt x="212" y="48"/>
                </a:lnTo>
                <a:lnTo>
                  <a:pt x="203" y="31"/>
                </a:lnTo>
                <a:lnTo>
                  <a:pt x="198" y="22"/>
                </a:lnTo>
                <a:lnTo>
                  <a:pt x="192" y="15"/>
                </a:lnTo>
                <a:lnTo>
                  <a:pt x="185" y="8"/>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 name="Freeform 66"/>
          <p:cNvSpPr>
            <a:spLocks/>
          </p:cNvSpPr>
          <p:nvPr/>
        </p:nvSpPr>
        <p:spPr bwMode="auto">
          <a:xfrm>
            <a:off x="447243" y="2457779"/>
            <a:ext cx="2334183" cy="2432532"/>
          </a:xfrm>
          <a:custGeom>
            <a:avLst/>
            <a:gdLst>
              <a:gd name="T0" fmla="*/ 413 w 856"/>
              <a:gd name="T1" fmla="*/ 0 h 856"/>
              <a:gd name="T2" fmla="*/ 337 w 856"/>
              <a:gd name="T3" fmla="*/ 11 h 856"/>
              <a:gd name="T4" fmla="*/ 266 w 856"/>
              <a:gd name="T5" fmla="*/ 35 h 856"/>
              <a:gd name="T6" fmla="*/ 251 w 856"/>
              <a:gd name="T7" fmla="*/ 52 h 856"/>
              <a:gd name="T8" fmla="*/ 269 w 856"/>
              <a:gd name="T9" fmla="*/ 79 h 856"/>
              <a:gd name="T10" fmla="*/ 281 w 856"/>
              <a:gd name="T11" fmla="*/ 107 h 856"/>
              <a:gd name="T12" fmla="*/ 287 w 856"/>
              <a:gd name="T13" fmla="*/ 138 h 856"/>
              <a:gd name="T14" fmla="*/ 285 w 856"/>
              <a:gd name="T15" fmla="*/ 170 h 856"/>
              <a:gd name="T16" fmla="*/ 276 w 856"/>
              <a:gd name="T17" fmla="*/ 201 h 856"/>
              <a:gd name="T18" fmla="*/ 257 w 856"/>
              <a:gd name="T19" fmla="*/ 234 h 856"/>
              <a:gd name="T20" fmla="*/ 303 w 856"/>
              <a:gd name="T21" fmla="*/ 250 h 856"/>
              <a:gd name="T22" fmla="*/ 265 w 856"/>
              <a:gd name="T23" fmla="*/ 272 h 856"/>
              <a:gd name="T24" fmla="*/ 228 w 856"/>
              <a:gd name="T25" fmla="*/ 288 h 856"/>
              <a:gd name="T26" fmla="*/ 168 w 856"/>
              <a:gd name="T27" fmla="*/ 296 h 856"/>
              <a:gd name="T28" fmla="*/ 132 w 856"/>
              <a:gd name="T29" fmla="*/ 292 h 856"/>
              <a:gd name="T30" fmla="*/ 98 w 856"/>
              <a:gd name="T31" fmla="*/ 282 h 856"/>
              <a:gd name="T32" fmla="*/ 77 w 856"/>
              <a:gd name="T33" fmla="*/ 272 h 856"/>
              <a:gd name="T34" fmla="*/ 43 w 856"/>
              <a:gd name="T35" fmla="*/ 246 h 856"/>
              <a:gd name="T36" fmla="*/ 25 w 856"/>
              <a:gd name="T37" fmla="*/ 291 h 856"/>
              <a:gd name="T38" fmla="*/ 6 w 856"/>
              <a:gd name="T39" fmla="*/ 363 h 856"/>
              <a:gd name="T40" fmla="*/ 0 w 856"/>
              <a:gd name="T41" fmla="*/ 439 h 856"/>
              <a:gd name="T42" fmla="*/ 1 w 856"/>
              <a:gd name="T43" fmla="*/ 476 h 856"/>
              <a:gd name="T44" fmla="*/ 21 w 856"/>
              <a:gd name="T45" fmla="*/ 577 h 856"/>
              <a:gd name="T46" fmla="*/ 65 w 856"/>
              <a:gd name="T47" fmla="*/ 671 h 856"/>
              <a:gd name="T48" fmla="*/ 128 w 856"/>
              <a:gd name="T49" fmla="*/ 750 h 856"/>
              <a:gd name="T50" fmla="*/ 207 w 856"/>
              <a:gd name="T51" fmla="*/ 813 h 856"/>
              <a:gd name="T52" fmla="*/ 299 w 856"/>
              <a:gd name="T53" fmla="*/ 856 h 856"/>
              <a:gd name="T54" fmla="*/ 367 w 856"/>
              <a:gd name="T55" fmla="*/ 839 h 856"/>
              <a:gd name="T56" fmla="*/ 421 w 856"/>
              <a:gd name="T57" fmla="*/ 833 h 856"/>
              <a:gd name="T58" fmla="*/ 457 w 856"/>
              <a:gd name="T59" fmla="*/ 833 h 856"/>
              <a:gd name="T60" fmla="*/ 510 w 856"/>
              <a:gd name="T61" fmla="*/ 839 h 856"/>
              <a:gd name="T62" fmla="*/ 579 w 856"/>
              <a:gd name="T63" fmla="*/ 856 h 856"/>
              <a:gd name="T64" fmla="*/ 650 w 856"/>
              <a:gd name="T65" fmla="*/ 825 h 856"/>
              <a:gd name="T66" fmla="*/ 713 w 856"/>
              <a:gd name="T67" fmla="*/ 784 h 856"/>
              <a:gd name="T68" fmla="*/ 767 w 856"/>
              <a:gd name="T69" fmla="*/ 731 h 856"/>
              <a:gd name="T70" fmla="*/ 814 w 856"/>
              <a:gd name="T71" fmla="*/ 670 h 856"/>
              <a:gd name="T72" fmla="*/ 847 w 856"/>
              <a:gd name="T73" fmla="*/ 602 h 856"/>
              <a:gd name="T74" fmla="*/ 847 w 856"/>
              <a:gd name="T75" fmla="*/ 545 h 856"/>
              <a:gd name="T76" fmla="*/ 834 w 856"/>
              <a:gd name="T77" fmla="*/ 439 h 856"/>
              <a:gd name="T78" fmla="*/ 840 w 856"/>
              <a:gd name="T79" fmla="*/ 369 h 856"/>
              <a:gd name="T80" fmla="*/ 856 w 856"/>
              <a:gd name="T81" fmla="*/ 301 h 856"/>
              <a:gd name="T82" fmla="*/ 814 w 856"/>
              <a:gd name="T83" fmla="*/ 208 h 856"/>
              <a:gd name="T84" fmla="*/ 750 w 856"/>
              <a:gd name="T85" fmla="*/ 129 h 856"/>
              <a:gd name="T86" fmla="*/ 670 w 856"/>
              <a:gd name="T87" fmla="*/ 66 h 856"/>
              <a:gd name="T88" fmla="*/ 578 w 856"/>
              <a:gd name="T89" fmla="*/ 22 h 856"/>
              <a:gd name="T90" fmla="*/ 475 w 856"/>
              <a:gd name="T91" fmla="*/ 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6" h="856">
                <a:moveTo>
                  <a:pt x="439" y="0"/>
                </a:moveTo>
                <a:lnTo>
                  <a:pt x="439" y="0"/>
                </a:lnTo>
                <a:lnTo>
                  <a:pt x="413" y="0"/>
                </a:lnTo>
                <a:lnTo>
                  <a:pt x="388" y="3"/>
                </a:lnTo>
                <a:lnTo>
                  <a:pt x="362" y="6"/>
                </a:lnTo>
                <a:lnTo>
                  <a:pt x="337" y="11"/>
                </a:lnTo>
                <a:lnTo>
                  <a:pt x="313" y="18"/>
                </a:lnTo>
                <a:lnTo>
                  <a:pt x="290" y="26"/>
                </a:lnTo>
                <a:lnTo>
                  <a:pt x="266" y="35"/>
                </a:lnTo>
                <a:lnTo>
                  <a:pt x="243" y="45"/>
                </a:lnTo>
                <a:lnTo>
                  <a:pt x="243" y="45"/>
                </a:lnTo>
                <a:lnTo>
                  <a:pt x="251" y="52"/>
                </a:lnTo>
                <a:lnTo>
                  <a:pt x="258" y="61"/>
                </a:lnTo>
                <a:lnTo>
                  <a:pt x="264" y="69"/>
                </a:lnTo>
                <a:lnTo>
                  <a:pt x="269" y="79"/>
                </a:lnTo>
                <a:lnTo>
                  <a:pt x="274" y="87"/>
                </a:lnTo>
                <a:lnTo>
                  <a:pt x="277" y="97"/>
                </a:lnTo>
                <a:lnTo>
                  <a:pt x="281" y="107"/>
                </a:lnTo>
                <a:lnTo>
                  <a:pt x="283" y="118"/>
                </a:lnTo>
                <a:lnTo>
                  <a:pt x="286" y="128"/>
                </a:lnTo>
                <a:lnTo>
                  <a:pt x="287" y="138"/>
                </a:lnTo>
                <a:lnTo>
                  <a:pt x="287" y="148"/>
                </a:lnTo>
                <a:lnTo>
                  <a:pt x="286" y="159"/>
                </a:lnTo>
                <a:lnTo>
                  <a:pt x="285" y="170"/>
                </a:lnTo>
                <a:lnTo>
                  <a:pt x="283" y="181"/>
                </a:lnTo>
                <a:lnTo>
                  <a:pt x="280" y="191"/>
                </a:lnTo>
                <a:lnTo>
                  <a:pt x="276" y="201"/>
                </a:lnTo>
                <a:lnTo>
                  <a:pt x="276" y="201"/>
                </a:lnTo>
                <a:lnTo>
                  <a:pt x="268" y="218"/>
                </a:lnTo>
                <a:lnTo>
                  <a:pt x="257" y="234"/>
                </a:lnTo>
                <a:lnTo>
                  <a:pt x="257" y="234"/>
                </a:lnTo>
                <a:lnTo>
                  <a:pt x="271" y="240"/>
                </a:lnTo>
                <a:lnTo>
                  <a:pt x="303" y="250"/>
                </a:lnTo>
                <a:lnTo>
                  <a:pt x="275" y="267"/>
                </a:lnTo>
                <a:lnTo>
                  <a:pt x="275" y="267"/>
                </a:lnTo>
                <a:lnTo>
                  <a:pt x="265" y="272"/>
                </a:lnTo>
                <a:lnTo>
                  <a:pt x="256" y="277"/>
                </a:lnTo>
                <a:lnTo>
                  <a:pt x="243" y="282"/>
                </a:lnTo>
                <a:lnTo>
                  <a:pt x="228" y="288"/>
                </a:lnTo>
                <a:lnTo>
                  <a:pt x="209" y="291"/>
                </a:lnTo>
                <a:lnTo>
                  <a:pt x="190" y="295"/>
                </a:lnTo>
                <a:lnTo>
                  <a:pt x="168" y="296"/>
                </a:lnTo>
                <a:lnTo>
                  <a:pt x="168" y="296"/>
                </a:lnTo>
                <a:lnTo>
                  <a:pt x="150" y="295"/>
                </a:lnTo>
                <a:lnTo>
                  <a:pt x="132" y="292"/>
                </a:lnTo>
                <a:lnTo>
                  <a:pt x="115" y="288"/>
                </a:lnTo>
                <a:lnTo>
                  <a:pt x="98" y="282"/>
                </a:lnTo>
                <a:lnTo>
                  <a:pt x="98" y="282"/>
                </a:lnTo>
                <a:lnTo>
                  <a:pt x="91" y="278"/>
                </a:lnTo>
                <a:lnTo>
                  <a:pt x="91" y="278"/>
                </a:lnTo>
                <a:lnTo>
                  <a:pt x="77" y="272"/>
                </a:lnTo>
                <a:lnTo>
                  <a:pt x="65" y="265"/>
                </a:lnTo>
                <a:lnTo>
                  <a:pt x="54" y="256"/>
                </a:lnTo>
                <a:lnTo>
                  <a:pt x="43" y="246"/>
                </a:lnTo>
                <a:lnTo>
                  <a:pt x="43" y="246"/>
                </a:lnTo>
                <a:lnTo>
                  <a:pt x="34" y="269"/>
                </a:lnTo>
                <a:lnTo>
                  <a:pt x="25" y="291"/>
                </a:lnTo>
                <a:lnTo>
                  <a:pt x="18" y="315"/>
                </a:lnTo>
                <a:lnTo>
                  <a:pt x="11" y="339"/>
                </a:lnTo>
                <a:lnTo>
                  <a:pt x="6" y="363"/>
                </a:lnTo>
                <a:lnTo>
                  <a:pt x="2" y="388"/>
                </a:lnTo>
                <a:lnTo>
                  <a:pt x="0" y="414"/>
                </a:lnTo>
                <a:lnTo>
                  <a:pt x="0" y="439"/>
                </a:lnTo>
                <a:lnTo>
                  <a:pt x="0" y="439"/>
                </a:lnTo>
                <a:lnTo>
                  <a:pt x="0" y="457"/>
                </a:lnTo>
                <a:lnTo>
                  <a:pt x="1" y="476"/>
                </a:lnTo>
                <a:lnTo>
                  <a:pt x="6" y="511"/>
                </a:lnTo>
                <a:lnTo>
                  <a:pt x="12" y="545"/>
                </a:lnTo>
                <a:lnTo>
                  <a:pt x="21" y="577"/>
                </a:lnTo>
                <a:lnTo>
                  <a:pt x="34" y="610"/>
                </a:lnTo>
                <a:lnTo>
                  <a:pt x="48" y="641"/>
                </a:lnTo>
                <a:lnTo>
                  <a:pt x="65" y="671"/>
                </a:lnTo>
                <a:lnTo>
                  <a:pt x="85" y="699"/>
                </a:lnTo>
                <a:lnTo>
                  <a:pt x="105" y="725"/>
                </a:lnTo>
                <a:lnTo>
                  <a:pt x="128" y="750"/>
                </a:lnTo>
                <a:lnTo>
                  <a:pt x="152" y="773"/>
                </a:lnTo>
                <a:lnTo>
                  <a:pt x="179" y="793"/>
                </a:lnTo>
                <a:lnTo>
                  <a:pt x="207" y="813"/>
                </a:lnTo>
                <a:lnTo>
                  <a:pt x="236" y="830"/>
                </a:lnTo>
                <a:lnTo>
                  <a:pt x="266" y="844"/>
                </a:lnTo>
                <a:lnTo>
                  <a:pt x="299" y="856"/>
                </a:lnTo>
                <a:lnTo>
                  <a:pt x="299" y="856"/>
                </a:lnTo>
                <a:lnTo>
                  <a:pt x="333" y="847"/>
                </a:lnTo>
                <a:lnTo>
                  <a:pt x="367" y="839"/>
                </a:lnTo>
                <a:lnTo>
                  <a:pt x="385" y="837"/>
                </a:lnTo>
                <a:lnTo>
                  <a:pt x="402" y="835"/>
                </a:lnTo>
                <a:lnTo>
                  <a:pt x="421" y="833"/>
                </a:lnTo>
                <a:lnTo>
                  <a:pt x="439" y="833"/>
                </a:lnTo>
                <a:lnTo>
                  <a:pt x="439" y="833"/>
                </a:lnTo>
                <a:lnTo>
                  <a:pt x="457" y="833"/>
                </a:lnTo>
                <a:lnTo>
                  <a:pt x="475" y="835"/>
                </a:lnTo>
                <a:lnTo>
                  <a:pt x="493" y="837"/>
                </a:lnTo>
                <a:lnTo>
                  <a:pt x="510" y="839"/>
                </a:lnTo>
                <a:lnTo>
                  <a:pt x="545" y="847"/>
                </a:lnTo>
                <a:lnTo>
                  <a:pt x="579" y="856"/>
                </a:lnTo>
                <a:lnTo>
                  <a:pt x="579" y="856"/>
                </a:lnTo>
                <a:lnTo>
                  <a:pt x="604" y="847"/>
                </a:lnTo>
                <a:lnTo>
                  <a:pt x="627" y="837"/>
                </a:lnTo>
                <a:lnTo>
                  <a:pt x="650" y="825"/>
                </a:lnTo>
                <a:lnTo>
                  <a:pt x="672" y="813"/>
                </a:lnTo>
                <a:lnTo>
                  <a:pt x="692" y="798"/>
                </a:lnTo>
                <a:lnTo>
                  <a:pt x="713" y="784"/>
                </a:lnTo>
                <a:lnTo>
                  <a:pt x="732" y="767"/>
                </a:lnTo>
                <a:lnTo>
                  <a:pt x="750" y="750"/>
                </a:lnTo>
                <a:lnTo>
                  <a:pt x="767" y="731"/>
                </a:lnTo>
                <a:lnTo>
                  <a:pt x="784" y="712"/>
                </a:lnTo>
                <a:lnTo>
                  <a:pt x="799" y="691"/>
                </a:lnTo>
                <a:lnTo>
                  <a:pt x="814" y="670"/>
                </a:lnTo>
                <a:lnTo>
                  <a:pt x="826" y="648"/>
                </a:lnTo>
                <a:lnTo>
                  <a:pt x="838" y="625"/>
                </a:lnTo>
                <a:lnTo>
                  <a:pt x="847" y="602"/>
                </a:lnTo>
                <a:lnTo>
                  <a:pt x="856" y="577"/>
                </a:lnTo>
                <a:lnTo>
                  <a:pt x="856" y="577"/>
                </a:lnTo>
                <a:lnTo>
                  <a:pt x="847" y="545"/>
                </a:lnTo>
                <a:lnTo>
                  <a:pt x="840" y="511"/>
                </a:lnTo>
                <a:lnTo>
                  <a:pt x="835" y="476"/>
                </a:lnTo>
                <a:lnTo>
                  <a:pt x="834" y="439"/>
                </a:lnTo>
                <a:lnTo>
                  <a:pt x="834" y="439"/>
                </a:lnTo>
                <a:lnTo>
                  <a:pt x="835" y="403"/>
                </a:lnTo>
                <a:lnTo>
                  <a:pt x="840" y="369"/>
                </a:lnTo>
                <a:lnTo>
                  <a:pt x="847" y="334"/>
                </a:lnTo>
                <a:lnTo>
                  <a:pt x="856" y="301"/>
                </a:lnTo>
                <a:lnTo>
                  <a:pt x="856" y="301"/>
                </a:lnTo>
                <a:lnTo>
                  <a:pt x="844" y="268"/>
                </a:lnTo>
                <a:lnTo>
                  <a:pt x="830" y="238"/>
                </a:lnTo>
                <a:lnTo>
                  <a:pt x="814" y="208"/>
                </a:lnTo>
                <a:lnTo>
                  <a:pt x="794" y="180"/>
                </a:lnTo>
                <a:lnTo>
                  <a:pt x="773" y="153"/>
                </a:lnTo>
                <a:lnTo>
                  <a:pt x="750" y="129"/>
                </a:lnTo>
                <a:lnTo>
                  <a:pt x="725" y="106"/>
                </a:lnTo>
                <a:lnTo>
                  <a:pt x="699" y="85"/>
                </a:lnTo>
                <a:lnTo>
                  <a:pt x="670" y="66"/>
                </a:lnTo>
                <a:lnTo>
                  <a:pt x="641" y="49"/>
                </a:lnTo>
                <a:lnTo>
                  <a:pt x="611" y="34"/>
                </a:lnTo>
                <a:lnTo>
                  <a:pt x="578" y="22"/>
                </a:lnTo>
                <a:lnTo>
                  <a:pt x="544" y="12"/>
                </a:lnTo>
                <a:lnTo>
                  <a:pt x="510" y="5"/>
                </a:lnTo>
                <a:lnTo>
                  <a:pt x="475" y="1"/>
                </a:lnTo>
                <a:lnTo>
                  <a:pt x="457" y="0"/>
                </a:lnTo>
                <a:lnTo>
                  <a:pt x="4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Freeform 69"/>
          <p:cNvSpPr>
            <a:spLocks/>
          </p:cNvSpPr>
          <p:nvPr/>
        </p:nvSpPr>
        <p:spPr bwMode="auto">
          <a:xfrm>
            <a:off x="499508" y="2478924"/>
            <a:ext cx="698073" cy="738853"/>
          </a:xfrm>
          <a:custGeom>
            <a:avLst/>
            <a:gdLst>
              <a:gd name="T0" fmla="*/ 127 w 255"/>
              <a:gd name="T1" fmla="*/ 0 h 261"/>
              <a:gd name="T2" fmla="*/ 151 w 255"/>
              <a:gd name="T3" fmla="*/ 1 h 261"/>
              <a:gd name="T4" fmla="*/ 176 w 255"/>
              <a:gd name="T5" fmla="*/ 9 h 261"/>
              <a:gd name="T6" fmla="*/ 188 w 255"/>
              <a:gd name="T7" fmla="*/ 14 h 261"/>
              <a:gd name="T8" fmla="*/ 208 w 255"/>
              <a:gd name="T9" fmla="*/ 29 h 261"/>
              <a:gd name="T10" fmla="*/ 225 w 255"/>
              <a:gd name="T11" fmla="*/ 46 h 261"/>
              <a:gd name="T12" fmla="*/ 239 w 255"/>
              <a:gd name="T13" fmla="*/ 66 h 261"/>
              <a:gd name="T14" fmla="*/ 248 w 255"/>
              <a:gd name="T15" fmla="*/ 90 h 261"/>
              <a:gd name="T16" fmla="*/ 253 w 255"/>
              <a:gd name="T17" fmla="*/ 113 h 261"/>
              <a:gd name="T18" fmla="*/ 253 w 255"/>
              <a:gd name="T19" fmla="*/ 138 h 261"/>
              <a:gd name="T20" fmla="*/ 248 w 255"/>
              <a:gd name="T21" fmla="*/ 162 h 261"/>
              <a:gd name="T22" fmla="*/ 245 w 255"/>
              <a:gd name="T23" fmla="*/ 174 h 261"/>
              <a:gd name="T24" fmla="*/ 231 w 255"/>
              <a:gd name="T25" fmla="*/ 197 h 261"/>
              <a:gd name="T26" fmla="*/ 216 w 255"/>
              <a:gd name="T27" fmla="*/ 217 h 261"/>
              <a:gd name="T28" fmla="*/ 223 w 255"/>
              <a:gd name="T29" fmla="*/ 222 h 261"/>
              <a:gd name="T30" fmla="*/ 239 w 255"/>
              <a:gd name="T31" fmla="*/ 230 h 261"/>
              <a:gd name="T32" fmla="*/ 248 w 255"/>
              <a:gd name="T33" fmla="*/ 234 h 261"/>
              <a:gd name="T34" fmla="*/ 233 w 255"/>
              <a:gd name="T35" fmla="*/ 242 h 261"/>
              <a:gd name="T36" fmla="*/ 206 w 255"/>
              <a:gd name="T37" fmla="*/ 252 h 261"/>
              <a:gd name="T38" fmla="*/ 171 w 255"/>
              <a:gd name="T39" fmla="*/ 259 h 261"/>
              <a:gd name="T40" fmla="*/ 150 w 255"/>
              <a:gd name="T41" fmla="*/ 261 h 261"/>
              <a:gd name="T42" fmla="*/ 119 w 255"/>
              <a:gd name="T43" fmla="*/ 257 h 261"/>
              <a:gd name="T44" fmla="*/ 86 w 255"/>
              <a:gd name="T45" fmla="*/ 246 h 261"/>
              <a:gd name="T46" fmla="*/ 79 w 255"/>
              <a:gd name="T47" fmla="*/ 244 h 261"/>
              <a:gd name="T48" fmla="*/ 67 w 255"/>
              <a:gd name="T49" fmla="*/ 237 h 261"/>
              <a:gd name="T50" fmla="*/ 46 w 255"/>
              <a:gd name="T51" fmla="*/ 224 h 261"/>
              <a:gd name="T52" fmla="*/ 29 w 255"/>
              <a:gd name="T53" fmla="*/ 206 h 261"/>
              <a:gd name="T54" fmla="*/ 14 w 255"/>
              <a:gd name="T55" fmla="*/ 185 h 261"/>
              <a:gd name="T56" fmla="*/ 6 w 255"/>
              <a:gd name="T57" fmla="*/ 164 h 261"/>
              <a:gd name="T58" fmla="*/ 1 w 255"/>
              <a:gd name="T59" fmla="*/ 139 h 261"/>
              <a:gd name="T60" fmla="*/ 1 w 255"/>
              <a:gd name="T61" fmla="*/ 115 h 261"/>
              <a:gd name="T62" fmla="*/ 6 w 255"/>
              <a:gd name="T63" fmla="*/ 90 h 261"/>
              <a:gd name="T64" fmla="*/ 9 w 255"/>
              <a:gd name="T65" fmla="*/ 77 h 261"/>
              <a:gd name="T66" fmla="*/ 18 w 255"/>
              <a:gd name="T67" fmla="*/ 60 h 261"/>
              <a:gd name="T68" fmla="*/ 42 w 255"/>
              <a:gd name="T69" fmla="*/ 31 h 261"/>
              <a:gd name="T70" fmla="*/ 74 w 255"/>
              <a:gd name="T71" fmla="*/ 11 h 261"/>
              <a:gd name="T72" fmla="*/ 109 w 255"/>
              <a:gd name="T73" fmla="*/ 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61">
                <a:moveTo>
                  <a:pt x="127" y="0"/>
                </a:moveTo>
                <a:lnTo>
                  <a:pt x="127" y="0"/>
                </a:lnTo>
                <a:lnTo>
                  <a:pt x="139" y="0"/>
                </a:lnTo>
                <a:lnTo>
                  <a:pt x="151" y="1"/>
                </a:lnTo>
                <a:lnTo>
                  <a:pt x="164" y="5"/>
                </a:lnTo>
                <a:lnTo>
                  <a:pt x="176" y="9"/>
                </a:lnTo>
                <a:lnTo>
                  <a:pt x="176" y="9"/>
                </a:lnTo>
                <a:lnTo>
                  <a:pt x="188" y="14"/>
                </a:lnTo>
                <a:lnTo>
                  <a:pt x="199" y="22"/>
                </a:lnTo>
                <a:lnTo>
                  <a:pt x="208" y="29"/>
                </a:lnTo>
                <a:lnTo>
                  <a:pt x="217" y="37"/>
                </a:lnTo>
                <a:lnTo>
                  <a:pt x="225" y="46"/>
                </a:lnTo>
                <a:lnTo>
                  <a:pt x="233" y="56"/>
                </a:lnTo>
                <a:lnTo>
                  <a:pt x="239" y="66"/>
                </a:lnTo>
                <a:lnTo>
                  <a:pt x="245" y="77"/>
                </a:lnTo>
                <a:lnTo>
                  <a:pt x="248" y="90"/>
                </a:lnTo>
                <a:lnTo>
                  <a:pt x="251" y="100"/>
                </a:lnTo>
                <a:lnTo>
                  <a:pt x="253" y="113"/>
                </a:lnTo>
                <a:lnTo>
                  <a:pt x="255" y="125"/>
                </a:lnTo>
                <a:lnTo>
                  <a:pt x="253" y="138"/>
                </a:lnTo>
                <a:lnTo>
                  <a:pt x="252" y="150"/>
                </a:lnTo>
                <a:lnTo>
                  <a:pt x="248" y="162"/>
                </a:lnTo>
                <a:lnTo>
                  <a:pt x="245" y="174"/>
                </a:lnTo>
                <a:lnTo>
                  <a:pt x="245" y="174"/>
                </a:lnTo>
                <a:lnTo>
                  <a:pt x="239" y="187"/>
                </a:lnTo>
                <a:lnTo>
                  <a:pt x="231" y="197"/>
                </a:lnTo>
                <a:lnTo>
                  <a:pt x="224" y="207"/>
                </a:lnTo>
                <a:lnTo>
                  <a:pt x="216" y="217"/>
                </a:lnTo>
                <a:lnTo>
                  <a:pt x="216" y="217"/>
                </a:lnTo>
                <a:lnTo>
                  <a:pt x="223" y="222"/>
                </a:lnTo>
                <a:lnTo>
                  <a:pt x="230" y="227"/>
                </a:lnTo>
                <a:lnTo>
                  <a:pt x="239" y="230"/>
                </a:lnTo>
                <a:lnTo>
                  <a:pt x="248" y="234"/>
                </a:lnTo>
                <a:lnTo>
                  <a:pt x="248" y="234"/>
                </a:lnTo>
                <a:lnTo>
                  <a:pt x="241" y="237"/>
                </a:lnTo>
                <a:lnTo>
                  <a:pt x="233" y="242"/>
                </a:lnTo>
                <a:lnTo>
                  <a:pt x="221" y="247"/>
                </a:lnTo>
                <a:lnTo>
                  <a:pt x="206" y="252"/>
                </a:lnTo>
                <a:lnTo>
                  <a:pt x="189" y="256"/>
                </a:lnTo>
                <a:lnTo>
                  <a:pt x="171" y="259"/>
                </a:lnTo>
                <a:lnTo>
                  <a:pt x="150" y="261"/>
                </a:lnTo>
                <a:lnTo>
                  <a:pt x="150" y="261"/>
                </a:lnTo>
                <a:lnTo>
                  <a:pt x="134" y="259"/>
                </a:lnTo>
                <a:lnTo>
                  <a:pt x="119" y="257"/>
                </a:lnTo>
                <a:lnTo>
                  <a:pt x="102" y="252"/>
                </a:lnTo>
                <a:lnTo>
                  <a:pt x="86" y="246"/>
                </a:lnTo>
                <a:lnTo>
                  <a:pt x="86" y="246"/>
                </a:lnTo>
                <a:lnTo>
                  <a:pt x="79" y="244"/>
                </a:lnTo>
                <a:lnTo>
                  <a:pt x="79" y="244"/>
                </a:lnTo>
                <a:lnTo>
                  <a:pt x="67" y="237"/>
                </a:lnTo>
                <a:lnTo>
                  <a:pt x="56" y="231"/>
                </a:lnTo>
                <a:lnTo>
                  <a:pt x="46" y="224"/>
                </a:lnTo>
                <a:lnTo>
                  <a:pt x="36" y="216"/>
                </a:lnTo>
                <a:lnTo>
                  <a:pt x="29" y="206"/>
                </a:lnTo>
                <a:lnTo>
                  <a:pt x="22" y="196"/>
                </a:lnTo>
                <a:lnTo>
                  <a:pt x="14" y="185"/>
                </a:lnTo>
                <a:lnTo>
                  <a:pt x="9" y="174"/>
                </a:lnTo>
                <a:lnTo>
                  <a:pt x="6" y="164"/>
                </a:lnTo>
                <a:lnTo>
                  <a:pt x="2" y="151"/>
                </a:lnTo>
                <a:lnTo>
                  <a:pt x="1" y="139"/>
                </a:lnTo>
                <a:lnTo>
                  <a:pt x="0" y="127"/>
                </a:lnTo>
                <a:lnTo>
                  <a:pt x="1" y="115"/>
                </a:lnTo>
                <a:lnTo>
                  <a:pt x="2" y="102"/>
                </a:lnTo>
                <a:lnTo>
                  <a:pt x="6" y="90"/>
                </a:lnTo>
                <a:lnTo>
                  <a:pt x="9" y="77"/>
                </a:lnTo>
                <a:lnTo>
                  <a:pt x="9" y="77"/>
                </a:lnTo>
                <a:lnTo>
                  <a:pt x="14" y="69"/>
                </a:lnTo>
                <a:lnTo>
                  <a:pt x="18" y="60"/>
                </a:lnTo>
                <a:lnTo>
                  <a:pt x="30" y="45"/>
                </a:lnTo>
                <a:lnTo>
                  <a:pt x="42" y="31"/>
                </a:lnTo>
                <a:lnTo>
                  <a:pt x="57" y="20"/>
                </a:lnTo>
                <a:lnTo>
                  <a:pt x="74" y="11"/>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7" name="Freeform 70"/>
          <p:cNvSpPr>
            <a:spLocks/>
          </p:cNvSpPr>
          <p:nvPr/>
        </p:nvSpPr>
        <p:spPr bwMode="auto">
          <a:xfrm>
            <a:off x="458858" y="2434449"/>
            <a:ext cx="818055" cy="829789"/>
          </a:xfrm>
          <a:custGeom>
            <a:avLst/>
            <a:gdLst>
              <a:gd name="T0" fmla="*/ 142 w 300"/>
              <a:gd name="T1" fmla="*/ 0 h 291"/>
              <a:gd name="T2" fmla="*/ 120 w 300"/>
              <a:gd name="T3" fmla="*/ 1 h 291"/>
              <a:gd name="T4" fmla="*/ 100 w 300"/>
              <a:gd name="T5" fmla="*/ 6 h 291"/>
              <a:gd name="T6" fmla="*/ 82 w 300"/>
              <a:gd name="T7" fmla="*/ 13 h 291"/>
              <a:gd name="T8" fmla="*/ 63 w 300"/>
              <a:gd name="T9" fmla="*/ 24 h 291"/>
              <a:gd name="T10" fmla="*/ 46 w 300"/>
              <a:gd name="T11" fmla="*/ 36 h 291"/>
              <a:gd name="T12" fmla="*/ 33 w 300"/>
              <a:gd name="T13" fmla="*/ 52 h 291"/>
              <a:gd name="T14" fmla="*/ 21 w 300"/>
              <a:gd name="T15" fmla="*/ 69 h 291"/>
              <a:gd name="T16" fmla="*/ 11 w 300"/>
              <a:gd name="T17" fmla="*/ 87 h 291"/>
              <a:gd name="T18" fmla="*/ 6 w 300"/>
              <a:gd name="T19" fmla="*/ 102 h 291"/>
              <a:gd name="T20" fmla="*/ 0 w 300"/>
              <a:gd name="T21" fmla="*/ 130 h 291"/>
              <a:gd name="T22" fmla="*/ 0 w 300"/>
              <a:gd name="T23" fmla="*/ 156 h 291"/>
              <a:gd name="T24" fmla="*/ 6 w 300"/>
              <a:gd name="T25" fmla="*/ 183 h 291"/>
              <a:gd name="T26" fmla="*/ 17 w 300"/>
              <a:gd name="T27" fmla="*/ 209 h 291"/>
              <a:gd name="T28" fmla="*/ 32 w 300"/>
              <a:gd name="T29" fmla="*/ 232 h 291"/>
              <a:gd name="T30" fmla="*/ 51 w 300"/>
              <a:gd name="T31" fmla="*/ 251 h 291"/>
              <a:gd name="T32" fmla="*/ 74 w 300"/>
              <a:gd name="T33" fmla="*/ 267 h 291"/>
              <a:gd name="T34" fmla="*/ 88 w 300"/>
              <a:gd name="T35" fmla="*/ 273 h 291"/>
              <a:gd name="T36" fmla="*/ 95 w 300"/>
              <a:gd name="T37" fmla="*/ 277 h 291"/>
              <a:gd name="T38" fmla="*/ 129 w 300"/>
              <a:gd name="T39" fmla="*/ 287 h 291"/>
              <a:gd name="T40" fmla="*/ 165 w 300"/>
              <a:gd name="T41" fmla="*/ 291 h 291"/>
              <a:gd name="T42" fmla="*/ 187 w 300"/>
              <a:gd name="T43" fmla="*/ 290 h 291"/>
              <a:gd name="T44" fmla="*/ 225 w 300"/>
              <a:gd name="T45" fmla="*/ 283 h 291"/>
              <a:gd name="T46" fmla="*/ 253 w 300"/>
              <a:gd name="T47" fmla="*/ 272 h 291"/>
              <a:gd name="T48" fmla="*/ 272 w 300"/>
              <a:gd name="T49" fmla="*/ 262 h 291"/>
              <a:gd name="T50" fmla="*/ 268 w 300"/>
              <a:gd name="T51" fmla="*/ 235 h 291"/>
              <a:gd name="T52" fmla="*/ 254 w 300"/>
              <a:gd name="T53" fmla="*/ 229 h 291"/>
              <a:gd name="T54" fmla="*/ 265 w 300"/>
              <a:gd name="T55" fmla="*/ 213 h 291"/>
              <a:gd name="T56" fmla="*/ 273 w 300"/>
              <a:gd name="T57" fmla="*/ 196 h 291"/>
              <a:gd name="T58" fmla="*/ 282 w 300"/>
              <a:gd name="T59" fmla="*/ 169 h 291"/>
              <a:gd name="T60" fmla="*/ 284 w 300"/>
              <a:gd name="T61" fmla="*/ 141 h 291"/>
              <a:gd name="T62" fmla="*/ 282 w 300"/>
              <a:gd name="T63" fmla="*/ 114 h 291"/>
              <a:gd name="T64" fmla="*/ 273 w 300"/>
              <a:gd name="T65" fmla="*/ 87 h 291"/>
              <a:gd name="T66" fmla="*/ 260 w 300"/>
              <a:gd name="T67" fmla="*/ 64 h 291"/>
              <a:gd name="T68" fmla="*/ 243 w 300"/>
              <a:gd name="T69" fmla="*/ 42 h 291"/>
              <a:gd name="T70" fmla="*/ 221 w 300"/>
              <a:gd name="T71" fmla="*/ 24 h 291"/>
              <a:gd name="T72" fmla="*/ 197 w 300"/>
              <a:gd name="T73" fmla="*/ 11 h 291"/>
              <a:gd name="T74" fmla="*/ 183 w 300"/>
              <a:gd name="T75" fmla="*/ 6 h 291"/>
              <a:gd name="T76" fmla="*/ 155 w 300"/>
              <a:gd name="T77" fmla="*/ 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0" h="291">
                <a:moveTo>
                  <a:pt x="142" y="0"/>
                </a:moveTo>
                <a:lnTo>
                  <a:pt x="142" y="0"/>
                </a:lnTo>
                <a:lnTo>
                  <a:pt x="131" y="0"/>
                </a:lnTo>
                <a:lnTo>
                  <a:pt x="120" y="1"/>
                </a:lnTo>
                <a:lnTo>
                  <a:pt x="111" y="4"/>
                </a:lnTo>
                <a:lnTo>
                  <a:pt x="100" y="6"/>
                </a:lnTo>
                <a:lnTo>
                  <a:pt x="90" y="10"/>
                </a:lnTo>
                <a:lnTo>
                  <a:pt x="82" y="13"/>
                </a:lnTo>
                <a:lnTo>
                  <a:pt x="72" y="18"/>
                </a:lnTo>
                <a:lnTo>
                  <a:pt x="63" y="24"/>
                </a:lnTo>
                <a:lnTo>
                  <a:pt x="55" y="30"/>
                </a:lnTo>
                <a:lnTo>
                  <a:pt x="46" y="36"/>
                </a:lnTo>
                <a:lnTo>
                  <a:pt x="39" y="44"/>
                </a:lnTo>
                <a:lnTo>
                  <a:pt x="33" y="52"/>
                </a:lnTo>
                <a:lnTo>
                  <a:pt x="26" y="59"/>
                </a:lnTo>
                <a:lnTo>
                  <a:pt x="21" y="69"/>
                </a:lnTo>
                <a:lnTo>
                  <a:pt x="15" y="78"/>
                </a:lnTo>
                <a:lnTo>
                  <a:pt x="11" y="87"/>
                </a:lnTo>
                <a:lnTo>
                  <a:pt x="11" y="87"/>
                </a:lnTo>
                <a:lnTo>
                  <a:pt x="6" y="102"/>
                </a:lnTo>
                <a:lnTo>
                  <a:pt x="3" y="115"/>
                </a:lnTo>
                <a:lnTo>
                  <a:pt x="0" y="130"/>
                </a:lnTo>
                <a:lnTo>
                  <a:pt x="0" y="143"/>
                </a:lnTo>
                <a:lnTo>
                  <a:pt x="0" y="156"/>
                </a:lnTo>
                <a:lnTo>
                  <a:pt x="3" y="170"/>
                </a:lnTo>
                <a:lnTo>
                  <a:pt x="6" y="183"/>
                </a:lnTo>
                <a:lnTo>
                  <a:pt x="11" y="196"/>
                </a:lnTo>
                <a:lnTo>
                  <a:pt x="17" y="209"/>
                </a:lnTo>
                <a:lnTo>
                  <a:pt x="23" y="221"/>
                </a:lnTo>
                <a:lnTo>
                  <a:pt x="32" y="232"/>
                </a:lnTo>
                <a:lnTo>
                  <a:pt x="40" y="241"/>
                </a:lnTo>
                <a:lnTo>
                  <a:pt x="51" y="251"/>
                </a:lnTo>
                <a:lnTo>
                  <a:pt x="62" y="260"/>
                </a:lnTo>
                <a:lnTo>
                  <a:pt x="74" y="267"/>
                </a:lnTo>
                <a:lnTo>
                  <a:pt x="88" y="273"/>
                </a:lnTo>
                <a:lnTo>
                  <a:pt x="88" y="273"/>
                </a:lnTo>
                <a:lnTo>
                  <a:pt x="95" y="277"/>
                </a:lnTo>
                <a:lnTo>
                  <a:pt x="95" y="277"/>
                </a:lnTo>
                <a:lnTo>
                  <a:pt x="112" y="283"/>
                </a:lnTo>
                <a:lnTo>
                  <a:pt x="129" y="287"/>
                </a:lnTo>
                <a:lnTo>
                  <a:pt x="147" y="290"/>
                </a:lnTo>
                <a:lnTo>
                  <a:pt x="165" y="291"/>
                </a:lnTo>
                <a:lnTo>
                  <a:pt x="165" y="291"/>
                </a:lnTo>
                <a:lnTo>
                  <a:pt x="187" y="290"/>
                </a:lnTo>
                <a:lnTo>
                  <a:pt x="206" y="286"/>
                </a:lnTo>
                <a:lnTo>
                  <a:pt x="225" y="283"/>
                </a:lnTo>
                <a:lnTo>
                  <a:pt x="240" y="277"/>
                </a:lnTo>
                <a:lnTo>
                  <a:pt x="253" y="272"/>
                </a:lnTo>
                <a:lnTo>
                  <a:pt x="262" y="267"/>
                </a:lnTo>
                <a:lnTo>
                  <a:pt x="272" y="262"/>
                </a:lnTo>
                <a:lnTo>
                  <a:pt x="300" y="245"/>
                </a:lnTo>
                <a:lnTo>
                  <a:pt x="268" y="235"/>
                </a:lnTo>
                <a:lnTo>
                  <a:pt x="268" y="235"/>
                </a:lnTo>
                <a:lnTo>
                  <a:pt x="254" y="229"/>
                </a:lnTo>
                <a:lnTo>
                  <a:pt x="254" y="229"/>
                </a:lnTo>
                <a:lnTo>
                  <a:pt x="265" y="213"/>
                </a:lnTo>
                <a:lnTo>
                  <a:pt x="273" y="196"/>
                </a:lnTo>
                <a:lnTo>
                  <a:pt x="273" y="196"/>
                </a:lnTo>
                <a:lnTo>
                  <a:pt x="278" y="183"/>
                </a:lnTo>
                <a:lnTo>
                  <a:pt x="282" y="169"/>
                </a:lnTo>
                <a:lnTo>
                  <a:pt x="283" y="155"/>
                </a:lnTo>
                <a:lnTo>
                  <a:pt x="284" y="141"/>
                </a:lnTo>
                <a:lnTo>
                  <a:pt x="283" y="127"/>
                </a:lnTo>
                <a:lnTo>
                  <a:pt x="282" y="114"/>
                </a:lnTo>
                <a:lnTo>
                  <a:pt x="278" y="101"/>
                </a:lnTo>
                <a:lnTo>
                  <a:pt x="273" y="87"/>
                </a:lnTo>
                <a:lnTo>
                  <a:pt x="267" y="75"/>
                </a:lnTo>
                <a:lnTo>
                  <a:pt x="260" y="64"/>
                </a:lnTo>
                <a:lnTo>
                  <a:pt x="253" y="52"/>
                </a:lnTo>
                <a:lnTo>
                  <a:pt x="243" y="42"/>
                </a:lnTo>
                <a:lnTo>
                  <a:pt x="233" y="33"/>
                </a:lnTo>
                <a:lnTo>
                  <a:pt x="221" y="24"/>
                </a:lnTo>
                <a:lnTo>
                  <a:pt x="209" y="17"/>
                </a:lnTo>
                <a:lnTo>
                  <a:pt x="197" y="11"/>
                </a:lnTo>
                <a:lnTo>
                  <a:pt x="197" y="11"/>
                </a:lnTo>
                <a:lnTo>
                  <a:pt x="183" y="6"/>
                </a:lnTo>
                <a:lnTo>
                  <a:pt x="170" y="2"/>
                </a:lnTo>
                <a:lnTo>
                  <a:pt x="155" y="1"/>
                </a:lnTo>
                <a:lnTo>
                  <a:pt x="1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9" name="Freeform 74"/>
          <p:cNvSpPr>
            <a:spLocks/>
          </p:cNvSpPr>
          <p:nvPr/>
        </p:nvSpPr>
        <p:spPr bwMode="auto">
          <a:xfrm>
            <a:off x="2874738" y="3292952"/>
            <a:ext cx="119982" cy="784321"/>
          </a:xfrm>
          <a:custGeom>
            <a:avLst/>
            <a:gdLst>
              <a:gd name="T0" fmla="*/ 22 w 45"/>
              <a:gd name="T1" fmla="*/ 0 h 276"/>
              <a:gd name="T2" fmla="*/ 22 w 45"/>
              <a:gd name="T3" fmla="*/ 0 h 276"/>
              <a:gd name="T4" fmla="*/ 13 w 45"/>
              <a:gd name="T5" fmla="*/ 33 h 276"/>
              <a:gd name="T6" fmla="*/ 6 w 45"/>
              <a:gd name="T7" fmla="*/ 68 h 276"/>
              <a:gd name="T8" fmla="*/ 1 w 45"/>
              <a:gd name="T9" fmla="*/ 102 h 276"/>
              <a:gd name="T10" fmla="*/ 0 w 45"/>
              <a:gd name="T11" fmla="*/ 138 h 276"/>
              <a:gd name="T12" fmla="*/ 0 w 45"/>
              <a:gd name="T13" fmla="*/ 138 h 276"/>
              <a:gd name="T14" fmla="*/ 1 w 45"/>
              <a:gd name="T15" fmla="*/ 175 h 276"/>
              <a:gd name="T16" fmla="*/ 6 w 45"/>
              <a:gd name="T17" fmla="*/ 210 h 276"/>
              <a:gd name="T18" fmla="*/ 13 w 45"/>
              <a:gd name="T19" fmla="*/ 244 h 276"/>
              <a:gd name="T20" fmla="*/ 22 w 45"/>
              <a:gd name="T21" fmla="*/ 276 h 276"/>
              <a:gd name="T22" fmla="*/ 22 w 45"/>
              <a:gd name="T23" fmla="*/ 276 h 276"/>
              <a:gd name="T24" fmla="*/ 32 w 45"/>
              <a:gd name="T25" fmla="*/ 244 h 276"/>
              <a:gd name="T26" fmla="*/ 39 w 45"/>
              <a:gd name="T27" fmla="*/ 210 h 276"/>
              <a:gd name="T28" fmla="*/ 44 w 45"/>
              <a:gd name="T29" fmla="*/ 175 h 276"/>
              <a:gd name="T30" fmla="*/ 45 w 45"/>
              <a:gd name="T31" fmla="*/ 138 h 276"/>
              <a:gd name="T32" fmla="*/ 45 w 45"/>
              <a:gd name="T33" fmla="*/ 138 h 276"/>
              <a:gd name="T34" fmla="*/ 44 w 45"/>
              <a:gd name="T35" fmla="*/ 102 h 276"/>
              <a:gd name="T36" fmla="*/ 39 w 45"/>
              <a:gd name="T37" fmla="*/ 68 h 276"/>
              <a:gd name="T38" fmla="*/ 32 w 45"/>
              <a:gd name="T39" fmla="*/ 33 h 276"/>
              <a:gd name="T40" fmla="*/ 22 w 45"/>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276">
                <a:moveTo>
                  <a:pt x="22" y="0"/>
                </a:moveTo>
                <a:lnTo>
                  <a:pt x="22" y="0"/>
                </a:lnTo>
                <a:lnTo>
                  <a:pt x="13" y="33"/>
                </a:lnTo>
                <a:lnTo>
                  <a:pt x="6" y="68"/>
                </a:lnTo>
                <a:lnTo>
                  <a:pt x="1" y="102"/>
                </a:lnTo>
                <a:lnTo>
                  <a:pt x="0" y="138"/>
                </a:lnTo>
                <a:lnTo>
                  <a:pt x="0" y="138"/>
                </a:lnTo>
                <a:lnTo>
                  <a:pt x="1" y="175"/>
                </a:lnTo>
                <a:lnTo>
                  <a:pt x="6" y="210"/>
                </a:lnTo>
                <a:lnTo>
                  <a:pt x="13" y="244"/>
                </a:lnTo>
                <a:lnTo>
                  <a:pt x="22" y="276"/>
                </a:lnTo>
                <a:lnTo>
                  <a:pt x="22" y="276"/>
                </a:lnTo>
                <a:lnTo>
                  <a:pt x="32" y="244"/>
                </a:lnTo>
                <a:lnTo>
                  <a:pt x="39" y="210"/>
                </a:lnTo>
                <a:lnTo>
                  <a:pt x="44" y="175"/>
                </a:lnTo>
                <a:lnTo>
                  <a:pt x="45" y="138"/>
                </a:lnTo>
                <a:lnTo>
                  <a:pt x="45" y="138"/>
                </a:lnTo>
                <a:lnTo>
                  <a:pt x="44" y="102"/>
                </a:lnTo>
                <a:lnTo>
                  <a:pt x="39" y="68"/>
                </a:lnTo>
                <a:lnTo>
                  <a:pt x="32" y="33"/>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7" name="Freeform 82"/>
          <p:cNvSpPr>
            <a:spLocks/>
          </p:cNvSpPr>
          <p:nvPr/>
        </p:nvSpPr>
        <p:spPr bwMode="auto">
          <a:xfrm>
            <a:off x="2250560" y="4429381"/>
            <a:ext cx="2485568" cy="2485569"/>
          </a:xfrm>
          <a:custGeom>
            <a:avLst/>
            <a:gdLst>
              <a:gd name="T0" fmla="*/ 579 w 856"/>
              <a:gd name="T1" fmla="*/ 0 h 857"/>
              <a:gd name="T2" fmla="*/ 510 w 856"/>
              <a:gd name="T3" fmla="*/ 17 h 857"/>
              <a:gd name="T4" fmla="*/ 475 w 856"/>
              <a:gd name="T5" fmla="*/ 21 h 857"/>
              <a:gd name="T6" fmla="*/ 439 w 856"/>
              <a:gd name="T7" fmla="*/ 22 h 857"/>
              <a:gd name="T8" fmla="*/ 421 w 856"/>
              <a:gd name="T9" fmla="*/ 22 h 857"/>
              <a:gd name="T10" fmla="*/ 385 w 856"/>
              <a:gd name="T11" fmla="*/ 20 h 857"/>
              <a:gd name="T12" fmla="*/ 333 w 856"/>
              <a:gd name="T13" fmla="*/ 10 h 857"/>
              <a:gd name="T14" fmla="*/ 299 w 856"/>
              <a:gd name="T15" fmla="*/ 0 h 857"/>
              <a:gd name="T16" fmla="*/ 236 w 856"/>
              <a:gd name="T17" fmla="*/ 27 h 857"/>
              <a:gd name="T18" fmla="*/ 179 w 856"/>
              <a:gd name="T19" fmla="*/ 62 h 857"/>
              <a:gd name="T20" fmla="*/ 128 w 856"/>
              <a:gd name="T21" fmla="*/ 107 h 857"/>
              <a:gd name="T22" fmla="*/ 85 w 856"/>
              <a:gd name="T23" fmla="*/ 158 h 857"/>
              <a:gd name="T24" fmla="*/ 48 w 856"/>
              <a:gd name="T25" fmla="*/ 215 h 857"/>
              <a:gd name="T26" fmla="*/ 21 w 856"/>
              <a:gd name="T27" fmla="*/ 278 h 857"/>
              <a:gd name="T28" fmla="*/ 6 w 856"/>
              <a:gd name="T29" fmla="*/ 346 h 857"/>
              <a:gd name="T30" fmla="*/ 0 w 856"/>
              <a:gd name="T31" fmla="*/ 399 h 857"/>
              <a:gd name="T32" fmla="*/ 0 w 856"/>
              <a:gd name="T33" fmla="*/ 416 h 857"/>
              <a:gd name="T34" fmla="*/ 2 w 856"/>
              <a:gd name="T35" fmla="*/ 463 h 857"/>
              <a:gd name="T36" fmla="*/ 8 w 856"/>
              <a:gd name="T37" fmla="*/ 506 h 857"/>
              <a:gd name="T38" fmla="*/ 19 w 856"/>
              <a:gd name="T39" fmla="*/ 547 h 857"/>
              <a:gd name="T40" fmla="*/ 34 w 856"/>
              <a:gd name="T41" fmla="*/ 589 h 857"/>
              <a:gd name="T42" fmla="*/ 53 w 856"/>
              <a:gd name="T43" fmla="*/ 626 h 857"/>
              <a:gd name="T44" fmla="*/ 75 w 856"/>
              <a:gd name="T45" fmla="*/ 663 h 857"/>
              <a:gd name="T46" fmla="*/ 100 w 856"/>
              <a:gd name="T47" fmla="*/ 697 h 857"/>
              <a:gd name="T48" fmla="*/ 128 w 856"/>
              <a:gd name="T49" fmla="*/ 728 h 857"/>
              <a:gd name="T50" fmla="*/ 160 w 856"/>
              <a:gd name="T51" fmla="*/ 756 h 857"/>
              <a:gd name="T52" fmla="*/ 194 w 856"/>
              <a:gd name="T53" fmla="*/ 781 h 857"/>
              <a:gd name="T54" fmla="*/ 230 w 856"/>
              <a:gd name="T55" fmla="*/ 803 h 857"/>
              <a:gd name="T56" fmla="*/ 268 w 856"/>
              <a:gd name="T57" fmla="*/ 822 h 857"/>
              <a:gd name="T58" fmla="*/ 308 w 856"/>
              <a:gd name="T59" fmla="*/ 837 h 857"/>
              <a:gd name="T60" fmla="*/ 350 w 856"/>
              <a:gd name="T61" fmla="*/ 848 h 857"/>
              <a:gd name="T62" fmla="*/ 394 w 856"/>
              <a:gd name="T63" fmla="*/ 854 h 857"/>
              <a:gd name="T64" fmla="*/ 439 w 856"/>
              <a:gd name="T65" fmla="*/ 857 h 857"/>
              <a:gd name="T66" fmla="*/ 457 w 856"/>
              <a:gd name="T67" fmla="*/ 857 h 857"/>
              <a:gd name="T68" fmla="*/ 510 w 856"/>
              <a:gd name="T69" fmla="*/ 851 h 857"/>
              <a:gd name="T70" fmla="*/ 578 w 856"/>
              <a:gd name="T71" fmla="*/ 834 h 857"/>
              <a:gd name="T72" fmla="*/ 641 w 856"/>
              <a:gd name="T73" fmla="*/ 807 h 857"/>
              <a:gd name="T74" fmla="*/ 699 w 856"/>
              <a:gd name="T75" fmla="*/ 772 h 857"/>
              <a:gd name="T76" fmla="*/ 750 w 856"/>
              <a:gd name="T77" fmla="*/ 728 h 857"/>
              <a:gd name="T78" fmla="*/ 794 w 856"/>
              <a:gd name="T79" fmla="*/ 676 h 857"/>
              <a:gd name="T80" fmla="*/ 830 w 856"/>
              <a:gd name="T81" fmla="*/ 619 h 857"/>
              <a:gd name="T82" fmla="*/ 856 w 856"/>
              <a:gd name="T83" fmla="*/ 555 h 857"/>
              <a:gd name="T84" fmla="*/ 847 w 856"/>
              <a:gd name="T85" fmla="*/ 522 h 857"/>
              <a:gd name="T86" fmla="*/ 835 w 856"/>
              <a:gd name="T87" fmla="*/ 453 h 857"/>
              <a:gd name="T88" fmla="*/ 834 w 856"/>
              <a:gd name="T89" fmla="*/ 416 h 857"/>
              <a:gd name="T90" fmla="*/ 840 w 856"/>
              <a:gd name="T91" fmla="*/ 346 h 857"/>
              <a:gd name="T92" fmla="*/ 856 w 856"/>
              <a:gd name="T93" fmla="*/ 278 h 857"/>
              <a:gd name="T94" fmla="*/ 847 w 856"/>
              <a:gd name="T95" fmla="*/ 254 h 857"/>
              <a:gd name="T96" fmla="*/ 826 w 856"/>
              <a:gd name="T97" fmla="*/ 208 h 857"/>
              <a:gd name="T98" fmla="*/ 799 w 856"/>
              <a:gd name="T99" fmla="*/ 165 h 857"/>
              <a:gd name="T100" fmla="*/ 767 w 856"/>
              <a:gd name="T101" fmla="*/ 125 h 857"/>
              <a:gd name="T102" fmla="*/ 732 w 856"/>
              <a:gd name="T103" fmla="*/ 89 h 857"/>
              <a:gd name="T104" fmla="*/ 692 w 856"/>
              <a:gd name="T105" fmla="*/ 57 h 857"/>
              <a:gd name="T106" fmla="*/ 650 w 856"/>
              <a:gd name="T107" fmla="*/ 31 h 857"/>
              <a:gd name="T108" fmla="*/ 604 w 856"/>
              <a:gd name="T109" fmla="*/ 9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6" h="857">
                <a:moveTo>
                  <a:pt x="579" y="0"/>
                </a:moveTo>
                <a:lnTo>
                  <a:pt x="579" y="0"/>
                </a:lnTo>
                <a:lnTo>
                  <a:pt x="545" y="10"/>
                </a:lnTo>
                <a:lnTo>
                  <a:pt x="510" y="17"/>
                </a:lnTo>
                <a:lnTo>
                  <a:pt x="493" y="20"/>
                </a:lnTo>
                <a:lnTo>
                  <a:pt x="475" y="21"/>
                </a:lnTo>
                <a:lnTo>
                  <a:pt x="457" y="22"/>
                </a:lnTo>
                <a:lnTo>
                  <a:pt x="439" y="22"/>
                </a:lnTo>
                <a:lnTo>
                  <a:pt x="439" y="22"/>
                </a:lnTo>
                <a:lnTo>
                  <a:pt x="421" y="22"/>
                </a:lnTo>
                <a:lnTo>
                  <a:pt x="402" y="21"/>
                </a:lnTo>
                <a:lnTo>
                  <a:pt x="385" y="20"/>
                </a:lnTo>
                <a:lnTo>
                  <a:pt x="367" y="17"/>
                </a:lnTo>
                <a:lnTo>
                  <a:pt x="333" y="10"/>
                </a:lnTo>
                <a:lnTo>
                  <a:pt x="299" y="0"/>
                </a:lnTo>
                <a:lnTo>
                  <a:pt x="299" y="0"/>
                </a:lnTo>
                <a:lnTo>
                  <a:pt x="266" y="13"/>
                </a:lnTo>
                <a:lnTo>
                  <a:pt x="236" y="27"/>
                </a:lnTo>
                <a:lnTo>
                  <a:pt x="207" y="44"/>
                </a:lnTo>
                <a:lnTo>
                  <a:pt x="179" y="62"/>
                </a:lnTo>
                <a:lnTo>
                  <a:pt x="152" y="84"/>
                </a:lnTo>
                <a:lnTo>
                  <a:pt x="128" y="107"/>
                </a:lnTo>
                <a:lnTo>
                  <a:pt x="105" y="131"/>
                </a:lnTo>
                <a:lnTo>
                  <a:pt x="85" y="158"/>
                </a:lnTo>
                <a:lnTo>
                  <a:pt x="65" y="186"/>
                </a:lnTo>
                <a:lnTo>
                  <a:pt x="48" y="215"/>
                </a:lnTo>
                <a:lnTo>
                  <a:pt x="34" y="247"/>
                </a:lnTo>
                <a:lnTo>
                  <a:pt x="21" y="278"/>
                </a:lnTo>
                <a:lnTo>
                  <a:pt x="12" y="312"/>
                </a:lnTo>
                <a:lnTo>
                  <a:pt x="6" y="346"/>
                </a:lnTo>
                <a:lnTo>
                  <a:pt x="1" y="381"/>
                </a:lnTo>
                <a:lnTo>
                  <a:pt x="0" y="399"/>
                </a:lnTo>
                <a:lnTo>
                  <a:pt x="0" y="416"/>
                </a:lnTo>
                <a:lnTo>
                  <a:pt x="0" y="416"/>
                </a:lnTo>
                <a:lnTo>
                  <a:pt x="0" y="439"/>
                </a:lnTo>
                <a:lnTo>
                  <a:pt x="2" y="463"/>
                </a:lnTo>
                <a:lnTo>
                  <a:pt x="4" y="484"/>
                </a:lnTo>
                <a:lnTo>
                  <a:pt x="8" y="506"/>
                </a:lnTo>
                <a:lnTo>
                  <a:pt x="13" y="527"/>
                </a:lnTo>
                <a:lnTo>
                  <a:pt x="19" y="547"/>
                </a:lnTo>
                <a:lnTo>
                  <a:pt x="26" y="568"/>
                </a:lnTo>
                <a:lnTo>
                  <a:pt x="34" y="589"/>
                </a:lnTo>
                <a:lnTo>
                  <a:pt x="43" y="608"/>
                </a:lnTo>
                <a:lnTo>
                  <a:pt x="53" y="626"/>
                </a:lnTo>
                <a:lnTo>
                  <a:pt x="63" y="644"/>
                </a:lnTo>
                <a:lnTo>
                  <a:pt x="75" y="663"/>
                </a:lnTo>
                <a:lnTo>
                  <a:pt x="87" y="680"/>
                </a:lnTo>
                <a:lnTo>
                  <a:pt x="100" y="697"/>
                </a:lnTo>
                <a:lnTo>
                  <a:pt x="114" y="712"/>
                </a:lnTo>
                <a:lnTo>
                  <a:pt x="128" y="728"/>
                </a:lnTo>
                <a:lnTo>
                  <a:pt x="144" y="743"/>
                </a:lnTo>
                <a:lnTo>
                  <a:pt x="160" y="756"/>
                </a:lnTo>
                <a:lnTo>
                  <a:pt x="175" y="769"/>
                </a:lnTo>
                <a:lnTo>
                  <a:pt x="194" y="781"/>
                </a:lnTo>
                <a:lnTo>
                  <a:pt x="211" y="792"/>
                </a:lnTo>
                <a:lnTo>
                  <a:pt x="230" y="803"/>
                </a:lnTo>
                <a:lnTo>
                  <a:pt x="248" y="813"/>
                </a:lnTo>
                <a:lnTo>
                  <a:pt x="268" y="822"/>
                </a:lnTo>
                <a:lnTo>
                  <a:pt x="288" y="830"/>
                </a:lnTo>
                <a:lnTo>
                  <a:pt x="308" y="837"/>
                </a:lnTo>
                <a:lnTo>
                  <a:pt x="330" y="843"/>
                </a:lnTo>
                <a:lnTo>
                  <a:pt x="350" y="848"/>
                </a:lnTo>
                <a:lnTo>
                  <a:pt x="372" y="852"/>
                </a:lnTo>
                <a:lnTo>
                  <a:pt x="394" y="854"/>
                </a:lnTo>
                <a:lnTo>
                  <a:pt x="417" y="855"/>
                </a:lnTo>
                <a:lnTo>
                  <a:pt x="439" y="857"/>
                </a:lnTo>
                <a:lnTo>
                  <a:pt x="439" y="857"/>
                </a:lnTo>
                <a:lnTo>
                  <a:pt x="457" y="857"/>
                </a:lnTo>
                <a:lnTo>
                  <a:pt x="475" y="855"/>
                </a:lnTo>
                <a:lnTo>
                  <a:pt x="510" y="851"/>
                </a:lnTo>
                <a:lnTo>
                  <a:pt x="544" y="843"/>
                </a:lnTo>
                <a:lnTo>
                  <a:pt x="578" y="834"/>
                </a:lnTo>
                <a:lnTo>
                  <a:pt x="611" y="822"/>
                </a:lnTo>
                <a:lnTo>
                  <a:pt x="641" y="807"/>
                </a:lnTo>
                <a:lnTo>
                  <a:pt x="670" y="791"/>
                </a:lnTo>
                <a:lnTo>
                  <a:pt x="699" y="772"/>
                </a:lnTo>
                <a:lnTo>
                  <a:pt x="725" y="750"/>
                </a:lnTo>
                <a:lnTo>
                  <a:pt x="750" y="728"/>
                </a:lnTo>
                <a:lnTo>
                  <a:pt x="773" y="703"/>
                </a:lnTo>
                <a:lnTo>
                  <a:pt x="794" y="676"/>
                </a:lnTo>
                <a:lnTo>
                  <a:pt x="814" y="648"/>
                </a:lnTo>
                <a:lnTo>
                  <a:pt x="830" y="619"/>
                </a:lnTo>
                <a:lnTo>
                  <a:pt x="844" y="587"/>
                </a:lnTo>
                <a:lnTo>
                  <a:pt x="856" y="555"/>
                </a:lnTo>
                <a:lnTo>
                  <a:pt x="856" y="555"/>
                </a:lnTo>
                <a:lnTo>
                  <a:pt x="847" y="522"/>
                </a:lnTo>
                <a:lnTo>
                  <a:pt x="840" y="488"/>
                </a:lnTo>
                <a:lnTo>
                  <a:pt x="835" y="453"/>
                </a:lnTo>
                <a:lnTo>
                  <a:pt x="834" y="416"/>
                </a:lnTo>
                <a:lnTo>
                  <a:pt x="834" y="416"/>
                </a:lnTo>
                <a:lnTo>
                  <a:pt x="835" y="381"/>
                </a:lnTo>
                <a:lnTo>
                  <a:pt x="840" y="346"/>
                </a:lnTo>
                <a:lnTo>
                  <a:pt x="847" y="312"/>
                </a:lnTo>
                <a:lnTo>
                  <a:pt x="856" y="278"/>
                </a:lnTo>
                <a:lnTo>
                  <a:pt x="856" y="278"/>
                </a:lnTo>
                <a:lnTo>
                  <a:pt x="847" y="254"/>
                </a:lnTo>
                <a:lnTo>
                  <a:pt x="838" y="231"/>
                </a:lnTo>
                <a:lnTo>
                  <a:pt x="826" y="208"/>
                </a:lnTo>
                <a:lnTo>
                  <a:pt x="814" y="186"/>
                </a:lnTo>
                <a:lnTo>
                  <a:pt x="799" y="165"/>
                </a:lnTo>
                <a:lnTo>
                  <a:pt x="784" y="145"/>
                </a:lnTo>
                <a:lnTo>
                  <a:pt x="767" y="125"/>
                </a:lnTo>
                <a:lnTo>
                  <a:pt x="750" y="107"/>
                </a:lnTo>
                <a:lnTo>
                  <a:pt x="732" y="89"/>
                </a:lnTo>
                <a:lnTo>
                  <a:pt x="713" y="73"/>
                </a:lnTo>
                <a:lnTo>
                  <a:pt x="692" y="57"/>
                </a:lnTo>
                <a:lnTo>
                  <a:pt x="672" y="44"/>
                </a:lnTo>
                <a:lnTo>
                  <a:pt x="650" y="31"/>
                </a:lnTo>
                <a:lnTo>
                  <a:pt x="627" y="20"/>
                </a:lnTo>
                <a:lnTo>
                  <a:pt x="604" y="9"/>
                </a:lnTo>
                <a:lnTo>
                  <a:pt x="5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8" name="Freeform 84"/>
          <p:cNvSpPr>
            <a:spLocks/>
          </p:cNvSpPr>
          <p:nvPr/>
        </p:nvSpPr>
        <p:spPr bwMode="auto">
          <a:xfrm>
            <a:off x="1318353" y="4823472"/>
            <a:ext cx="763518" cy="130722"/>
          </a:xfrm>
          <a:custGeom>
            <a:avLst/>
            <a:gdLst>
              <a:gd name="T0" fmla="*/ 140 w 280"/>
              <a:gd name="T1" fmla="*/ 0 h 45"/>
              <a:gd name="T2" fmla="*/ 140 w 280"/>
              <a:gd name="T3" fmla="*/ 0 h 45"/>
              <a:gd name="T4" fmla="*/ 122 w 280"/>
              <a:gd name="T5" fmla="*/ 0 h 45"/>
              <a:gd name="T6" fmla="*/ 103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3 w 280"/>
              <a:gd name="T25" fmla="*/ 44 h 45"/>
              <a:gd name="T26" fmla="*/ 122 w 280"/>
              <a:gd name="T27" fmla="*/ 45 h 45"/>
              <a:gd name="T28" fmla="*/ 140 w 280"/>
              <a:gd name="T29" fmla="*/ 45 h 45"/>
              <a:gd name="T30" fmla="*/ 140 w 280"/>
              <a:gd name="T31" fmla="*/ 45 h 45"/>
              <a:gd name="T32" fmla="*/ 158 w 280"/>
              <a:gd name="T33" fmla="*/ 45 h 45"/>
              <a:gd name="T34" fmla="*/ 176 w 280"/>
              <a:gd name="T35" fmla="*/ 44 h 45"/>
              <a:gd name="T36" fmla="*/ 194 w 280"/>
              <a:gd name="T37" fmla="*/ 43 h 45"/>
              <a:gd name="T38" fmla="*/ 211 w 280"/>
              <a:gd name="T39" fmla="*/ 40 h 45"/>
              <a:gd name="T40" fmla="*/ 246 w 280"/>
              <a:gd name="T41" fmla="*/ 33 h 45"/>
              <a:gd name="T42" fmla="*/ 280 w 280"/>
              <a:gd name="T43" fmla="*/ 23 h 45"/>
              <a:gd name="T44" fmla="*/ 280 w 280"/>
              <a:gd name="T45" fmla="*/ 23 h 45"/>
              <a:gd name="T46" fmla="*/ 246 w 280"/>
              <a:gd name="T47" fmla="*/ 14 h 45"/>
              <a:gd name="T48" fmla="*/ 211 w 280"/>
              <a:gd name="T49" fmla="*/ 6 h 45"/>
              <a:gd name="T50" fmla="*/ 194 w 280"/>
              <a:gd name="T51" fmla="*/ 4 h 45"/>
              <a:gd name="T52" fmla="*/ 176 w 280"/>
              <a:gd name="T53" fmla="*/ 2 h 45"/>
              <a:gd name="T54" fmla="*/ 158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3" y="2"/>
                </a:lnTo>
                <a:lnTo>
                  <a:pt x="86" y="4"/>
                </a:lnTo>
                <a:lnTo>
                  <a:pt x="68" y="6"/>
                </a:lnTo>
                <a:lnTo>
                  <a:pt x="34" y="14"/>
                </a:lnTo>
                <a:lnTo>
                  <a:pt x="0" y="23"/>
                </a:lnTo>
                <a:lnTo>
                  <a:pt x="0" y="23"/>
                </a:lnTo>
                <a:lnTo>
                  <a:pt x="34" y="33"/>
                </a:lnTo>
                <a:lnTo>
                  <a:pt x="68" y="40"/>
                </a:lnTo>
                <a:lnTo>
                  <a:pt x="86" y="43"/>
                </a:lnTo>
                <a:lnTo>
                  <a:pt x="103" y="44"/>
                </a:lnTo>
                <a:lnTo>
                  <a:pt x="122" y="45"/>
                </a:lnTo>
                <a:lnTo>
                  <a:pt x="140" y="45"/>
                </a:lnTo>
                <a:lnTo>
                  <a:pt x="140" y="45"/>
                </a:lnTo>
                <a:lnTo>
                  <a:pt x="158" y="45"/>
                </a:lnTo>
                <a:lnTo>
                  <a:pt x="176" y="44"/>
                </a:lnTo>
                <a:lnTo>
                  <a:pt x="194" y="43"/>
                </a:lnTo>
                <a:lnTo>
                  <a:pt x="211" y="40"/>
                </a:lnTo>
                <a:lnTo>
                  <a:pt x="246" y="33"/>
                </a:lnTo>
                <a:lnTo>
                  <a:pt x="280" y="23"/>
                </a:lnTo>
                <a:lnTo>
                  <a:pt x="280" y="23"/>
                </a:lnTo>
                <a:lnTo>
                  <a:pt x="246" y="14"/>
                </a:lnTo>
                <a:lnTo>
                  <a:pt x="211" y="6"/>
                </a:lnTo>
                <a:lnTo>
                  <a:pt x="194" y="4"/>
                </a:lnTo>
                <a:lnTo>
                  <a:pt x="176" y="2"/>
                </a:lnTo>
                <a:lnTo>
                  <a:pt x="158" y="0"/>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1" name="Freeform 87"/>
          <p:cNvSpPr>
            <a:spLocks/>
          </p:cNvSpPr>
          <p:nvPr/>
        </p:nvSpPr>
        <p:spPr bwMode="auto">
          <a:xfrm>
            <a:off x="471321" y="4811426"/>
            <a:ext cx="743347" cy="760772"/>
          </a:xfrm>
          <a:custGeom>
            <a:avLst/>
            <a:gdLst>
              <a:gd name="T0" fmla="*/ 127 w 255"/>
              <a:gd name="T1" fmla="*/ 0 h 261"/>
              <a:gd name="T2" fmla="*/ 151 w 255"/>
              <a:gd name="T3" fmla="*/ 2 h 261"/>
              <a:gd name="T4" fmla="*/ 176 w 255"/>
              <a:gd name="T5" fmla="*/ 10 h 261"/>
              <a:gd name="T6" fmla="*/ 188 w 255"/>
              <a:gd name="T7" fmla="*/ 16 h 261"/>
              <a:gd name="T8" fmla="*/ 208 w 255"/>
              <a:gd name="T9" fmla="*/ 29 h 261"/>
              <a:gd name="T10" fmla="*/ 225 w 255"/>
              <a:gd name="T11" fmla="*/ 47 h 261"/>
              <a:gd name="T12" fmla="*/ 239 w 255"/>
              <a:gd name="T13" fmla="*/ 68 h 261"/>
              <a:gd name="T14" fmla="*/ 248 w 255"/>
              <a:gd name="T15" fmla="*/ 90 h 261"/>
              <a:gd name="T16" fmla="*/ 253 w 255"/>
              <a:gd name="T17" fmla="*/ 114 h 261"/>
              <a:gd name="T18" fmla="*/ 253 w 255"/>
              <a:gd name="T19" fmla="*/ 138 h 261"/>
              <a:gd name="T20" fmla="*/ 248 w 255"/>
              <a:gd name="T21" fmla="*/ 164 h 261"/>
              <a:gd name="T22" fmla="*/ 245 w 255"/>
              <a:gd name="T23" fmla="*/ 176 h 261"/>
              <a:gd name="T24" fmla="*/ 231 w 255"/>
              <a:gd name="T25" fmla="*/ 198 h 261"/>
              <a:gd name="T26" fmla="*/ 216 w 255"/>
              <a:gd name="T27" fmla="*/ 217 h 261"/>
              <a:gd name="T28" fmla="*/ 223 w 255"/>
              <a:gd name="T29" fmla="*/ 222 h 261"/>
              <a:gd name="T30" fmla="*/ 239 w 255"/>
              <a:gd name="T31" fmla="*/ 230 h 261"/>
              <a:gd name="T32" fmla="*/ 248 w 255"/>
              <a:gd name="T33" fmla="*/ 234 h 261"/>
              <a:gd name="T34" fmla="*/ 233 w 255"/>
              <a:gd name="T35" fmla="*/ 243 h 261"/>
              <a:gd name="T36" fmla="*/ 206 w 255"/>
              <a:gd name="T37" fmla="*/ 252 h 261"/>
              <a:gd name="T38" fmla="*/ 171 w 255"/>
              <a:gd name="T39" fmla="*/ 260 h 261"/>
              <a:gd name="T40" fmla="*/ 150 w 255"/>
              <a:gd name="T41" fmla="*/ 261 h 261"/>
              <a:gd name="T42" fmla="*/ 119 w 255"/>
              <a:gd name="T43" fmla="*/ 257 h 261"/>
              <a:gd name="T44" fmla="*/ 86 w 255"/>
              <a:gd name="T45" fmla="*/ 247 h 261"/>
              <a:gd name="T46" fmla="*/ 79 w 255"/>
              <a:gd name="T47" fmla="*/ 244 h 261"/>
              <a:gd name="T48" fmla="*/ 67 w 255"/>
              <a:gd name="T49" fmla="*/ 239 h 261"/>
              <a:gd name="T50" fmla="*/ 46 w 255"/>
              <a:gd name="T51" fmla="*/ 224 h 261"/>
              <a:gd name="T52" fmla="*/ 29 w 255"/>
              <a:gd name="T53" fmla="*/ 207 h 261"/>
              <a:gd name="T54" fmla="*/ 14 w 255"/>
              <a:gd name="T55" fmla="*/ 187 h 261"/>
              <a:gd name="T56" fmla="*/ 6 w 255"/>
              <a:gd name="T57" fmla="*/ 164 h 261"/>
              <a:gd name="T58" fmla="*/ 1 w 255"/>
              <a:gd name="T59" fmla="*/ 141 h 261"/>
              <a:gd name="T60" fmla="*/ 1 w 255"/>
              <a:gd name="T61" fmla="*/ 115 h 261"/>
              <a:gd name="T62" fmla="*/ 6 w 255"/>
              <a:gd name="T63" fmla="*/ 91 h 261"/>
              <a:gd name="T64" fmla="*/ 9 w 255"/>
              <a:gd name="T65" fmla="*/ 79 h 261"/>
              <a:gd name="T66" fmla="*/ 18 w 255"/>
              <a:gd name="T67" fmla="*/ 61 h 261"/>
              <a:gd name="T68" fmla="*/ 42 w 255"/>
              <a:gd name="T69" fmla="*/ 32 h 261"/>
              <a:gd name="T70" fmla="*/ 74 w 255"/>
              <a:gd name="T71" fmla="*/ 12 h 261"/>
              <a:gd name="T72" fmla="*/ 109 w 255"/>
              <a:gd name="T73" fmla="*/ 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61">
                <a:moveTo>
                  <a:pt x="127" y="0"/>
                </a:moveTo>
                <a:lnTo>
                  <a:pt x="127" y="0"/>
                </a:lnTo>
                <a:lnTo>
                  <a:pt x="139" y="0"/>
                </a:lnTo>
                <a:lnTo>
                  <a:pt x="151" y="2"/>
                </a:lnTo>
                <a:lnTo>
                  <a:pt x="164" y="5"/>
                </a:lnTo>
                <a:lnTo>
                  <a:pt x="176" y="10"/>
                </a:lnTo>
                <a:lnTo>
                  <a:pt x="176" y="10"/>
                </a:lnTo>
                <a:lnTo>
                  <a:pt x="188" y="16"/>
                </a:lnTo>
                <a:lnTo>
                  <a:pt x="199" y="22"/>
                </a:lnTo>
                <a:lnTo>
                  <a:pt x="208" y="29"/>
                </a:lnTo>
                <a:lnTo>
                  <a:pt x="217" y="38"/>
                </a:lnTo>
                <a:lnTo>
                  <a:pt x="225" y="47"/>
                </a:lnTo>
                <a:lnTo>
                  <a:pt x="233" y="57"/>
                </a:lnTo>
                <a:lnTo>
                  <a:pt x="239" y="68"/>
                </a:lnTo>
                <a:lnTo>
                  <a:pt x="245" y="79"/>
                </a:lnTo>
                <a:lnTo>
                  <a:pt x="248" y="90"/>
                </a:lnTo>
                <a:lnTo>
                  <a:pt x="251" y="102"/>
                </a:lnTo>
                <a:lnTo>
                  <a:pt x="253" y="114"/>
                </a:lnTo>
                <a:lnTo>
                  <a:pt x="255" y="126"/>
                </a:lnTo>
                <a:lnTo>
                  <a:pt x="253" y="138"/>
                </a:lnTo>
                <a:lnTo>
                  <a:pt x="252" y="150"/>
                </a:lnTo>
                <a:lnTo>
                  <a:pt x="248" y="164"/>
                </a:lnTo>
                <a:lnTo>
                  <a:pt x="245" y="176"/>
                </a:lnTo>
                <a:lnTo>
                  <a:pt x="245" y="176"/>
                </a:lnTo>
                <a:lnTo>
                  <a:pt x="239" y="187"/>
                </a:lnTo>
                <a:lnTo>
                  <a:pt x="231" y="198"/>
                </a:lnTo>
                <a:lnTo>
                  <a:pt x="224" y="209"/>
                </a:lnTo>
                <a:lnTo>
                  <a:pt x="216" y="217"/>
                </a:lnTo>
                <a:lnTo>
                  <a:pt x="216" y="217"/>
                </a:lnTo>
                <a:lnTo>
                  <a:pt x="223" y="222"/>
                </a:lnTo>
                <a:lnTo>
                  <a:pt x="230" y="227"/>
                </a:lnTo>
                <a:lnTo>
                  <a:pt x="239" y="230"/>
                </a:lnTo>
                <a:lnTo>
                  <a:pt x="248" y="234"/>
                </a:lnTo>
                <a:lnTo>
                  <a:pt x="248" y="234"/>
                </a:lnTo>
                <a:lnTo>
                  <a:pt x="241" y="239"/>
                </a:lnTo>
                <a:lnTo>
                  <a:pt x="233" y="243"/>
                </a:lnTo>
                <a:lnTo>
                  <a:pt x="221" y="247"/>
                </a:lnTo>
                <a:lnTo>
                  <a:pt x="206" y="252"/>
                </a:lnTo>
                <a:lnTo>
                  <a:pt x="189" y="257"/>
                </a:lnTo>
                <a:lnTo>
                  <a:pt x="171" y="260"/>
                </a:lnTo>
                <a:lnTo>
                  <a:pt x="150" y="261"/>
                </a:lnTo>
                <a:lnTo>
                  <a:pt x="150" y="261"/>
                </a:lnTo>
                <a:lnTo>
                  <a:pt x="134" y="260"/>
                </a:lnTo>
                <a:lnTo>
                  <a:pt x="119" y="257"/>
                </a:lnTo>
                <a:lnTo>
                  <a:pt x="102" y="253"/>
                </a:lnTo>
                <a:lnTo>
                  <a:pt x="86" y="247"/>
                </a:lnTo>
                <a:lnTo>
                  <a:pt x="86" y="247"/>
                </a:lnTo>
                <a:lnTo>
                  <a:pt x="79" y="244"/>
                </a:lnTo>
                <a:lnTo>
                  <a:pt x="79" y="244"/>
                </a:lnTo>
                <a:lnTo>
                  <a:pt x="67" y="239"/>
                </a:lnTo>
                <a:lnTo>
                  <a:pt x="56" y="232"/>
                </a:lnTo>
                <a:lnTo>
                  <a:pt x="46" y="224"/>
                </a:lnTo>
                <a:lnTo>
                  <a:pt x="36" y="216"/>
                </a:lnTo>
                <a:lnTo>
                  <a:pt x="29" y="207"/>
                </a:lnTo>
                <a:lnTo>
                  <a:pt x="22" y="196"/>
                </a:lnTo>
                <a:lnTo>
                  <a:pt x="14" y="187"/>
                </a:lnTo>
                <a:lnTo>
                  <a:pt x="9" y="176"/>
                </a:lnTo>
                <a:lnTo>
                  <a:pt x="6" y="164"/>
                </a:lnTo>
                <a:lnTo>
                  <a:pt x="2" y="152"/>
                </a:lnTo>
                <a:lnTo>
                  <a:pt x="1" y="141"/>
                </a:lnTo>
                <a:lnTo>
                  <a:pt x="0" y="127"/>
                </a:lnTo>
                <a:lnTo>
                  <a:pt x="1" y="115"/>
                </a:lnTo>
                <a:lnTo>
                  <a:pt x="2" y="103"/>
                </a:lnTo>
                <a:lnTo>
                  <a:pt x="6" y="91"/>
                </a:lnTo>
                <a:lnTo>
                  <a:pt x="9" y="79"/>
                </a:lnTo>
                <a:lnTo>
                  <a:pt x="9" y="79"/>
                </a:lnTo>
                <a:lnTo>
                  <a:pt x="14" y="69"/>
                </a:lnTo>
                <a:lnTo>
                  <a:pt x="18" y="61"/>
                </a:lnTo>
                <a:lnTo>
                  <a:pt x="30" y="45"/>
                </a:lnTo>
                <a:lnTo>
                  <a:pt x="42" y="32"/>
                </a:lnTo>
                <a:lnTo>
                  <a:pt x="57" y="21"/>
                </a:lnTo>
                <a:lnTo>
                  <a:pt x="74" y="12"/>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2" name="Freeform 88"/>
          <p:cNvSpPr>
            <a:spLocks/>
          </p:cNvSpPr>
          <p:nvPr/>
        </p:nvSpPr>
        <p:spPr bwMode="auto">
          <a:xfrm>
            <a:off x="430671" y="4770768"/>
            <a:ext cx="871110" cy="842075"/>
          </a:xfrm>
          <a:custGeom>
            <a:avLst/>
            <a:gdLst>
              <a:gd name="T0" fmla="*/ 142 w 300"/>
              <a:gd name="T1" fmla="*/ 0 h 290"/>
              <a:gd name="T2" fmla="*/ 120 w 300"/>
              <a:gd name="T3" fmla="*/ 2 h 290"/>
              <a:gd name="T4" fmla="*/ 100 w 300"/>
              <a:gd name="T5" fmla="*/ 7 h 290"/>
              <a:gd name="T6" fmla="*/ 82 w 300"/>
              <a:gd name="T7" fmla="*/ 14 h 290"/>
              <a:gd name="T8" fmla="*/ 63 w 300"/>
              <a:gd name="T9" fmla="*/ 23 h 290"/>
              <a:gd name="T10" fmla="*/ 46 w 300"/>
              <a:gd name="T11" fmla="*/ 37 h 290"/>
              <a:gd name="T12" fmla="*/ 33 w 300"/>
              <a:gd name="T13" fmla="*/ 51 h 290"/>
              <a:gd name="T14" fmla="*/ 21 w 300"/>
              <a:gd name="T15" fmla="*/ 68 h 290"/>
              <a:gd name="T16" fmla="*/ 11 w 300"/>
              <a:gd name="T17" fmla="*/ 88 h 290"/>
              <a:gd name="T18" fmla="*/ 6 w 300"/>
              <a:gd name="T19" fmla="*/ 101 h 290"/>
              <a:gd name="T20" fmla="*/ 0 w 300"/>
              <a:gd name="T21" fmla="*/ 129 h 290"/>
              <a:gd name="T22" fmla="*/ 0 w 300"/>
              <a:gd name="T23" fmla="*/ 157 h 290"/>
              <a:gd name="T24" fmla="*/ 6 w 300"/>
              <a:gd name="T25" fmla="*/ 184 h 290"/>
              <a:gd name="T26" fmla="*/ 17 w 300"/>
              <a:gd name="T27" fmla="*/ 209 h 290"/>
              <a:gd name="T28" fmla="*/ 32 w 300"/>
              <a:gd name="T29" fmla="*/ 231 h 290"/>
              <a:gd name="T30" fmla="*/ 51 w 300"/>
              <a:gd name="T31" fmla="*/ 251 h 290"/>
              <a:gd name="T32" fmla="*/ 74 w 300"/>
              <a:gd name="T33" fmla="*/ 267 h 290"/>
              <a:gd name="T34" fmla="*/ 88 w 300"/>
              <a:gd name="T35" fmla="*/ 273 h 290"/>
              <a:gd name="T36" fmla="*/ 95 w 300"/>
              <a:gd name="T37" fmla="*/ 276 h 290"/>
              <a:gd name="T38" fmla="*/ 129 w 300"/>
              <a:gd name="T39" fmla="*/ 287 h 290"/>
              <a:gd name="T40" fmla="*/ 165 w 300"/>
              <a:gd name="T41" fmla="*/ 290 h 290"/>
              <a:gd name="T42" fmla="*/ 187 w 300"/>
              <a:gd name="T43" fmla="*/ 289 h 290"/>
              <a:gd name="T44" fmla="*/ 225 w 300"/>
              <a:gd name="T45" fmla="*/ 282 h 290"/>
              <a:gd name="T46" fmla="*/ 253 w 300"/>
              <a:gd name="T47" fmla="*/ 272 h 290"/>
              <a:gd name="T48" fmla="*/ 272 w 300"/>
              <a:gd name="T49" fmla="*/ 262 h 290"/>
              <a:gd name="T50" fmla="*/ 268 w 300"/>
              <a:gd name="T51" fmla="*/ 235 h 290"/>
              <a:gd name="T52" fmla="*/ 254 w 300"/>
              <a:gd name="T53" fmla="*/ 230 h 290"/>
              <a:gd name="T54" fmla="*/ 265 w 300"/>
              <a:gd name="T55" fmla="*/ 214 h 290"/>
              <a:gd name="T56" fmla="*/ 273 w 300"/>
              <a:gd name="T57" fmla="*/ 196 h 290"/>
              <a:gd name="T58" fmla="*/ 282 w 300"/>
              <a:gd name="T59" fmla="*/ 169 h 290"/>
              <a:gd name="T60" fmla="*/ 284 w 300"/>
              <a:gd name="T61" fmla="*/ 141 h 290"/>
              <a:gd name="T62" fmla="*/ 282 w 300"/>
              <a:gd name="T63" fmla="*/ 113 h 290"/>
              <a:gd name="T64" fmla="*/ 273 w 300"/>
              <a:gd name="T65" fmla="*/ 88 h 290"/>
              <a:gd name="T66" fmla="*/ 260 w 300"/>
              <a:gd name="T67" fmla="*/ 64 h 290"/>
              <a:gd name="T68" fmla="*/ 243 w 300"/>
              <a:gd name="T69" fmla="*/ 42 h 290"/>
              <a:gd name="T70" fmla="*/ 221 w 300"/>
              <a:gd name="T71" fmla="*/ 25 h 290"/>
              <a:gd name="T72" fmla="*/ 197 w 300"/>
              <a:gd name="T73" fmla="*/ 11 h 290"/>
              <a:gd name="T74" fmla="*/ 183 w 300"/>
              <a:gd name="T75" fmla="*/ 7 h 290"/>
              <a:gd name="T76" fmla="*/ 155 w 300"/>
              <a:gd name="T77" fmla="*/ 0 h 290"/>
              <a:gd name="T78" fmla="*/ 142 w 300"/>
              <a:gd name="T79"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0" h="290">
                <a:moveTo>
                  <a:pt x="142" y="0"/>
                </a:moveTo>
                <a:lnTo>
                  <a:pt x="142" y="0"/>
                </a:lnTo>
                <a:lnTo>
                  <a:pt x="131" y="0"/>
                </a:lnTo>
                <a:lnTo>
                  <a:pt x="120" y="2"/>
                </a:lnTo>
                <a:lnTo>
                  <a:pt x="111" y="3"/>
                </a:lnTo>
                <a:lnTo>
                  <a:pt x="100" y="7"/>
                </a:lnTo>
                <a:lnTo>
                  <a:pt x="90" y="10"/>
                </a:lnTo>
                <a:lnTo>
                  <a:pt x="82" y="14"/>
                </a:lnTo>
                <a:lnTo>
                  <a:pt x="72" y="19"/>
                </a:lnTo>
                <a:lnTo>
                  <a:pt x="63" y="23"/>
                </a:lnTo>
                <a:lnTo>
                  <a:pt x="55" y="30"/>
                </a:lnTo>
                <a:lnTo>
                  <a:pt x="46" y="37"/>
                </a:lnTo>
                <a:lnTo>
                  <a:pt x="39" y="44"/>
                </a:lnTo>
                <a:lnTo>
                  <a:pt x="33" y="51"/>
                </a:lnTo>
                <a:lnTo>
                  <a:pt x="26" y="60"/>
                </a:lnTo>
                <a:lnTo>
                  <a:pt x="21" y="68"/>
                </a:lnTo>
                <a:lnTo>
                  <a:pt x="15" y="78"/>
                </a:lnTo>
                <a:lnTo>
                  <a:pt x="11" y="88"/>
                </a:lnTo>
                <a:lnTo>
                  <a:pt x="11" y="88"/>
                </a:lnTo>
                <a:lnTo>
                  <a:pt x="6" y="101"/>
                </a:lnTo>
                <a:lnTo>
                  <a:pt x="3" y="116"/>
                </a:lnTo>
                <a:lnTo>
                  <a:pt x="0" y="129"/>
                </a:lnTo>
                <a:lnTo>
                  <a:pt x="0" y="142"/>
                </a:lnTo>
                <a:lnTo>
                  <a:pt x="0" y="157"/>
                </a:lnTo>
                <a:lnTo>
                  <a:pt x="3" y="170"/>
                </a:lnTo>
                <a:lnTo>
                  <a:pt x="6" y="184"/>
                </a:lnTo>
                <a:lnTo>
                  <a:pt x="11" y="196"/>
                </a:lnTo>
                <a:lnTo>
                  <a:pt x="17" y="209"/>
                </a:lnTo>
                <a:lnTo>
                  <a:pt x="23" y="220"/>
                </a:lnTo>
                <a:lnTo>
                  <a:pt x="32" y="231"/>
                </a:lnTo>
                <a:lnTo>
                  <a:pt x="41" y="242"/>
                </a:lnTo>
                <a:lnTo>
                  <a:pt x="51" y="251"/>
                </a:lnTo>
                <a:lnTo>
                  <a:pt x="62" y="260"/>
                </a:lnTo>
                <a:lnTo>
                  <a:pt x="74" y="267"/>
                </a:lnTo>
                <a:lnTo>
                  <a:pt x="88" y="273"/>
                </a:lnTo>
                <a:lnTo>
                  <a:pt x="88" y="273"/>
                </a:lnTo>
                <a:lnTo>
                  <a:pt x="95" y="276"/>
                </a:lnTo>
                <a:lnTo>
                  <a:pt x="95" y="276"/>
                </a:lnTo>
                <a:lnTo>
                  <a:pt x="112" y="282"/>
                </a:lnTo>
                <a:lnTo>
                  <a:pt x="129" y="287"/>
                </a:lnTo>
                <a:lnTo>
                  <a:pt x="147" y="290"/>
                </a:lnTo>
                <a:lnTo>
                  <a:pt x="165" y="290"/>
                </a:lnTo>
                <a:lnTo>
                  <a:pt x="165" y="290"/>
                </a:lnTo>
                <a:lnTo>
                  <a:pt x="187" y="289"/>
                </a:lnTo>
                <a:lnTo>
                  <a:pt x="206" y="287"/>
                </a:lnTo>
                <a:lnTo>
                  <a:pt x="225" y="282"/>
                </a:lnTo>
                <a:lnTo>
                  <a:pt x="240" y="277"/>
                </a:lnTo>
                <a:lnTo>
                  <a:pt x="253" y="272"/>
                </a:lnTo>
                <a:lnTo>
                  <a:pt x="262" y="267"/>
                </a:lnTo>
                <a:lnTo>
                  <a:pt x="272" y="262"/>
                </a:lnTo>
                <a:lnTo>
                  <a:pt x="300" y="244"/>
                </a:lnTo>
                <a:lnTo>
                  <a:pt x="268" y="235"/>
                </a:lnTo>
                <a:lnTo>
                  <a:pt x="268" y="235"/>
                </a:lnTo>
                <a:lnTo>
                  <a:pt x="254" y="230"/>
                </a:lnTo>
                <a:lnTo>
                  <a:pt x="254" y="230"/>
                </a:lnTo>
                <a:lnTo>
                  <a:pt x="265" y="214"/>
                </a:lnTo>
                <a:lnTo>
                  <a:pt x="273" y="196"/>
                </a:lnTo>
                <a:lnTo>
                  <a:pt x="273" y="196"/>
                </a:lnTo>
                <a:lnTo>
                  <a:pt x="278" y="182"/>
                </a:lnTo>
                <a:lnTo>
                  <a:pt x="282" y="169"/>
                </a:lnTo>
                <a:lnTo>
                  <a:pt x="283" y="154"/>
                </a:lnTo>
                <a:lnTo>
                  <a:pt x="284" y="141"/>
                </a:lnTo>
                <a:lnTo>
                  <a:pt x="283" y="128"/>
                </a:lnTo>
                <a:lnTo>
                  <a:pt x="282" y="113"/>
                </a:lnTo>
                <a:lnTo>
                  <a:pt x="278" y="100"/>
                </a:lnTo>
                <a:lnTo>
                  <a:pt x="273" y="88"/>
                </a:lnTo>
                <a:lnTo>
                  <a:pt x="267" y="76"/>
                </a:lnTo>
                <a:lnTo>
                  <a:pt x="260" y="64"/>
                </a:lnTo>
                <a:lnTo>
                  <a:pt x="253" y="53"/>
                </a:lnTo>
                <a:lnTo>
                  <a:pt x="243" y="42"/>
                </a:lnTo>
                <a:lnTo>
                  <a:pt x="233" y="33"/>
                </a:lnTo>
                <a:lnTo>
                  <a:pt x="221" y="25"/>
                </a:lnTo>
                <a:lnTo>
                  <a:pt x="209" y="17"/>
                </a:lnTo>
                <a:lnTo>
                  <a:pt x="197" y="11"/>
                </a:lnTo>
                <a:lnTo>
                  <a:pt x="197" y="11"/>
                </a:lnTo>
                <a:lnTo>
                  <a:pt x="183" y="7"/>
                </a:lnTo>
                <a:lnTo>
                  <a:pt x="170" y="3"/>
                </a:lnTo>
                <a:lnTo>
                  <a:pt x="155" y="0"/>
                </a:lnTo>
                <a:lnTo>
                  <a:pt x="142" y="0"/>
                </a:lnTo>
                <a:lnTo>
                  <a:pt x="1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3" name="Freeform 90"/>
          <p:cNvSpPr>
            <a:spLocks/>
          </p:cNvSpPr>
          <p:nvPr/>
        </p:nvSpPr>
        <p:spPr bwMode="auto">
          <a:xfrm>
            <a:off x="4736128" y="4429381"/>
            <a:ext cx="2491377" cy="2485569"/>
          </a:xfrm>
          <a:custGeom>
            <a:avLst/>
            <a:gdLst>
              <a:gd name="T0" fmla="*/ 558 w 858"/>
              <a:gd name="T1" fmla="*/ 0 h 857"/>
              <a:gd name="T2" fmla="*/ 490 w 858"/>
              <a:gd name="T3" fmla="*/ 17 h 857"/>
              <a:gd name="T4" fmla="*/ 455 w 858"/>
              <a:gd name="T5" fmla="*/ 21 h 857"/>
              <a:gd name="T6" fmla="*/ 418 w 858"/>
              <a:gd name="T7" fmla="*/ 22 h 857"/>
              <a:gd name="T8" fmla="*/ 400 w 858"/>
              <a:gd name="T9" fmla="*/ 22 h 857"/>
              <a:gd name="T10" fmla="*/ 364 w 858"/>
              <a:gd name="T11" fmla="*/ 20 h 857"/>
              <a:gd name="T12" fmla="*/ 312 w 858"/>
              <a:gd name="T13" fmla="*/ 10 h 857"/>
              <a:gd name="T14" fmla="*/ 278 w 858"/>
              <a:gd name="T15" fmla="*/ 0 h 857"/>
              <a:gd name="T16" fmla="*/ 230 w 858"/>
              <a:gd name="T17" fmla="*/ 20 h 857"/>
              <a:gd name="T18" fmla="*/ 186 w 858"/>
              <a:gd name="T19" fmla="*/ 44 h 857"/>
              <a:gd name="T20" fmla="*/ 144 w 858"/>
              <a:gd name="T21" fmla="*/ 73 h 857"/>
              <a:gd name="T22" fmla="*/ 107 w 858"/>
              <a:gd name="T23" fmla="*/ 107 h 857"/>
              <a:gd name="T24" fmla="*/ 73 w 858"/>
              <a:gd name="T25" fmla="*/ 145 h 857"/>
              <a:gd name="T26" fmla="*/ 44 w 858"/>
              <a:gd name="T27" fmla="*/ 186 h 857"/>
              <a:gd name="T28" fmla="*/ 19 w 858"/>
              <a:gd name="T29" fmla="*/ 231 h 857"/>
              <a:gd name="T30" fmla="*/ 0 w 858"/>
              <a:gd name="T31" fmla="*/ 278 h 857"/>
              <a:gd name="T32" fmla="*/ 10 w 858"/>
              <a:gd name="T33" fmla="*/ 312 h 857"/>
              <a:gd name="T34" fmla="*/ 22 w 858"/>
              <a:gd name="T35" fmla="*/ 381 h 857"/>
              <a:gd name="T36" fmla="*/ 23 w 858"/>
              <a:gd name="T37" fmla="*/ 416 h 857"/>
              <a:gd name="T38" fmla="*/ 17 w 858"/>
              <a:gd name="T39" fmla="*/ 488 h 857"/>
              <a:gd name="T40" fmla="*/ 0 w 858"/>
              <a:gd name="T41" fmla="*/ 555 h 857"/>
              <a:gd name="T42" fmla="*/ 12 w 858"/>
              <a:gd name="T43" fmla="*/ 587 h 857"/>
              <a:gd name="T44" fmla="*/ 44 w 858"/>
              <a:gd name="T45" fmla="*/ 648 h 857"/>
              <a:gd name="T46" fmla="*/ 84 w 858"/>
              <a:gd name="T47" fmla="*/ 703 h 857"/>
              <a:gd name="T48" fmla="*/ 131 w 858"/>
              <a:gd name="T49" fmla="*/ 750 h 857"/>
              <a:gd name="T50" fmla="*/ 186 w 858"/>
              <a:gd name="T51" fmla="*/ 791 h 857"/>
              <a:gd name="T52" fmla="*/ 246 w 858"/>
              <a:gd name="T53" fmla="*/ 822 h 857"/>
              <a:gd name="T54" fmla="*/ 312 w 858"/>
              <a:gd name="T55" fmla="*/ 843 h 857"/>
              <a:gd name="T56" fmla="*/ 382 w 858"/>
              <a:gd name="T57" fmla="*/ 855 h 857"/>
              <a:gd name="T58" fmla="*/ 418 w 858"/>
              <a:gd name="T59" fmla="*/ 857 h 857"/>
              <a:gd name="T60" fmla="*/ 440 w 858"/>
              <a:gd name="T61" fmla="*/ 855 h 857"/>
              <a:gd name="T62" fmla="*/ 485 w 858"/>
              <a:gd name="T63" fmla="*/ 852 h 857"/>
              <a:gd name="T64" fmla="*/ 528 w 858"/>
              <a:gd name="T65" fmla="*/ 843 h 857"/>
              <a:gd name="T66" fmla="*/ 569 w 858"/>
              <a:gd name="T67" fmla="*/ 830 h 857"/>
              <a:gd name="T68" fmla="*/ 609 w 858"/>
              <a:gd name="T69" fmla="*/ 813 h 857"/>
              <a:gd name="T70" fmla="*/ 646 w 858"/>
              <a:gd name="T71" fmla="*/ 792 h 857"/>
              <a:gd name="T72" fmla="*/ 680 w 858"/>
              <a:gd name="T73" fmla="*/ 769 h 857"/>
              <a:gd name="T74" fmla="*/ 713 w 858"/>
              <a:gd name="T75" fmla="*/ 743 h 857"/>
              <a:gd name="T76" fmla="*/ 744 w 858"/>
              <a:gd name="T77" fmla="*/ 712 h 857"/>
              <a:gd name="T78" fmla="*/ 770 w 858"/>
              <a:gd name="T79" fmla="*/ 680 h 857"/>
              <a:gd name="T80" fmla="*/ 794 w 858"/>
              <a:gd name="T81" fmla="*/ 644 h 857"/>
              <a:gd name="T82" fmla="*/ 814 w 858"/>
              <a:gd name="T83" fmla="*/ 608 h 857"/>
              <a:gd name="T84" fmla="*/ 831 w 858"/>
              <a:gd name="T85" fmla="*/ 568 h 857"/>
              <a:gd name="T86" fmla="*/ 844 w 858"/>
              <a:gd name="T87" fmla="*/ 527 h 857"/>
              <a:gd name="T88" fmla="*/ 853 w 858"/>
              <a:gd name="T89" fmla="*/ 484 h 857"/>
              <a:gd name="T90" fmla="*/ 858 w 858"/>
              <a:gd name="T91" fmla="*/ 439 h 857"/>
              <a:gd name="T92" fmla="*/ 858 w 858"/>
              <a:gd name="T93" fmla="*/ 416 h 857"/>
              <a:gd name="T94" fmla="*/ 856 w 858"/>
              <a:gd name="T95" fmla="*/ 381 h 857"/>
              <a:gd name="T96" fmla="*/ 845 w 858"/>
              <a:gd name="T97" fmla="*/ 312 h 857"/>
              <a:gd name="T98" fmla="*/ 824 w 858"/>
              <a:gd name="T99" fmla="*/ 247 h 857"/>
              <a:gd name="T100" fmla="*/ 792 w 858"/>
              <a:gd name="T101" fmla="*/ 186 h 857"/>
              <a:gd name="T102" fmla="*/ 752 w 858"/>
              <a:gd name="T103" fmla="*/ 131 h 857"/>
              <a:gd name="T104" fmla="*/ 705 w 858"/>
              <a:gd name="T105" fmla="*/ 84 h 857"/>
              <a:gd name="T106" fmla="*/ 650 w 858"/>
              <a:gd name="T107" fmla="*/ 44 h 857"/>
              <a:gd name="T108" fmla="*/ 589 w 858"/>
              <a:gd name="T109" fmla="*/ 13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8" h="857">
                <a:moveTo>
                  <a:pt x="558" y="0"/>
                </a:moveTo>
                <a:lnTo>
                  <a:pt x="558" y="0"/>
                </a:lnTo>
                <a:lnTo>
                  <a:pt x="524" y="10"/>
                </a:lnTo>
                <a:lnTo>
                  <a:pt x="490" y="17"/>
                </a:lnTo>
                <a:lnTo>
                  <a:pt x="472" y="20"/>
                </a:lnTo>
                <a:lnTo>
                  <a:pt x="455" y="21"/>
                </a:lnTo>
                <a:lnTo>
                  <a:pt x="437" y="22"/>
                </a:lnTo>
                <a:lnTo>
                  <a:pt x="418" y="22"/>
                </a:lnTo>
                <a:lnTo>
                  <a:pt x="418" y="22"/>
                </a:lnTo>
                <a:lnTo>
                  <a:pt x="400" y="22"/>
                </a:lnTo>
                <a:lnTo>
                  <a:pt x="382" y="21"/>
                </a:lnTo>
                <a:lnTo>
                  <a:pt x="364" y="20"/>
                </a:lnTo>
                <a:lnTo>
                  <a:pt x="346" y="17"/>
                </a:lnTo>
                <a:lnTo>
                  <a:pt x="312" y="10"/>
                </a:lnTo>
                <a:lnTo>
                  <a:pt x="278" y="0"/>
                </a:lnTo>
                <a:lnTo>
                  <a:pt x="278" y="0"/>
                </a:lnTo>
                <a:lnTo>
                  <a:pt x="253" y="9"/>
                </a:lnTo>
                <a:lnTo>
                  <a:pt x="230" y="20"/>
                </a:lnTo>
                <a:lnTo>
                  <a:pt x="207" y="31"/>
                </a:lnTo>
                <a:lnTo>
                  <a:pt x="186" y="44"/>
                </a:lnTo>
                <a:lnTo>
                  <a:pt x="165" y="57"/>
                </a:lnTo>
                <a:lnTo>
                  <a:pt x="144" y="73"/>
                </a:lnTo>
                <a:lnTo>
                  <a:pt x="125" y="89"/>
                </a:lnTo>
                <a:lnTo>
                  <a:pt x="107" y="107"/>
                </a:lnTo>
                <a:lnTo>
                  <a:pt x="90" y="125"/>
                </a:lnTo>
                <a:lnTo>
                  <a:pt x="73" y="145"/>
                </a:lnTo>
                <a:lnTo>
                  <a:pt x="58" y="165"/>
                </a:lnTo>
                <a:lnTo>
                  <a:pt x="44" y="186"/>
                </a:lnTo>
                <a:lnTo>
                  <a:pt x="32" y="208"/>
                </a:lnTo>
                <a:lnTo>
                  <a:pt x="19" y="231"/>
                </a:lnTo>
                <a:lnTo>
                  <a:pt x="10" y="254"/>
                </a:lnTo>
                <a:lnTo>
                  <a:pt x="0" y="278"/>
                </a:lnTo>
                <a:lnTo>
                  <a:pt x="0" y="278"/>
                </a:lnTo>
                <a:lnTo>
                  <a:pt x="10" y="312"/>
                </a:lnTo>
                <a:lnTo>
                  <a:pt x="17" y="346"/>
                </a:lnTo>
                <a:lnTo>
                  <a:pt x="22" y="381"/>
                </a:lnTo>
                <a:lnTo>
                  <a:pt x="23" y="416"/>
                </a:lnTo>
                <a:lnTo>
                  <a:pt x="23" y="416"/>
                </a:lnTo>
                <a:lnTo>
                  <a:pt x="22" y="453"/>
                </a:lnTo>
                <a:lnTo>
                  <a:pt x="17" y="488"/>
                </a:lnTo>
                <a:lnTo>
                  <a:pt x="10" y="522"/>
                </a:lnTo>
                <a:lnTo>
                  <a:pt x="0" y="555"/>
                </a:lnTo>
                <a:lnTo>
                  <a:pt x="0" y="555"/>
                </a:lnTo>
                <a:lnTo>
                  <a:pt x="12" y="587"/>
                </a:lnTo>
                <a:lnTo>
                  <a:pt x="27" y="619"/>
                </a:lnTo>
                <a:lnTo>
                  <a:pt x="44" y="648"/>
                </a:lnTo>
                <a:lnTo>
                  <a:pt x="63" y="676"/>
                </a:lnTo>
                <a:lnTo>
                  <a:pt x="84" y="703"/>
                </a:lnTo>
                <a:lnTo>
                  <a:pt x="107" y="728"/>
                </a:lnTo>
                <a:lnTo>
                  <a:pt x="131" y="750"/>
                </a:lnTo>
                <a:lnTo>
                  <a:pt x="158" y="772"/>
                </a:lnTo>
                <a:lnTo>
                  <a:pt x="186" y="791"/>
                </a:lnTo>
                <a:lnTo>
                  <a:pt x="216" y="807"/>
                </a:lnTo>
                <a:lnTo>
                  <a:pt x="246" y="822"/>
                </a:lnTo>
                <a:lnTo>
                  <a:pt x="279" y="834"/>
                </a:lnTo>
                <a:lnTo>
                  <a:pt x="312" y="843"/>
                </a:lnTo>
                <a:lnTo>
                  <a:pt x="347" y="851"/>
                </a:lnTo>
                <a:lnTo>
                  <a:pt x="382" y="855"/>
                </a:lnTo>
                <a:lnTo>
                  <a:pt x="400" y="857"/>
                </a:lnTo>
                <a:lnTo>
                  <a:pt x="418" y="857"/>
                </a:lnTo>
                <a:lnTo>
                  <a:pt x="418" y="857"/>
                </a:lnTo>
                <a:lnTo>
                  <a:pt x="440" y="855"/>
                </a:lnTo>
                <a:lnTo>
                  <a:pt x="463" y="854"/>
                </a:lnTo>
                <a:lnTo>
                  <a:pt x="485" y="852"/>
                </a:lnTo>
                <a:lnTo>
                  <a:pt x="507" y="848"/>
                </a:lnTo>
                <a:lnTo>
                  <a:pt x="528" y="843"/>
                </a:lnTo>
                <a:lnTo>
                  <a:pt x="548" y="837"/>
                </a:lnTo>
                <a:lnTo>
                  <a:pt x="569" y="830"/>
                </a:lnTo>
                <a:lnTo>
                  <a:pt x="589" y="822"/>
                </a:lnTo>
                <a:lnTo>
                  <a:pt x="609" y="813"/>
                </a:lnTo>
                <a:lnTo>
                  <a:pt x="627" y="803"/>
                </a:lnTo>
                <a:lnTo>
                  <a:pt x="646" y="792"/>
                </a:lnTo>
                <a:lnTo>
                  <a:pt x="663" y="781"/>
                </a:lnTo>
                <a:lnTo>
                  <a:pt x="680" y="769"/>
                </a:lnTo>
                <a:lnTo>
                  <a:pt x="697" y="756"/>
                </a:lnTo>
                <a:lnTo>
                  <a:pt x="713" y="743"/>
                </a:lnTo>
                <a:lnTo>
                  <a:pt x="729" y="728"/>
                </a:lnTo>
                <a:lnTo>
                  <a:pt x="744" y="712"/>
                </a:lnTo>
                <a:lnTo>
                  <a:pt x="757" y="697"/>
                </a:lnTo>
                <a:lnTo>
                  <a:pt x="770" y="680"/>
                </a:lnTo>
                <a:lnTo>
                  <a:pt x="782" y="663"/>
                </a:lnTo>
                <a:lnTo>
                  <a:pt x="794" y="644"/>
                </a:lnTo>
                <a:lnTo>
                  <a:pt x="804" y="626"/>
                </a:lnTo>
                <a:lnTo>
                  <a:pt x="814" y="608"/>
                </a:lnTo>
                <a:lnTo>
                  <a:pt x="824" y="589"/>
                </a:lnTo>
                <a:lnTo>
                  <a:pt x="831" y="568"/>
                </a:lnTo>
                <a:lnTo>
                  <a:pt x="838" y="547"/>
                </a:lnTo>
                <a:lnTo>
                  <a:pt x="844" y="527"/>
                </a:lnTo>
                <a:lnTo>
                  <a:pt x="849" y="506"/>
                </a:lnTo>
                <a:lnTo>
                  <a:pt x="853" y="484"/>
                </a:lnTo>
                <a:lnTo>
                  <a:pt x="855" y="463"/>
                </a:lnTo>
                <a:lnTo>
                  <a:pt x="858" y="439"/>
                </a:lnTo>
                <a:lnTo>
                  <a:pt x="858" y="416"/>
                </a:lnTo>
                <a:lnTo>
                  <a:pt x="858" y="416"/>
                </a:lnTo>
                <a:lnTo>
                  <a:pt x="858" y="399"/>
                </a:lnTo>
                <a:lnTo>
                  <a:pt x="856" y="381"/>
                </a:lnTo>
                <a:lnTo>
                  <a:pt x="851" y="346"/>
                </a:lnTo>
                <a:lnTo>
                  <a:pt x="845" y="312"/>
                </a:lnTo>
                <a:lnTo>
                  <a:pt x="836" y="278"/>
                </a:lnTo>
                <a:lnTo>
                  <a:pt x="824" y="247"/>
                </a:lnTo>
                <a:lnTo>
                  <a:pt x="809" y="215"/>
                </a:lnTo>
                <a:lnTo>
                  <a:pt x="792" y="186"/>
                </a:lnTo>
                <a:lnTo>
                  <a:pt x="773" y="158"/>
                </a:lnTo>
                <a:lnTo>
                  <a:pt x="752" y="131"/>
                </a:lnTo>
                <a:lnTo>
                  <a:pt x="729" y="107"/>
                </a:lnTo>
                <a:lnTo>
                  <a:pt x="705" y="84"/>
                </a:lnTo>
                <a:lnTo>
                  <a:pt x="678" y="62"/>
                </a:lnTo>
                <a:lnTo>
                  <a:pt x="650" y="44"/>
                </a:lnTo>
                <a:lnTo>
                  <a:pt x="621" y="27"/>
                </a:lnTo>
                <a:lnTo>
                  <a:pt x="589" y="13"/>
                </a:lnTo>
                <a:lnTo>
                  <a:pt x="5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7" name="Freeform 96"/>
          <p:cNvSpPr>
            <a:spLocks noEditPoints="1"/>
          </p:cNvSpPr>
          <p:nvPr/>
        </p:nvSpPr>
        <p:spPr bwMode="auto">
          <a:xfrm>
            <a:off x="4519081" y="4770768"/>
            <a:ext cx="865305" cy="842075"/>
          </a:xfrm>
          <a:custGeom>
            <a:avLst/>
            <a:gdLst>
              <a:gd name="T0" fmla="*/ 176 w 300"/>
              <a:gd name="T1" fmla="*/ 16 h 290"/>
              <a:gd name="T2" fmla="*/ 228 w 300"/>
              <a:gd name="T3" fmla="*/ 36 h 290"/>
              <a:gd name="T4" fmla="*/ 266 w 300"/>
              <a:gd name="T5" fmla="*/ 76 h 290"/>
              <a:gd name="T6" fmla="*/ 276 w 300"/>
              <a:gd name="T7" fmla="*/ 94 h 290"/>
              <a:gd name="T8" fmla="*/ 284 w 300"/>
              <a:gd name="T9" fmla="*/ 130 h 290"/>
              <a:gd name="T10" fmla="*/ 283 w 300"/>
              <a:gd name="T11" fmla="*/ 167 h 290"/>
              <a:gd name="T12" fmla="*/ 270 w 300"/>
              <a:gd name="T13" fmla="*/ 202 h 290"/>
              <a:gd name="T14" fmla="*/ 249 w 300"/>
              <a:gd name="T15" fmla="*/ 231 h 290"/>
              <a:gd name="T16" fmla="*/ 219 w 300"/>
              <a:gd name="T17" fmla="*/ 254 h 290"/>
              <a:gd name="T18" fmla="*/ 199 w 300"/>
              <a:gd name="T19" fmla="*/ 262 h 290"/>
              <a:gd name="T20" fmla="*/ 166 w 300"/>
              <a:gd name="T21" fmla="*/ 272 h 290"/>
              <a:gd name="T22" fmla="*/ 135 w 300"/>
              <a:gd name="T23" fmla="*/ 276 h 290"/>
              <a:gd name="T24" fmla="*/ 79 w 300"/>
              <a:gd name="T25" fmla="*/ 267 h 290"/>
              <a:gd name="T26" fmla="*/ 44 w 300"/>
              <a:gd name="T27" fmla="*/ 254 h 290"/>
              <a:gd name="T28" fmla="*/ 46 w 300"/>
              <a:gd name="T29" fmla="*/ 245 h 290"/>
              <a:gd name="T30" fmla="*/ 69 w 300"/>
              <a:gd name="T31" fmla="*/ 232 h 290"/>
              <a:gd name="T32" fmla="*/ 52 w 300"/>
              <a:gd name="T33" fmla="*/ 213 h 290"/>
              <a:gd name="T34" fmla="*/ 40 w 300"/>
              <a:gd name="T35" fmla="*/ 191 h 290"/>
              <a:gd name="T36" fmla="*/ 32 w 300"/>
              <a:gd name="T37" fmla="*/ 153 h 290"/>
              <a:gd name="T38" fmla="*/ 33 w 300"/>
              <a:gd name="T39" fmla="*/ 117 h 290"/>
              <a:gd name="T40" fmla="*/ 46 w 300"/>
              <a:gd name="T41" fmla="*/ 83 h 290"/>
              <a:gd name="T42" fmla="*/ 67 w 300"/>
              <a:gd name="T43" fmla="*/ 53 h 290"/>
              <a:gd name="T44" fmla="*/ 97 w 300"/>
              <a:gd name="T45" fmla="*/ 31 h 290"/>
              <a:gd name="T46" fmla="*/ 122 w 300"/>
              <a:gd name="T47" fmla="*/ 20 h 290"/>
              <a:gd name="T48" fmla="*/ 158 w 300"/>
              <a:gd name="T49" fmla="*/ 15 h 290"/>
              <a:gd name="T50" fmla="*/ 158 w 300"/>
              <a:gd name="T51" fmla="*/ 0 h 290"/>
              <a:gd name="T52" fmla="*/ 117 w 300"/>
              <a:gd name="T53" fmla="*/ 7 h 290"/>
              <a:gd name="T54" fmla="*/ 90 w 300"/>
              <a:gd name="T55" fmla="*/ 17 h 290"/>
              <a:gd name="T56" fmla="*/ 57 w 300"/>
              <a:gd name="T57" fmla="*/ 42 h 290"/>
              <a:gd name="T58" fmla="*/ 33 w 300"/>
              <a:gd name="T59" fmla="*/ 76 h 290"/>
              <a:gd name="T60" fmla="*/ 18 w 300"/>
              <a:gd name="T61" fmla="*/ 113 h 290"/>
              <a:gd name="T62" fmla="*/ 16 w 300"/>
              <a:gd name="T63" fmla="*/ 154 h 290"/>
              <a:gd name="T64" fmla="*/ 27 w 300"/>
              <a:gd name="T65" fmla="*/ 196 h 290"/>
              <a:gd name="T66" fmla="*/ 46 w 300"/>
              <a:gd name="T67" fmla="*/ 230 h 290"/>
              <a:gd name="T68" fmla="*/ 0 w 300"/>
              <a:gd name="T69" fmla="*/ 244 h 290"/>
              <a:gd name="T70" fmla="*/ 38 w 300"/>
              <a:gd name="T71" fmla="*/ 267 h 290"/>
              <a:gd name="T72" fmla="*/ 76 w 300"/>
              <a:gd name="T73" fmla="*/ 282 h 290"/>
              <a:gd name="T74" fmla="*/ 135 w 300"/>
              <a:gd name="T75" fmla="*/ 290 h 290"/>
              <a:gd name="T76" fmla="*/ 171 w 300"/>
              <a:gd name="T77" fmla="*/ 287 h 290"/>
              <a:gd name="T78" fmla="*/ 205 w 300"/>
              <a:gd name="T79" fmla="*/ 276 h 290"/>
              <a:gd name="T80" fmla="*/ 226 w 300"/>
              <a:gd name="T81" fmla="*/ 267 h 290"/>
              <a:gd name="T82" fmla="*/ 259 w 300"/>
              <a:gd name="T83" fmla="*/ 242 h 290"/>
              <a:gd name="T84" fmla="*/ 283 w 300"/>
              <a:gd name="T85" fmla="*/ 209 h 290"/>
              <a:gd name="T86" fmla="*/ 297 w 300"/>
              <a:gd name="T87" fmla="*/ 170 h 290"/>
              <a:gd name="T88" fmla="*/ 300 w 300"/>
              <a:gd name="T89" fmla="*/ 129 h 290"/>
              <a:gd name="T90" fmla="*/ 289 w 300"/>
              <a:gd name="T91" fmla="*/ 88 h 290"/>
              <a:gd name="T92" fmla="*/ 279 w 300"/>
              <a:gd name="T93" fmla="*/ 68 h 290"/>
              <a:gd name="T94" fmla="*/ 261 w 300"/>
              <a:gd name="T95" fmla="*/ 44 h 290"/>
              <a:gd name="T96" fmla="*/ 237 w 300"/>
              <a:gd name="T97" fmla="*/ 23 h 290"/>
              <a:gd name="T98" fmla="*/ 209 w 300"/>
              <a:gd name="T99" fmla="*/ 10 h 290"/>
              <a:gd name="T100" fmla="*/ 180 w 300"/>
              <a:gd name="T101" fmla="*/ 2 h 290"/>
              <a:gd name="T102" fmla="*/ 158 w 300"/>
              <a:gd name="T103"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0" h="290">
                <a:moveTo>
                  <a:pt x="158" y="15"/>
                </a:moveTo>
                <a:lnTo>
                  <a:pt x="158" y="15"/>
                </a:lnTo>
                <a:lnTo>
                  <a:pt x="176" y="16"/>
                </a:lnTo>
                <a:lnTo>
                  <a:pt x="194" y="20"/>
                </a:lnTo>
                <a:lnTo>
                  <a:pt x="211" y="27"/>
                </a:lnTo>
                <a:lnTo>
                  <a:pt x="228" y="36"/>
                </a:lnTo>
                <a:lnTo>
                  <a:pt x="243" y="47"/>
                </a:lnTo>
                <a:lnTo>
                  <a:pt x="255" y="60"/>
                </a:lnTo>
                <a:lnTo>
                  <a:pt x="266" y="76"/>
                </a:lnTo>
                <a:lnTo>
                  <a:pt x="271" y="84"/>
                </a:lnTo>
                <a:lnTo>
                  <a:pt x="276" y="94"/>
                </a:lnTo>
                <a:lnTo>
                  <a:pt x="276" y="94"/>
                </a:lnTo>
                <a:lnTo>
                  <a:pt x="279" y="106"/>
                </a:lnTo>
                <a:lnTo>
                  <a:pt x="283" y="118"/>
                </a:lnTo>
                <a:lnTo>
                  <a:pt x="284" y="130"/>
                </a:lnTo>
                <a:lnTo>
                  <a:pt x="285" y="142"/>
                </a:lnTo>
                <a:lnTo>
                  <a:pt x="284" y="156"/>
                </a:lnTo>
                <a:lnTo>
                  <a:pt x="283" y="167"/>
                </a:lnTo>
                <a:lnTo>
                  <a:pt x="279" y="179"/>
                </a:lnTo>
                <a:lnTo>
                  <a:pt x="276" y="191"/>
                </a:lnTo>
                <a:lnTo>
                  <a:pt x="270" y="202"/>
                </a:lnTo>
                <a:lnTo>
                  <a:pt x="264" y="211"/>
                </a:lnTo>
                <a:lnTo>
                  <a:pt x="256" y="222"/>
                </a:lnTo>
                <a:lnTo>
                  <a:pt x="249" y="231"/>
                </a:lnTo>
                <a:lnTo>
                  <a:pt x="239" y="239"/>
                </a:lnTo>
                <a:lnTo>
                  <a:pt x="230" y="247"/>
                </a:lnTo>
                <a:lnTo>
                  <a:pt x="219" y="254"/>
                </a:lnTo>
                <a:lnTo>
                  <a:pt x="207" y="259"/>
                </a:lnTo>
                <a:lnTo>
                  <a:pt x="207" y="259"/>
                </a:lnTo>
                <a:lnTo>
                  <a:pt x="199" y="262"/>
                </a:lnTo>
                <a:lnTo>
                  <a:pt x="199" y="262"/>
                </a:lnTo>
                <a:lnTo>
                  <a:pt x="183" y="268"/>
                </a:lnTo>
                <a:lnTo>
                  <a:pt x="166" y="272"/>
                </a:lnTo>
                <a:lnTo>
                  <a:pt x="151" y="275"/>
                </a:lnTo>
                <a:lnTo>
                  <a:pt x="135" y="276"/>
                </a:lnTo>
                <a:lnTo>
                  <a:pt x="135" y="276"/>
                </a:lnTo>
                <a:lnTo>
                  <a:pt x="114" y="275"/>
                </a:lnTo>
                <a:lnTo>
                  <a:pt x="96" y="272"/>
                </a:lnTo>
                <a:lnTo>
                  <a:pt x="79" y="267"/>
                </a:lnTo>
                <a:lnTo>
                  <a:pt x="65" y="262"/>
                </a:lnTo>
                <a:lnTo>
                  <a:pt x="52" y="258"/>
                </a:lnTo>
                <a:lnTo>
                  <a:pt x="44" y="254"/>
                </a:lnTo>
                <a:lnTo>
                  <a:pt x="37" y="249"/>
                </a:lnTo>
                <a:lnTo>
                  <a:pt x="37" y="249"/>
                </a:lnTo>
                <a:lnTo>
                  <a:pt x="46" y="245"/>
                </a:lnTo>
                <a:lnTo>
                  <a:pt x="55" y="242"/>
                </a:lnTo>
                <a:lnTo>
                  <a:pt x="62" y="237"/>
                </a:lnTo>
                <a:lnTo>
                  <a:pt x="69" y="232"/>
                </a:lnTo>
                <a:lnTo>
                  <a:pt x="69" y="232"/>
                </a:lnTo>
                <a:lnTo>
                  <a:pt x="61" y="224"/>
                </a:lnTo>
                <a:lnTo>
                  <a:pt x="52" y="213"/>
                </a:lnTo>
                <a:lnTo>
                  <a:pt x="46" y="202"/>
                </a:lnTo>
                <a:lnTo>
                  <a:pt x="40" y="191"/>
                </a:lnTo>
                <a:lnTo>
                  <a:pt x="40" y="191"/>
                </a:lnTo>
                <a:lnTo>
                  <a:pt x="37" y="179"/>
                </a:lnTo>
                <a:lnTo>
                  <a:pt x="33" y="165"/>
                </a:lnTo>
                <a:lnTo>
                  <a:pt x="32" y="153"/>
                </a:lnTo>
                <a:lnTo>
                  <a:pt x="31" y="141"/>
                </a:lnTo>
                <a:lnTo>
                  <a:pt x="32" y="129"/>
                </a:lnTo>
                <a:lnTo>
                  <a:pt x="33" y="117"/>
                </a:lnTo>
                <a:lnTo>
                  <a:pt x="37" y="105"/>
                </a:lnTo>
                <a:lnTo>
                  <a:pt x="40" y="94"/>
                </a:lnTo>
                <a:lnTo>
                  <a:pt x="46" y="83"/>
                </a:lnTo>
                <a:lnTo>
                  <a:pt x="52" y="72"/>
                </a:lnTo>
                <a:lnTo>
                  <a:pt x="60" y="62"/>
                </a:lnTo>
                <a:lnTo>
                  <a:pt x="67" y="53"/>
                </a:lnTo>
                <a:lnTo>
                  <a:pt x="77" y="44"/>
                </a:lnTo>
                <a:lnTo>
                  <a:pt x="86" y="37"/>
                </a:lnTo>
                <a:lnTo>
                  <a:pt x="97" y="31"/>
                </a:lnTo>
                <a:lnTo>
                  <a:pt x="109" y="25"/>
                </a:lnTo>
                <a:lnTo>
                  <a:pt x="109" y="25"/>
                </a:lnTo>
                <a:lnTo>
                  <a:pt x="122" y="20"/>
                </a:lnTo>
                <a:lnTo>
                  <a:pt x="134" y="17"/>
                </a:lnTo>
                <a:lnTo>
                  <a:pt x="146" y="15"/>
                </a:lnTo>
                <a:lnTo>
                  <a:pt x="158" y="15"/>
                </a:lnTo>
                <a:close/>
                <a:moveTo>
                  <a:pt x="158" y="0"/>
                </a:moveTo>
                <a:lnTo>
                  <a:pt x="158" y="0"/>
                </a:lnTo>
                <a:lnTo>
                  <a:pt x="158" y="0"/>
                </a:lnTo>
                <a:lnTo>
                  <a:pt x="145" y="0"/>
                </a:lnTo>
                <a:lnTo>
                  <a:pt x="130" y="3"/>
                </a:lnTo>
                <a:lnTo>
                  <a:pt x="117" y="7"/>
                </a:lnTo>
                <a:lnTo>
                  <a:pt x="103" y="11"/>
                </a:lnTo>
                <a:lnTo>
                  <a:pt x="103" y="11"/>
                </a:lnTo>
                <a:lnTo>
                  <a:pt x="90" y="17"/>
                </a:lnTo>
                <a:lnTo>
                  <a:pt x="78" y="25"/>
                </a:lnTo>
                <a:lnTo>
                  <a:pt x="67" y="33"/>
                </a:lnTo>
                <a:lnTo>
                  <a:pt x="57" y="42"/>
                </a:lnTo>
                <a:lnTo>
                  <a:pt x="48" y="53"/>
                </a:lnTo>
                <a:lnTo>
                  <a:pt x="39" y="64"/>
                </a:lnTo>
                <a:lnTo>
                  <a:pt x="33" y="76"/>
                </a:lnTo>
                <a:lnTo>
                  <a:pt x="27" y="88"/>
                </a:lnTo>
                <a:lnTo>
                  <a:pt x="22" y="100"/>
                </a:lnTo>
                <a:lnTo>
                  <a:pt x="18" y="113"/>
                </a:lnTo>
                <a:lnTo>
                  <a:pt x="17" y="128"/>
                </a:lnTo>
                <a:lnTo>
                  <a:pt x="16" y="141"/>
                </a:lnTo>
                <a:lnTo>
                  <a:pt x="16" y="154"/>
                </a:lnTo>
                <a:lnTo>
                  <a:pt x="18" y="169"/>
                </a:lnTo>
                <a:lnTo>
                  <a:pt x="22" y="182"/>
                </a:lnTo>
                <a:lnTo>
                  <a:pt x="27" y="196"/>
                </a:lnTo>
                <a:lnTo>
                  <a:pt x="27" y="196"/>
                </a:lnTo>
                <a:lnTo>
                  <a:pt x="35" y="214"/>
                </a:lnTo>
                <a:lnTo>
                  <a:pt x="46" y="230"/>
                </a:lnTo>
                <a:lnTo>
                  <a:pt x="46" y="230"/>
                </a:lnTo>
                <a:lnTo>
                  <a:pt x="32" y="235"/>
                </a:lnTo>
                <a:lnTo>
                  <a:pt x="0" y="244"/>
                </a:lnTo>
                <a:lnTo>
                  <a:pt x="28" y="262"/>
                </a:lnTo>
                <a:lnTo>
                  <a:pt x="28" y="262"/>
                </a:lnTo>
                <a:lnTo>
                  <a:pt x="38" y="267"/>
                </a:lnTo>
                <a:lnTo>
                  <a:pt x="48" y="272"/>
                </a:lnTo>
                <a:lnTo>
                  <a:pt x="60" y="277"/>
                </a:lnTo>
                <a:lnTo>
                  <a:pt x="76" y="282"/>
                </a:lnTo>
                <a:lnTo>
                  <a:pt x="94" y="287"/>
                </a:lnTo>
                <a:lnTo>
                  <a:pt x="113" y="289"/>
                </a:lnTo>
                <a:lnTo>
                  <a:pt x="135" y="290"/>
                </a:lnTo>
                <a:lnTo>
                  <a:pt x="135" y="290"/>
                </a:lnTo>
                <a:lnTo>
                  <a:pt x="153" y="290"/>
                </a:lnTo>
                <a:lnTo>
                  <a:pt x="171" y="287"/>
                </a:lnTo>
                <a:lnTo>
                  <a:pt x="188" y="282"/>
                </a:lnTo>
                <a:lnTo>
                  <a:pt x="205" y="276"/>
                </a:lnTo>
                <a:lnTo>
                  <a:pt x="205" y="276"/>
                </a:lnTo>
                <a:lnTo>
                  <a:pt x="213" y="273"/>
                </a:lnTo>
                <a:lnTo>
                  <a:pt x="213" y="273"/>
                </a:lnTo>
                <a:lnTo>
                  <a:pt x="226" y="267"/>
                </a:lnTo>
                <a:lnTo>
                  <a:pt x="238" y="260"/>
                </a:lnTo>
                <a:lnTo>
                  <a:pt x="249" y="251"/>
                </a:lnTo>
                <a:lnTo>
                  <a:pt x="259" y="242"/>
                </a:lnTo>
                <a:lnTo>
                  <a:pt x="268" y="231"/>
                </a:lnTo>
                <a:lnTo>
                  <a:pt x="277" y="220"/>
                </a:lnTo>
                <a:lnTo>
                  <a:pt x="283" y="209"/>
                </a:lnTo>
                <a:lnTo>
                  <a:pt x="289" y="196"/>
                </a:lnTo>
                <a:lnTo>
                  <a:pt x="294" y="184"/>
                </a:lnTo>
                <a:lnTo>
                  <a:pt x="297" y="170"/>
                </a:lnTo>
                <a:lnTo>
                  <a:pt x="299" y="157"/>
                </a:lnTo>
                <a:lnTo>
                  <a:pt x="300" y="142"/>
                </a:lnTo>
                <a:lnTo>
                  <a:pt x="300" y="129"/>
                </a:lnTo>
                <a:lnTo>
                  <a:pt x="297" y="116"/>
                </a:lnTo>
                <a:lnTo>
                  <a:pt x="294" y="101"/>
                </a:lnTo>
                <a:lnTo>
                  <a:pt x="289" y="88"/>
                </a:lnTo>
                <a:lnTo>
                  <a:pt x="289" y="88"/>
                </a:lnTo>
                <a:lnTo>
                  <a:pt x="284" y="78"/>
                </a:lnTo>
                <a:lnTo>
                  <a:pt x="279" y="68"/>
                </a:lnTo>
                <a:lnTo>
                  <a:pt x="274" y="60"/>
                </a:lnTo>
                <a:lnTo>
                  <a:pt x="267" y="51"/>
                </a:lnTo>
                <a:lnTo>
                  <a:pt x="261" y="44"/>
                </a:lnTo>
                <a:lnTo>
                  <a:pt x="253" y="37"/>
                </a:lnTo>
                <a:lnTo>
                  <a:pt x="245" y="30"/>
                </a:lnTo>
                <a:lnTo>
                  <a:pt x="237" y="23"/>
                </a:lnTo>
                <a:lnTo>
                  <a:pt x="228" y="19"/>
                </a:lnTo>
                <a:lnTo>
                  <a:pt x="219" y="14"/>
                </a:lnTo>
                <a:lnTo>
                  <a:pt x="209" y="10"/>
                </a:lnTo>
                <a:lnTo>
                  <a:pt x="199" y="7"/>
                </a:lnTo>
                <a:lnTo>
                  <a:pt x="190" y="3"/>
                </a:lnTo>
                <a:lnTo>
                  <a:pt x="180" y="2"/>
                </a:lnTo>
                <a:lnTo>
                  <a:pt x="169" y="0"/>
                </a:lnTo>
                <a:lnTo>
                  <a:pt x="158" y="0"/>
                </a:lnTo>
                <a:lnTo>
                  <a:pt x="1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3" name="Freeform 187"/>
          <p:cNvSpPr>
            <a:spLocks/>
          </p:cNvSpPr>
          <p:nvPr/>
        </p:nvSpPr>
        <p:spPr bwMode="auto">
          <a:xfrm>
            <a:off x="2764394" y="2893075"/>
            <a:ext cx="158159" cy="289859"/>
          </a:xfrm>
          <a:custGeom>
            <a:avLst/>
            <a:gdLst>
              <a:gd name="T0" fmla="*/ 0 w 58"/>
              <a:gd name="T1" fmla="*/ 0 h 102"/>
              <a:gd name="T2" fmla="*/ 0 w 58"/>
              <a:gd name="T3" fmla="*/ 0 h 102"/>
              <a:gd name="T4" fmla="*/ 0 w 58"/>
              <a:gd name="T5" fmla="*/ 2 h 102"/>
              <a:gd name="T6" fmla="*/ 0 w 58"/>
              <a:gd name="T7" fmla="*/ 2 h 102"/>
              <a:gd name="T8" fmla="*/ 17 w 58"/>
              <a:gd name="T9" fmla="*/ 25 h 102"/>
              <a:gd name="T10" fmla="*/ 31 w 58"/>
              <a:gd name="T11" fmla="*/ 50 h 102"/>
              <a:gd name="T12" fmla="*/ 45 w 58"/>
              <a:gd name="T13" fmla="*/ 76 h 102"/>
              <a:gd name="T14" fmla="*/ 57 w 58"/>
              <a:gd name="T15" fmla="*/ 102 h 102"/>
              <a:gd name="T16" fmla="*/ 57 w 58"/>
              <a:gd name="T17" fmla="*/ 102 h 102"/>
              <a:gd name="T18" fmla="*/ 58 w 58"/>
              <a:gd name="T19" fmla="*/ 101 h 102"/>
              <a:gd name="T20" fmla="*/ 58 w 58"/>
              <a:gd name="T21" fmla="*/ 101 h 102"/>
              <a:gd name="T22" fmla="*/ 46 w 58"/>
              <a:gd name="T23" fmla="*/ 74 h 102"/>
              <a:gd name="T24" fmla="*/ 31 w 58"/>
              <a:gd name="T25" fmla="*/ 49 h 102"/>
              <a:gd name="T26" fmla="*/ 17 w 58"/>
              <a:gd name="T27" fmla="*/ 25 h 102"/>
              <a:gd name="T28" fmla="*/ 0 w 58"/>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102">
                <a:moveTo>
                  <a:pt x="0" y="0"/>
                </a:moveTo>
                <a:lnTo>
                  <a:pt x="0" y="0"/>
                </a:lnTo>
                <a:lnTo>
                  <a:pt x="0" y="2"/>
                </a:lnTo>
                <a:lnTo>
                  <a:pt x="0" y="2"/>
                </a:lnTo>
                <a:lnTo>
                  <a:pt x="17" y="25"/>
                </a:lnTo>
                <a:lnTo>
                  <a:pt x="31" y="50"/>
                </a:lnTo>
                <a:lnTo>
                  <a:pt x="45" y="76"/>
                </a:lnTo>
                <a:lnTo>
                  <a:pt x="57" y="102"/>
                </a:lnTo>
                <a:lnTo>
                  <a:pt x="57" y="102"/>
                </a:lnTo>
                <a:lnTo>
                  <a:pt x="58" y="101"/>
                </a:lnTo>
                <a:lnTo>
                  <a:pt x="58" y="101"/>
                </a:lnTo>
                <a:lnTo>
                  <a:pt x="46" y="74"/>
                </a:lnTo>
                <a:lnTo>
                  <a:pt x="31" y="49"/>
                </a:lnTo>
                <a:lnTo>
                  <a:pt x="17" y="2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6" name="Freeform 190"/>
          <p:cNvSpPr>
            <a:spLocks/>
          </p:cNvSpPr>
          <p:nvPr/>
        </p:nvSpPr>
        <p:spPr bwMode="auto">
          <a:xfrm>
            <a:off x="2932811" y="2893075"/>
            <a:ext cx="158159" cy="289859"/>
          </a:xfrm>
          <a:custGeom>
            <a:avLst/>
            <a:gdLst>
              <a:gd name="T0" fmla="*/ 57 w 57"/>
              <a:gd name="T1" fmla="*/ 0 h 102"/>
              <a:gd name="T2" fmla="*/ 57 w 57"/>
              <a:gd name="T3" fmla="*/ 0 h 102"/>
              <a:gd name="T4" fmla="*/ 40 w 57"/>
              <a:gd name="T5" fmla="*/ 25 h 102"/>
              <a:gd name="T6" fmla="*/ 25 w 57"/>
              <a:gd name="T7" fmla="*/ 49 h 102"/>
              <a:gd name="T8" fmla="*/ 11 w 57"/>
              <a:gd name="T9" fmla="*/ 74 h 102"/>
              <a:gd name="T10" fmla="*/ 0 w 57"/>
              <a:gd name="T11" fmla="*/ 101 h 102"/>
              <a:gd name="T12" fmla="*/ 0 w 57"/>
              <a:gd name="T13" fmla="*/ 101 h 102"/>
              <a:gd name="T14" fmla="*/ 0 w 57"/>
              <a:gd name="T15" fmla="*/ 102 h 102"/>
              <a:gd name="T16" fmla="*/ 0 w 57"/>
              <a:gd name="T17" fmla="*/ 102 h 102"/>
              <a:gd name="T18" fmla="*/ 12 w 57"/>
              <a:gd name="T19" fmla="*/ 76 h 102"/>
              <a:gd name="T20" fmla="*/ 25 w 57"/>
              <a:gd name="T21" fmla="*/ 50 h 102"/>
              <a:gd name="T22" fmla="*/ 40 w 57"/>
              <a:gd name="T23" fmla="*/ 25 h 102"/>
              <a:gd name="T24" fmla="*/ 57 w 57"/>
              <a:gd name="T25" fmla="*/ 2 h 102"/>
              <a:gd name="T26" fmla="*/ 57 w 57"/>
              <a:gd name="T27" fmla="*/ 2 h 102"/>
              <a:gd name="T28" fmla="*/ 57 w 57"/>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2">
                <a:moveTo>
                  <a:pt x="57" y="0"/>
                </a:moveTo>
                <a:lnTo>
                  <a:pt x="57" y="0"/>
                </a:lnTo>
                <a:lnTo>
                  <a:pt x="40" y="25"/>
                </a:lnTo>
                <a:lnTo>
                  <a:pt x="25" y="49"/>
                </a:lnTo>
                <a:lnTo>
                  <a:pt x="11" y="74"/>
                </a:lnTo>
                <a:lnTo>
                  <a:pt x="0" y="101"/>
                </a:lnTo>
                <a:lnTo>
                  <a:pt x="0" y="101"/>
                </a:lnTo>
                <a:lnTo>
                  <a:pt x="0" y="102"/>
                </a:lnTo>
                <a:lnTo>
                  <a:pt x="0" y="102"/>
                </a:lnTo>
                <a:lnTo>
                  <a:pt x="12" y="76"/>
                </a:lnTo>
                <a:lnTo>
                  <a:pt x="25" y="50"/>
                </a:lnTo>
                <a:lnTo>
                  <a:pt x="40" y="25"/>
                </a:lnTo>
                <a:lnTo>
                  <a:pt x="57" y="2"/>
                </a:lnTo>
                <a:lnTo>
                  <a:pt x="57" y="2"/>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7" name="Freeform 191"/>
          <p:cNvSpPr>
            <a:spLocks/>
          </p:cNvSpPr>
          <p:nvPr/>
        </p:nvSpPr>
        <p:spPr bwMode="auto">
          <a:xfrm>
            <a:off x="2628039" y="1624408"/>
            <a:ext cx="2108089" cy="801422"/>
          </a:xfrm>
          <a:custGeom>
            <a:avLst/>
            <a:gdLst>
              <a:gd name="T0" fmla="*/ 308 w 727"/>
              <a:gd name="T1" fmla="*/ 0 h 275"/>
              <a:gd name="T2" fmla="*/ 266 w 727"/>
              <a:gd name="T3" fmla="*/ 1 h 275"/>
              <a:gd name="T4" fmla="*/ 225 w 727"/>
              <a:gd name="T5" fmla="*/ 6 h 275"/>
              <a:gd name="T6" fmla="*/ 184 w 727"/>
              <a:gd name="T7" fmla="*/ 15 h 275"/>
              <a:gd name="T8" fmla="*/ 145 w 727"/>
              <a:gd name="T9" fmla="*/ 24 h 275"/>
              <a:gd name="T10" fmla="*/ 106 w 727"/>
              <a:gd name="T11" fmla="*/ 38 h 275"/>
              <a:gd name="T12" fmla="*/ 70 w 727"/>
              <a:gd name="T13" fmla="*/ 55 h 275"/>
              <a:gd name="T14" fmla="*/ 34 w 727"/>
              <a:gd name="T15" fmla="*/ 73 h 275"/>
              <a:gd name="T16" fmla="*/ 0 w 727"/>
              <a:gd name="T17" fmla="*/ 93 h 275"/>
              <a:gd name="T18" fmla="*/ 31 w 727"/>
              <a:gd name="T19" fmla="*/ 99 h 275"/>
              <a:gd name="T20" fmla="*/ 59 w 727"/>
              <a:gd name="T21" fmla="*/ 109 h 275"/>
              <a:gd name="T22" fmla="*/ 84 w 727"/>
              <a:gd name="T23" fmla="*/ 124 h 275"/>
              <a:gd name="T24" fmla="*/ 107 w 727"/>
              <a:gd name="T25" fmla="*/ 143 h 275"/>
              <a:gd name="T26" fmla="*/ 130 w 727"/>
              <a:gd name="T27" fmla="*/ 132 h 275"/>
              <a:gd name="T28" fmla="*/ 179 w 727"/>
              <a:gd name="T29" fmla="*/ 115 h 275"/>
              <a:gd name="T30" fmla="*/ 228 w 727"/>
              <a:gd name="T31" fmla="*/ 103 h 275"/>
              <a:gd name="T32" fmla="*/ 281 w 727"/>
              <a:gd name="T33" fmla="*/ 97 h 275"/>
              <a:gd name="T34" fmla="*/ 308 w 727"/>
              <a:gd name="T35" fmla="*/ 96 h 275"/>
              <a:gd name="T36" fmla="*/ 362 w 727"/>
              <a:gd name="T37" fmla="*/ 99 h 275"/>
              <a:gd name="T38" fmla="*/ 415 w 727"/>
              <a:gd name="T39" fmla="*/ 109 h 275"/>
              <a:gd name="T40" fmla="*/ 465 w 727"/>
              <a:gd name="T41" fmla="*/ 124 h 275"/>
              <a:gd name="T42" fmla="*/ 512 w 727"/>
              <a:gd name="T43" fmla="*/ 144 h 275"/>
              <a:gd name="T44" fmla="*/ 557 w 727"/>
              <a:gd name="T45" fmla="*/ 171 h 275"/>
              <a:gd name="T46" fmla="*/ 598 w 727"/>
              <a:gd name="T47" fmla="*/ 201 h 275"/>
              <a:gd name="T48" fmla="*/ 636 w 727"/>
              <a:gd name="T49" fmla="*/ 237 h 275"/>
              <a:gd name="T50" fmla="*/ 669 w 727"/>
              <a:gd name="T51" fmla="*/ 275 h 275"/>
              <a:gd name="T52" fmla="*/ 682 w 727"/>
              <a:gd name="T53" fmla="*/ 255 h 275"/>
              <a:gd name="T54" fmla="*/ 711 w 727"/>
              <a:gd name="T55" fmla="*/ 213 h 275"/>
              <a:gd name="T56" fmla="*/ 727 w 727"/>
              <a:gd name="T57" fmla="*/ 194 h 275"/>
              <a:gd name="T58" fmla="*/ 687 w 727"/>
              <a:gd name="T59" fmla="*/ 152 h 275"/>
              <a:gd name="T60" fmla="*/ 642 w 727"/>
              <a:gd name="T61" fmla="*/ 114 h 275"/>
              <a:gd name="T62" fmla="*/ 594 w 727"/>
              <a:gd name="T63" fmla="*/ 80 h 275"/>
              <a:gd name="T64" fmla="*/ 543 w 727"/>
              <a:gd name="T65" fmla="*/ 52 h 275"/>
              <a:gd name="T66" fmla="*/ 488 w 727"/>
              <a:gd name="T67" fmla="*/ 30 h 275"/>
              <a:gd name="T68" fmla="*/ 430 w 727"/>
              <a:gd name="T69" fmla="*/ 13 h 275"/>
              <a:gd name="T70" fmla="*/ 370 w 727"/>
              <a:gd name="T71" fmla="*/ 4 h 275"/>
              <a:gd name="T72" fmla="*/ 308 w 727"/>
              <a:gd name="T73"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7" h="275">
                <a:moveTo>
                  <a:pt x="308" y="0"/>
                </a:moveTo>
                <a:lnTo>
                  <a:pt x="308" y="0"/>
                </a:lnTo>
                <a:lnTo>
                  <a:pt x="287" y="0"/>
                </a:lnTo>
                <a:lnTo>
                  <a:pt x="266" y="1"/>
                </a:lnTo>
                <a:lnTo>
                  <a:pt x="245" y="4"/>
                </a:lnTo>
                <a:lnTo>
                  <a:pt x="225" y="6"/>
                </a:lnTo>
                <a:lnTo>
                  <a:pt x="204" y="10"/>
                </a:lnTo>
                <a:lnTo>
                  <a:pt x="184" y="15"/>
                </a:lnTo>
                <a:lnTo>
                  <a:pt x="164" y="19"/>
                </a:lnTo>
                <a:lnTo>
                  <a:pt x="145" y="24"/>
                </a:lnTo>
                <a:lnTo>
                  <a:pt x="125" y="32"/>
                </a:lnTo>
                <a:lnTo>
                  <a:pt x="106" y="38"/>
                </a:lnTo>
                <a:lnTo>
                  <a:pt x="88" y="46"/>
                </a:lnTo>
                <a:lnTo>
                  <a:pt x="70" y="55"/>
                </a:lnTo>
                <a:lnTo>
                  <a:pt x="53" y="63"/>
                </a:lnTo>
                <a:lnTo>
                  <a:pt x="34" y="73"/>
                </a:lnTo>
                <a:lnTo>
                  <a:pt x="0" y="93"/>
                </a:lnTo>
                <a:lnTo>
                  <a:pt x="0" y="93"/>
                </a:lnTo>
                <a:lnTo>
                  <a:pt x="16" y="96"/>
                </a:lnTo>
                <a:lnTo>
                  <a:pt x="31" y="99"/>
                </a:lnTo>
                <a:lnTo>
                  <a:pt x="45" y="103"/>
                </a:lnTo>
                <a:lnTo>
                  <a:pt x="59" y="109"/>
                </a:lnTo>
                <a:lnTo>
                  <a:pt x="72" y="116"/>
                </a:lnTo>
                <a:lnTo>
                  <a:pt x="84" y="124"/>
                </a:lnTo>
                <a:lnTo>
                  <a:pt x="96" y="133"/>
                </a:lnTo>
                <a:lnTo>
                  <a:pt x="107" y="143"/>
                </a:lnTo>
                <a:lnTo>
                  <a:pt x="107" y="143"/>
                </a:lnTo>
                <a:lnTo>
                  <a:pt x="130" y="132"/>
                </a:lnTo>
                <a:lnTo>
                  <a:pt x="153" y="122"/>
                </a:lnTo>
                <a:lnTo>
                  <a:pt x="179" y="115"/>
                </a:lnTo>
                <a:lnTo>
                  <a:pt x="203" y="108"/>
                </a:lnTo>
                <a:lnTo>
                  <a:pt x="228" y="103"/>
                </a:lnTo>
                <a:lnTo>
                  <a:pt x="255" y="99"/>
                </a:lnTo>
                <a:lnTo>
                  <a:pt x="281" y="97"/>
                </a:lnTo>
                <a:lnTo>
                  <a:pt x="308" y="96"/>
                </a:lnTo>
                <a:lnTo>
                  <a:pt x="308" y="96"/>
                </a:lnTo>
                <a:lnTo>
                  <a:pt x="335" y="97"/>
                </a:lnTo>
                <a:lnTo>
                  <a:pt x="362" y="99"/>
                </a:lnTo>
                <a:lnTo>
                  <a:pt x="389" y="103"/>
                </a:lnTo>
                <a:lnTo>
                  <a:pt x="415" y="109"/>
                </a:lnTo>
                <a:lnTo>
                  <a:pt x="441" y="115"/>
                </a:lnTo>
                <a:lnTo>
                  <a:pt x="465" y="124"/>
                </a:lnTo>
                <a:lnTo>
                  <a:pt x="489" y="133"/>
                </a:lnTo>
                <a:lnTo>
                  <a:pt x="512" y="144"/>
                </a:lnTo>
                <a:lnTo>
                  <a:pt x="535" y="158"/>
                </a:lnTo>
                <a:lnTo>
                  <a:pt x="557" y="171"/>
                </a:lnTo>
                <a:lnTo>
                  <a:pt x="579" y="186"/>
                </a:lnTo>
                <a:lnTo>
                  <a:pt x="598" y="201"/>
                </a:lnTo>
                <a:lnTo>
                  <a:pt x="618" y="218"/>
                </a:lnTo>
                <a:lnTo>
                  <a:pt x="636" y="237"/>
                </a:lnTo>
                <a:lnTo>
                  <a:pt x="653" y="256"/>
                </a:lnTo>
                <a:lnTo>
                  <a:pt x="669" y="275"/>
                </a:lnTo>
                <a:lnTo>
                  <a:pt x="669" y="275"/>
                </a:lnTo>
                <a:lnTo>
                  <a:pt x="682" y="255"/>
                </a:lnTo>
                <a:lnTo>
                  <a:pt x="695" y="233"/>
                </a:lnTo>
                <a:lnTo>
                  <a:pt x="711" y="213"/>
                </a:lnTo>
                <a:lnTo>
                  <a:pt x="727" y="194"/>
                </a:lnTo>
                <a:lnTo>
                  <a:pt x="727" y="194"/>
                </a:lnTo>
                <a:lnTo>
                  <a:pt x="708" y="172"/>
                </a:lnTo>
                <a:lnTo>
                  <a:pt x="687" y="152"/>
                </a:lnTo>
                <a:lnTo>
                  <a:pt x="665" y="132"/>
                </a:lnTo>
                <a:lnTo>
                  <a:pt x="642" y="114"/>
                </a:lnTo>
                <a:lnTo>
                  <a:pt x="619" y="96"/>
                </a:lnTo>
                <a:lnTo>
                  <a:pt x="594" y="80"/>
                </a:lnTo>
                <a:lnTo>
                  <a:pt x="568" y="65"/>
                </a:lnTo>
                <a:lnTo>
                  <a:pt x="543" y="52"/>
                </a:lnTo>
                <a:lnTo>
                  <a:pt x="516" y="40"/>
                </a:lnTo>
                <a:lnTo>
                  <a:pt x="488" y="30"/>
                </a:lnTo>
                <a:lnTo>
                  <a:pt x="459" y="21"/>
                </a:lnTo>
                <a:lnTo>
                  <a:pt x="430" y="13"/>
                </a:lnTo>
                <a:lnTo>
                  <a:pt x="401" y="7"/>
                </a:lnTo>
                <a:lnTo>
                  <a:pt x="370" y="4"/>
                </a:lnTo>
                <a:lnTo>
                  <a:pt x="339" y="1"/>
                </a:lnTo>
                <a:lnTo>
                  <a:pt x="3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9" name="Freeform 193"/>
          <p:cNvSpPr>
            <a:spLocks/>
          </p:cNvSpPr>
          <p:nvPr/>
        </p:nvSpPr>
        <p:spPr bwMode="auto">
          <a:xfrm>
            <a:off x="2764395" y="2659933"/>
            <a:ext cx="316314" cy="517199"/>
          </a:xfrm>
          <a:custGeom>
            <a:avLst/>
            <a:gdLst>
              <a:gd name="T0" fmla="*/ 58 w 115"/>
              <a:gd name="T1" fmla="*/ 0 h 182"/>
              <a:gd name="T2" fmla="*/ 58 w 115"/>
              <a:gd name="T3" fmla="*/ 0 h 182"/>
              <a:gd name="T4" fmla="*/ 42 w 115"/>
              <a:gd name="T5" fmla="*/ 19 h 182"/>
              <a:gd name="T6" fmla="*/ 26 w 115"/>
              <a:gd name="T7" fmla="*/ 39 h 182"/>
              <a:gd name="T8" fmla="*/ 13 w 115"/>
              <a:gd name="T9" fmla="*/ 61 h 182"/>
              <a:gd name="T10" fmla="*/ 0 w 115"/>
              <a:gd name="T11" fmla="*/ 81 h 182"/>
              <a:gd name="T12" fmla="*/ 0 w 115"/>
              <a:gd name="T13" fmla="*/ 81 h 182"/>
              <a:gd name="T14" fmla="*/ 17 w 115"/>
              <a:gd name="T15" fmla="*/ 106 h 182"/>
              <a:gd name="T16" fmla="*/ 31 w 115"/>
              <a:gd name="T17" fmla="*/ 130 h 182"/>
              <a:gd name="T18" fmla="*/ 46 w 115"/>
              <a:gd name="T19" fmla="*/ 155 h 182"/>
              <a:gd name="T20" fmla="*/ 58 w 115"/>
              <a:gd name="T21" fmla="*/ 182 h 182"/>
              <a:gd name="T22" fmla="*/ 58 w 115"/>
              <a:gd name="T23" fmla="*/ 182 h 182"/>
              <a:gd name="T24" fmla="*/ 69 w 115"/>
              <a:gd name="T25" fmla="*/ 155 h 182"/>
              <a:gd name="T26" fmla="*/ 83 w 115"/>
              <a:gd name="T27" fmla="*/ 130 h 182"/>
              <a:gd name="T28" fmla="*/ 98 w 115"/>
              <a:gd name="T29" fmla="*/ 106 h 182"/>
              <a:gd name="T30" fmla="*/ 115 w 115"/>
              <a:gd name="T31" fmla="*/ 81 h 182"/>
              <a:gd name="T32" fmla="*/ 115 w 115"/>
              <a:gd name="T33" fmla="*/ 81 h 182"/>
              <a:gd name="T34" fmla="*/ 102 w 115"/>
              <a:gd name="T35" fmla="*/ 61 h 182"/>
              <a:gd name="T36" fmla="*/ 88 w 115"/>
              <a:gd name="T37" fmla="*/ 39 h 182"/>
              <a:gd name="T38" fmla="*/ 74 w 115"/>
              <a:gd name="T39" fmla="*/ 19 h 182"/>
              <a:gd name="T40" fmla="*/ 58 w 115"/>
              <a:gd name="T4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182">
                <a:moveTo>
                  <a:pt x="58" y="0"/>
                </a:moveTo>
                <a:lnTo>
                  <a:pt x="58" y="0"/>
                </a:lnTo>
                <a:lnTo>
                  <a:pt x="42" y="19"/>
                </a:lnTo>
                <a:lnTo>
                  <a:pt x="26" y="39"/>
                </a:lnTo>
                <a:lnTo>
                  <a:pt x="13" y="61"/>
                </a:lnTo>
                <a:lnTo>
                  <a:pt x="0" y="81"/>
                </a:lnTo>
                <a:lnTo>
                  <a:pt x="0" y="81"/>
                </a:lnTo>
                <a:lnTo>
                  <a:pt x="17" y="106"/>
                </a:lnTo>
                <a:lnTo>
                  <a:pt x="31" y="130"/>
                </a:lnTo>
                <a:lnTo>
                  <a:pt x="46" y="155"/>
                </a:lnTo>
                <a:lnTo>
                  <a:pt x="58" y="182"/>
                </a:lnTo>
                <a:lnTo>
                  <a:pt x="58" y="182"/>
                </a:lnTo>
                <a:lnTo>
                  <a:pt x="69" y="155"/>
                </a:lnTo>
                <a:lnTo>
                  <a:pt x="83" y="130"/>
                </a:lnTo>
                <a:lnTo>
                  <a:pt x="98" y="106"/>
                </a:lnTo>
                <a:lnTo>
                  <a:pt x="115" y="81"/>
                </a:lnTo>
                <a:lnTo>
                  <a:pt x="115" y="81"/>
                </a:lnTo>
                <a:lnTo>
                  <a:pt x="102" y="61"/>
                </a:lnTo>
                <a:lnTo>
                  <a:pt x="88" y="39"/>
                </a:lnTo>
                <a:lnTo>
                  <a:pt x="74" y="19"/>
                </a:lnTo>
                <a:lnTo>
                  <a:pt x="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4" name="Freeform 92"/>
          <p:cNvSpPr>
            <a:spLocks/>
          </p:cNvSpPr>
          <p:nvPr/>
        </p:nvSpPr>
        <p:spPr bwMode="auto">
          <a:xfrm>
            <a:off x="3214583" y="4778396"/>
            <a:ext cx="763518" cy="130722"/>
          </a:xfrm>
          <a:custGeom>
            <a:avLst/>
            <a:gdLst>
              <a:gd name="T0" fmla="*/ 140 w 280"/>
              <a:gd name="T1" fmla="*/ 0 h 45"/>
              <a:gd name="T2" fmla="*/ 140 w 280"/>
              <a:gd name="T3" fmla="*/ 0 h 45"/>
              <a:gd name="T4" fmla="*/ 122 w 280"/>
              <a:gd name="T5" fmla="*/ 0 h 45"/>
              <a:gd name="T6" fmla="*/ 104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4 w 280"/>
              <a:gd name="T25" fmla="*/ 44 h 45"/>
              <a:gd name="T26" fmla="*/ 122 w 280"/>
              <a:gd name="T27" fmla="*/ 45 h 45"/>
              <a:gd name="T28" fmla="*/ 140 w 280"/>
              <a:gd name="T29" fmla="*/ 45 h 45"/>
              <a:gd name="T30" fmla="*/ 140 w 280"/>
              <a:gd name="T31" fmla="*/ 45 h 45"/>
              <a:gd name="T32" fmla="*/ 159 w 280"/>
              <a:gd name="T33" fmla="*/ 45 h 45"/>
              <a:gd name="T34" fmla="*/ 177 w 280"/>
              <a:gd name="T35" fmla="*/ 44 h 45"/>
              <a:gd name="T36" fmla="*/ 194 w 280"/>
              <a:gd name="T37" fmla="*/ 43 h 45"/>
              <a:gd name="T38" fmla="*/ 212 w 280"/>
              <a:gd name="T39" fmla="*/ 40 h 45"/>
              <a:gd name="T40" fmla="*/ 246 w 280"/>
              <a:gd name="T41" fmla="*/ 33 h 45"/>
              <a:gd name="T42" fmla="*/ 280 w 280"/>
              <a:gd name="T43" fmla="*/ 23 h 45"/>
              <a:gd name="T44" fmla="*/ 280 w 280"/>
              <a:gd name="T45" fmla="*/ 23 h 45"/>
              <a:gd name="T46" fmla="*/ 246 w 280"/>
              <a:gd name="T47" fmla="*/ 14 h 45"/>
              <a:gd name="T48" fmla="*/ 212 w 280"/>
              <a:gd name="T49" fmla="*/ 6 h 45"/>
              <a:gd name="T50" fmla="*/ 194 w 280"/>
              <a:gd name="T51" fmla="*/ 4 h 45"/>
              <a:gd name="T52" fmla="*/ 177 w 280"/>
              <a:gd name="T53" fmla="*/ 2 h 45"/>
              <a:gd name="T54" fmla="*/ 159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4" y="2"/>
                </a:lnTo>
                <a:lnTo>
                  <a:pt x="86" y="4"/>
                </a:lnTo>
                <a:lnTo>
                  <a:pt x="68" y="6"/>
                </a:lnTo>
                <a:lnTo>
                  <a:pt x="34" y="14"/>
                </a:lnTo>
                <a:lnTo>
                  <a:pt x="0" y="23"/>
                </a:lnTo>
                <a:lnTo>
                  <a:pt x="0" y="23"/>
                </a:lnTo>
                <a:lnTo>
                  <a:pt x="34" y="33"/>
                </a:lnTo>
                <a:lnTo>
                  <a:pt x="68" y="40"/>
                </a:lnTo>
                <a:lnTo>
                  <a:pt x="86" y="43"/>
                </a:lnTo>
                <a:lnTo>
                  <a:pt x="104" y="44"/>
                </a:lnTo>
                <a:lnTo>
                  <a:pt x="122" y="45"/>
                </a:lnTo>
                <a:lnTo>
                  <a:pt x="140" y="45"/>
                </a:lnTo>
                <a:lnTo>
                  <a:pt x="140" y="45"/>
                </a:lnTo>
                <a:lnTo>
                  <a:pt x="159" y="45"/>
                </a:lnTo>
                <a:lnTo>
                  <a:pt x="177" y="44"/>
                </a:lnTo>
                <a:lnTo>
                  <a:pt x="194" y="43"/>
                </a:lnTo>
                <a:lnTo>
                  <a:pt x="212" y="40"/>
                </a:lnTo>
                <a:lnTo>
                  <a:pt x="246" y="33"/>
                </a:lnTo>
                <a:lnTo>
                  <a:pt x="280" y="23"/>
                </a:lnTo>
                <a:lnTo>
                  <a:pt x="280" y="23"/>
                </a:lnTo>
                <a:lnTo>
                  <a:pt x="246" y="14"/>
                </a:lnTo>
                <a:lnTo>
                  <a:pt x="212" y="6"/>
                </a:lnTo>
                <a:lnTo>
                  <a:pt x="194" y="4"/>
                </a:lnTo>
                <a:lnTo>
                  <a:pt x="177" y="2"/>
                </a:lnTo>
                <a:lnTo>
                  <a:pt x="159" y="0"/>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4" name="Freeform 65"/>
          <p:cNvSpPr>
            <a:spLocks/>
          </p:cNvSpPr>
          <p:nvPr/>
        </p:nvSpPr>
        <p:spPr bwMode="auto">
          <a:xfrm>
            <a:off x="2823023" y="2566380"/>
            <a:ext cx="605362" cy="647917"/>
          </a:xfrm>
          <a:custGeom>
            <a:avLst/>
            <a:gdLst>
              <a:gd name="T0" fmla="*/ 179 w 222"/>
              <a:gd name="T1" fmla="*/ 0 h 230"/>
              <a:gd name="T2" fmla="*/ 179 w 222"/>
              <a:gd name="T3" fmla="*/ 0 h 230"/>
              <a:gd name="T4" fmla="*/ 151 w 222"/>
              <a:gd name="T5" fmla="*/ 17 h 230"/>
              <a:gd name="T6" fmla="*/ 124 w 222"/>
              <a:gd name="T7" fmla="*/ 35 h 230"/>
              <a:gd name="T8" fmla="*/ 99 w 222"/>
              <a:gd name="T9" fmla="*/ 56 h 230"/>
              <a:gd name="T10" fmla="*/ 76 w 222"/>
              <a:gd name="T11" fmla="*/ 78 h 230"/>
              <a:gd name="T12" fmla="*/ 54 w 222"/>
              <a:gd name="T13" fmla="*/ 101 h 230"/>
              <a:gd name="T14" fmla="*/ 35 w 222"/>
              <a:gd name="T15" fmla="*/ 126 h 230"/>
              <a:gd name="T16" fmla="*/ 17 w 222"/>
              <a:gd name="T17" fmla="*/ 153 h 230"/>
              <a:gd name="T18" fmla="*/ 0 w 222"/>
              <a:gd name="T19" fmla="*/ 181 h 230"/>
              <a:gd name="T20" fmla="*/ 0 w 222"/>
              <a:gd name="T21" fmla="*/ 181 h 230"/>
              <a:gd name="T22" fmla="*/ 9 w 222"/>
              <a:gd name="T23" fmla="*/ 191 h 230"/>
              <a:gd name="T24" fmla="*/ 20 w 222"/>
              <a:gd name="T25" fmla="*/ 199 h 230"/>
              <a:gd name="T26" fmla="*/ 32 w 222"/>
              <a:gd name="T27" fmla="*/ 206 h 230"/>
              <a:gd name="T28" fmla="*/ 46 w 222"/>
              <a:gd name="T29" fmla="*/ 213 h 230"/>
              <a:gd name="T30" fmla="*/ 46 w 222"/>
              <a:gd name="T31" fmla="*/ 213 h 230"/>
              <a:gd name="T32" fmla="*/ 53 w 222"/>
              <a:gd name="T33" fmla="*/ 215 h 230"/>
              <a:gd name="T34" fmla="*/ 53 w 222"/>
              <a:gd name="T35" fmla="*/ 215 h 230"/>
              <a:gd name="T36" fmla="*/ 69 w 222"/>
              <a:gd name="T37" fmla="*/ 221 h 230"/>
              <a:gd name="T38" fmla="*/ 86 w 222"/>
              <a:gd name="T39" fmla="*/ 226 h 230"/>
              <a:gd name="T40" fmla="*/ 101 w 222"/>
              <a:gd name="T41" fmla="*/ 228 h 230"/>
              <a:gd name="T42" fmla="*/ 117 w 222"/>
              <a:gd name="T43" fmla="*/ 230 h 230"/>
              <a:gd name="T44" fmla="*/ 117 w 222"/>
              <a:gd name="T45" fmla="*/ 230 h 230"/>
              <a:gd name="T46" fmla="*/ 138 w 222"/>
              <a:gd name="T47" fmla="*/ 228 h 230"/>
              <a:gd name="T48" fmla="*/ 156 w 222"/>
              <a:gd name="T49" fmla="*/ 225 h 230"/>
              <a:gd name="T50" fmla="*/ 173 w 222"/>
              <a:gd name="T51" fmla="*/ 221 h 230"/>
              <a:gd name="T52" fmla="*/ 188 w 222"/>
              <a:gd name="T53" fmla="*/ 216 h 230"/>
              <a:gd name="T54" fmla="*/ 200 w 222"/>
              <a:gd name="T55" fmla="*/ 211 h 230"/>
              <a:gd name="T56" fmla="*/ 208 w 222"/>
              <a:gd name="T57" fmla="*/ 206 h 230"/>
              <a:gd name="T58" fmla="*/ 215 w 222"/>
              <a:gd name="T59" fmla="*/ 203 h 230"/>
              <a:gd name="T60" fmla="*/ 215 w 222"/>
              <a:gd name="T61" fmla="*/ 203 h 230"/>
              <a:gd name="T62" fmla="*/ 206 w 222"/>
              <a:gd name="T63" fmla="*/ 199 h 230"/>
              <a:gd name="T64" fmla="*/ 197 w 222"/>
              <a:gd name="T65" fmla="*/ 196 h 230"/>
              <a:gd name="T66" fmla="*/ 190 w 222"/>
              <a:gd name="T67" fmla="*/ 191 h 230"/>
              <a:gd name="T68" fmla="*/ 183 w 222"/>
              <a:gd name="T69" fmla="*/ 186 h 230"/>
              <a:gd name="T70" fmla="*/ 183 w 222"/>
              <a:gd name="T71" fmla="*/ 186 h 230"/>
              <a:gd name="T72" fmla="*/ 191 w 222"/>
              <a:gd name="T73" fmla="*/ 176 h 230"/>
              <a:gd name="T74" fmla="*/ 198 w 222"/>
              <a:gd name="T75" fmla="*/ 166 h 230"/>
              <a:gd name="T76" fmla="*/ 206 w 222"/>
              <a:gd name="T77" fmla="*/ 156 h 230"/>
              <a:gd name="T78" fmla="*/ 212 w 222"/>
              <a:gd name="T79" fmla="*/ 143 h 230"/>
              <a:gd name="T80" fmla="*/ 212 w 222"/>
              <a:gd name="T81" fmla="*/ 143 h 230"/>
              <a:gd name="T82" fmla="*/ 214 w 222"/>
              <a:gd name="T83" fmla="*/ 134 h 230"/>
              <a:gd name="T84" fmla="*/ 218 w 222"/>
              <a:gd name="T85" fmla="*/ 124 h 230"/>
              <a:gd name="T86" fmla="*/ 219 w 222"/>
              <a:gd name="T87" fmla="*/ 114 h 230"/>
              <a:gd name="T88" fmla="*/ 220 w 222"/>
              <a:gd name="T89" fmla="*/ 105 h 230"/>
              <a:gd name="T90" fmla="*/ 222 w 222"/>
              <a:gd name="T91" fmla="*/ 95 h 230"/>
              <a:gd name="T92" fmla="*/ 220 w 222"/>
              <a:gd name="T93" fmla="*/ 85 h 230"/>
              <a:gd name="T94" fmla="*/ 219 w 222"/>
              <a:gd name="T95" fmla="*/ 76 h 230"/>
              <a:gd name="T96" fmla="*/ 218 w 222"/>
              <a:gd name="T97" fmla="*/ 66 h 230"/>
              <a:gd name="T98" fmla="*/ 212 w 222"/>
              <a:gd name="T99" fmla="*/ 48 h 230"/>
              <a:gd name="T100" fmla="*/ 203 w 222"/>
              <a:gd name="T101" fmla="*/ 31 h 230"/>
              <a:gd name="T102" fmla="*/ 198 w 222"/>
              <a:gd name="T103" fmla="*/ 22 h 230"/>
              <a:gd name="T104" fmla="*/ 192 w 222"/>
              <a:gd name="T105" fmla="*/ 15 h 230"/>
              <a:gd name="T106" fmla="*/ 185 w 222"/>
              <a:gd name="T107" fmla="*/ 8 h 230"/>
              <a:gd name="T108" fmla="*/ 179 w 222"/>
              <a:gd name="T109"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2" h="230">
                <a:moveTo>
                  <a:pt x="179" y="0"/>
                </a:moveTo>
                <a:lnTo>
                  <a:pt x="179" y="0"/>
                </a:lnTo>
                <a:lnTo>
                  <a:pt x="151" y="17"/>
                </a:lnTo>
                <a:lnTo>
                  <a:pt x="124" y="35"/>
                </a:lnTo>
                <a:lnTo>
                  <a:pt x="99" y="56"/>
                </a:lnTo>
                <a:lnTo>
                  <a:pt x="76" y="78"/>
                </a:lnTo>
                <a:lnTo>
                  <a:pt x="54" y="101"/>
                </a:lnTo>
                <a:lnTo>
                  <a:pt x="35" y="126"/>
                </a:lnTo>
                <a:lnTo>
                  <a:pt x="17" y="153"/>
                </a:lnTo>
                <a:lnTo>
                  <a:pt x="0" y="181"/>
                </a:lnTo>
                <a:lnTo>
                  <a:pt x="0" y="181"/>
                </a:lnTo>
                <a:lnTo>
                  <a:pt x="9" y="191"/>
                </a:lnTo>
                <a:lnTo>
                  <a:pt x="20" y="199"/>
                </a:lnTo>
                <a:lnTo>
                  <a:pt x="32" y="206"/>
                </a:lnTo>
                <a:lnTo>
                  <a:pt x="46" y="213"/>
                </a:lnTo>
                <a:lnTo>
                  <a:pt x="46" y="213"/>
                </a:lnTo>
                <a:lnTo>
                  <a:pt x="53" y="215"/>
                </a:lnTo>
                <a:lnTo>
                  <a:pt x="53" y="215"/>
                </a:lnTo>
                <a:lnTo>
                  <a:pt x="69" y="221"/>
                </a:lnTo>
                <a:lnTo>
                  <a:pt x="86" y="226"/>
                </a:lnTo>
                <a:lnTo>
                  <a:pt x="101" y="228"/>
                </a:lnTo>
                <a:lnTo>
                  <a:pt x="117" y="230"/>
                </a:lnTo>
                <a:lnTo>
                  <a:pt x="117" y="230"/>
                </a:lnTo>
                <a:lnTo>
                  <a:pt x="138" y="228"/>
                </a:lnTo>
                <a:lnTo>
                  <a:pt x="156" y="225"/>
                </a:lnTo>
                <a:lnTo>
                  <a:pt x="173" y="221"/>
                </a:lnTo>
                <a:lnTo>
                  <a:pt x="188" y="216"/>
                </a:lnTo>
                <a:lnTo>
                  <a:pt x="200" y="211"/>
                </a:lnTo>
                <a:lnTo>
                  <a:pt x="208" y="206"/>
                </a:lnTo>
                <a:lnTo>
                  <a:pt x="215" y="203"/>
                </a:lnTo>
                <a:lnTo>
                  <a:pt x="215" y="203"/>
                </a:lnTo>
                <a:lnTo>
                  <a:pt x="206" y="199"/>
                </a:lnTo>
                <a:lnTo>
                  <a:pt x="197" y="196"/>
                </a:lnTo>
                <a:lnTo>
                  <a:pt x="190" y="191"/>
                </a:lnTo>
                <a:lnTo>
                  <a:pt x="183" y="186"/>
                </a:lnTo>
                <a:lnTo>
                  <a:pt x="183" y="186"/>
                </a:lnTo>
                <a:lnTo>
                  <a:pt x="191" y="176"/>
                </a:lnTo>
                <a:lnTo>
                  <a:pt x="198" y="166"/>
                </a:lnTo>
                <a:lnTo>
                  <a:pt x="206" y="156"/>
                </a:lnTo>
                <a:lnTo>
                  <a:pt x="212" y="143"/>
                </a:lnTo>
                <a:lnTo>
                  <a:pt x="212" y="143"/>
                </a:lnTo>
                <a:lnTo>
                  <a:pt x="214" y="134"/>
                </a:lnTo>
                <a:lnTo>
                  <a:pt x="218" y="124"/>
                </a:lnTo>
                <a:lnTo>
                  <a:pt x="219" y="114"/>
                </a:lnTo>
                <a:lnTo>
                  <a:pt x="220" y="105"/>
                </a:lnTo>
                <a:lnTo>
                  <a:pt x="222" y="95"/>
                </a:lnTo>
                <a:lnTo>
                  <a:pt x="220" y="85"/>
                </a:lnTo>
                <a:lnTo>
                  <a:pt x="219" y="76"/>
                </a:lnTo>
                <a:lnTo>
                  <a:pt x="218" y="66"/>
                </a:lnTo>
                <a:lnTo>
                  <a:pt x="212" y="48"/>
                </a:lnTo>
                <a:lnTo>
                  <a:pt x="203" y="31"/>
                </a:lnTo>
                <a:lnTo>
                  <a:pt x="198" y="22"/>
                </a:lnTo>
                <a:lnTo>
                  <a:pt x="192" y="15"/>
                </a:lnTo>
                <a:lnTo>
                  <a:pt x="185" y="8"/>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5" name="Freeform 66"/>
          <p:cNvSpPr>
            <a:spLocks/>
          </p:cNvSpPr>
          <p:nvPr/>
        </p:nvSpPr>
        <p:spPr bwMode="auto">
          <a:xfrm>
            <a:off x="2681227" y="2418610"/>
            <a:ext cx="2334183" cy="2432532"/>
          </a:xfrm>
          <a:custGeom>
            <a:avLst/>
            <a:gdLst>
              <a:gd name="T0" fmla="*/ 413 w 856"/>
              <a:gd name="T1" fmla="*/ 0 h 856"/>
              <a:gd name="T2" fmla="*/ 337 w 856"/>
              <a:gd name="T3" fmla="*/ 11 h 856"/>
              <a:gd name="T4" fmla="*/ 266 w 856"/>
              <a:gd name="T5" fmla="*/ 35 h 856"/>
              <a:gd name="T6" fmla="*/ 251 w 856"/>
              <a:gd name="T7" fmla="*/ 52 h 856"/>
              <a:gd name="T8" fmla="*/ 269 w 856"/>
              <a:gd name="T9" fmla="*/ 79 h 856"/>
              <a:gd name="T10" fmla="*/ 281 w 856"/>
              <a:gd name="T11" fmla="*/ 107 h 856"/>
              <a:gd name="T12" fmla="*/ 287 w 856"/>
              <a:gd name="T13" fmla="*/ 138 h 856"/>
              <a:gd name="T14" fmla="*/ 285 w 856"/>
              <a:gd name="T15" fmla="*/ 170 h 856"/>
              <a:gd name="T16" fmla="*/ 276 w 856"/>
              <a:gd name="T17" fmla="*/ 201 h 856"/>
              <a:gd name="T18" fmla="*/ 257 w 856"/>
              <a:gd name="T19" fmla="*/ 234 h 856"/>
              <a:gd name="T20" fmla="*/ 303 w 856"/>
              <a:gd name="T21" fmla="*/ 250 h 856"/>
              <a:gd name="T22" fmla="*/ 265 w 856"/>
              <a:gd name="T23" fmla="*/ 272 h 856"/>
              <a:gd name="T24" fmla="*/ 228 w 856"/>
              <a:gd name="T25" fmla="*/ 288 h 856"/>
              <a:gd name="T26" fmla="*/ 168 w 856"/>
              <a:gd name="T27" fmla="*/ 296 h 856"/>
              <a:gd name="T28" fmla="*/ 132 w 856"/>
              <a:gd name="T29" fmla="*/ 292 h 856"/>
              <a:gd name="T30" fmla="*/ 98 w 856"/>
              <a:gd name="T31" fmla="*/ 282 h 856"/>
              <a:gd name="T32" fmla="*/ 77 w 856"/>
              <a:gd name="T33" fmla="*/ 272 h 856"/>
              <a:gd name="T34" fmla="*/ 43 w 856"/>
              <a:gd name="T35" fmla="*/ 246 h 856"/>
              <a:gd name="T36" fmla="*/ 25 w 856"/>
              <a:gd name="T37" fmla="*/ 291 h 856"/>
              <a:gd name="T38" fmla="*/ 6 w 856"/>
              <a:gd name="T39" fmla="*/ 363 h 856"/>
              <a:gd name="T40" fmla="*/ 0 w 856"/>
              <a:gd name="T41" fmla="*/ 439 h 856"/>
              <a:gd name="T42" fmla="*/ 1 w 856"/>
              <a:gd name="T43" fmla="*/ 476 h 856"/>
              <a:gd name="T44" fmla="*/ 21 w 856"/>
              <a:gd name="T45" fmla="*/ 577 h 856"/>
              <a:gd name="T46" fmla="*/ 65 w 856"/>
              <a:gd name="T47" fmla="*/ 671 h 856"/>
              <a:gd name="T48" fmla="*/ 128 w 856"/>
              <a:gd name="T49" fmla="*/ 750 h 856"/>
              <a:gd name="T50" fmla="*/ 207 w 856"/>
              <a:gd name="T51" fmla="*/ 813 h 856"/>
              <a:gd name="T52" fmla="*/ 299 w 856"/>
              <a:gd name="T53" fmla="*/ 856 h 856"/>
              <a:gd name="T54" fmla="*/ 367 w 856"/>
              <a:gd name="T55" fmla="*/ 839 h 856"/>
              <a:gd name="T56" fmla="*/ 421 w 856"/>
              <a:gd name="T57" fmla="*/ 833 h 856"/>
              <a:gd name="T58" fmla="*/ 457 w 856"/>
              <a:gd name="T59" fmla="*/ 833 h 856"/>
              <a:gd name="T60" fmla="*/ 510 w 856"/>
              <a:gd name="T61" fmla="*/ 839 h 856"/>
              <a:gd name="T62" fmla="*/ 579 w 856"/>
              <a:gd name="T63" fmla="*/ 856 h 856"/>
              <a:gd name="T64" fmla="*/ 650 w 856"/>
              <a:gd name="T65" fmla="*/ 825 h 856"/>
              <a:gd name="T66" fmla="*/ 713 w 856"/>
              <a:gd name="T67" fmla="*/ 784 h 856"/>
              <a:gd name="T68" fmla="*/ 767 w 856"/>
              <a:gd name="T69" fmla="*/ 731 h 856"/>
              <a:gd name="T70" fmla="*/ 814 w 856"/>
              <a:gd name="T71" fmla="*/ 670 h 856"/>
              <a:gd name="T72" fmla="*/ 847 w 856"/>
              <a:gd name="T73" fmla="*/ 602 h 856"/>
              <a:gd name="T74" fmla="*/ 847 w 856"/>
              <a:gd name="T75" fmla="*/ 545 h 856"/>
              <a:gd name="T76" fmla="*/ 834 w 856"/>
              <a:gd name="T77" fmla="*/ 439 h 856"/>
              <a:gd name="T78" fmla="*/ 840 w 856"/>
              <a:gd name="T79" fmla="*/ 369 h 856"/>
              <a:gd name="T80" fmla="*/ 856 w 856"/>
              <a:gd name="T81" fmla="*/ 301 h 856"/>
              <a:gd name="T82" fmla="*/ 814 w 856"/>
              <a:gd name="T83" fmla="*/ 208 h 856"/>
              <a:gd name="T84" fmla="*/ 750 w 856"/>
              <a:gd name="T85" fmla="*/ 129 h 856"/>
              <a:gd name="T86" fmla="*/ 670 w 856"/>
              <a:gd name="T87" fmla="*/ 66 h 856"/>
              <a:gd name="T88" fmla="*/ 578 w 856"/>
              <a:gd name="T89" fmla="*/ 22 h 856"/>
              <a:gd name="T90" fmla="*/ 475 w 856"/>
              <a:gd name="T91" fmla="*/ 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6" h="856">
                <a:moveTo>
                  <a:pt x="439" y="0"/>
                </a:moveTo>
                <a:lnTo>
                  <a:pt x="439" y="0"/>
                </a:lnTo>
                <a:lnTo>
                  <a:pt x="413" y="0"/>
                </a:lnTo>
                <a:lnTo>
                  <a:pt x="388" y="3"/>
                </a:lnTo>
                <a:lnTo>
                  <a:pt x="362" y="6"/>
                </a:lnTo>
                <a:lnTo>
                  <a:pt x="337" y="11"/>
                </a:lnTo>
                <a:lnTo>
                  <a:pt x="313" y="18"/>
                </a:lnTo>
                <a:lnTo>
                  <a:pt x="290" y="26"/>
                </a:lnTo>
                <a:lnTo>
                  <a:pt x="266" y="35"/>
                </a:lnTo>
                <a:lnTo>
                  <a:pt x="243" y="45"/>
                </a:lnTo>
                <a:lnTo>
                  <a:pt x="243" y="45"/>
                </a:lnTo>
                <a:lnTo>
                  <a:pt x="251" y="52"/>
                </a:lnTo>
                <a:lnTo>
                  <a:pt x="258" y="61"/>
                </a:lnTo>
                <a:lnTo>
                  <a:pt x="264" y="69"/>
                </a:lnTo>
                <a:lnTo>
                  <a:pt x="269" y="79"/>
                </a:lnTo>
                <a:lnTo>
                  <a:pt x="274" y="87"/>
                </a:lnTo>
                <a:lnTo>
                  <a:pt x="277" y="97"/>
                </a:lnTo>
                <a:lnTo>
                  <a:pt x="281" y="107"/>
                </a:lnTo>
                <a:lnTo>
                  <a:pt x="283" y="118"/>
                </a:lnTo>
                <a:lnTo>
                  <a:pt x="286" y="128"/>
                </a:lnTo>
                <a:lnTo>
                  <a:pt x="287" y="138"/>
                </a:lnTo>
                <a:lnTo>
                  <a:pt x="287" y="148"/>
                </a:lnTo>
                <a:lnTo>
                  <a:pt x="286" y="159"/>
                </a:lnTo>
                <a:lnTo>
                  <a:pt x="285" y="170"/>
                </a:lnTo>
                <a:lnTo>
                  <a:pt x="283" y="181"/>
                </a:lnTo>
                <a:lnTo>
                  <a:pt x="280" y="191"/>
                </a:lnTo>
                <a:lnTo>
                  <a:pt x="276" y="201"/>
                </a:lnTo>
                <a:lnTo>
                  <a:pt x="276" y="201"/>
                </a:lnTo>
                <a:lnTo>
                  <a:pt x="268" y="218"/>
                </a:lnTo>
                <a:lnTo>
                  <a:pt x="257" y="234"/>
                </a:lnTo>
                <a:lnTo>
                  <a:pt x="257" y="234"/>
                </a:lnTo>
                <a:lnTo>
                  <a:pt x="271" y="240"/>
                </a:lnTo>
                <a:lnTo>
                  <a:pt x="303" y="250"/>
                </a:lnTo>
                <a:lnTo>
                  <a:pt x="275" y="267"/>
                </a:lnTo>
                <a:lnTo>
                  <a:pt x="275" y="267"/>
                </a:lnTo>
                <a:lnTo>
                  <a:pt x="265" y="272"/>
                </a:lnTo>
                <a:lnTo>
                  <a:pt x="256" y="277"/>
                </a:lnTo>
                <a:lnTo>
                  <a:pt x="243" y="282"/>
                </a:lnTo>
                <a:lnTo>
                  <a:pt x="228" y="288"/>
                </a:lnTo>
                <a:lnTo>
                  <a:pt x="209" y="291"/>
                </a:lnTo>
                <a:lnTo>
                  <a:pt x="190" y="295"/>
                </a:lnTo>
                <a:lnTo>
                  <a:pt x="168" y="296"/>
                </a:lnTo>
                <a:lnTo>
                  <a:pt x="168" y="296"/>
                </a:lnTo>
                <a:lnTo>
                  <a:pt x="150" y="295"/>
                </a:lnTo>
                <a:lnTo>
                  <a:pt x="132" y="292"/>
                </a:lnTo>
                <a:lnTo>
                  <a:pt x="115" y="288"/>
                </a:lnTo>
                <a:lnTo>
                  <a:pt x="98" y="282"/>
                </a:lnTo>
                <a:lnTo>
                  <a:pt x="98" y="282"/>
                </a:lnTo>
                <a:lnTo>
                  <a:pt x="91" y="278"/>
                </a:lnTo>
                <a:lnTo>
                  <a:pt x="91" y="278"/>
                </a:lnTo>
                <a:lnTo>
                  <a:pt x="77" y="272"/>
                </a:lnTo>
                <a:lnTo>
                  <a:pt x="65" y="265"/>
                </a:lnTo>
                <a:lnTo>
                  <a:pt x="54" y="256"/>
                </a:lnTo>
                <a:lnTo>
                  <a:pt x="43" y="246"/>
                </a:lnTo>
                <a:lnTo>
                  <a:pt x="43" y="246"/>
                </a:lnTo>
                <a:lnTo>
                  <a:pt x="34" y="269"/>
                </a:lnTo>
                <a:lnTo>
                  <a:pt x="25" y="291"/>
                </a:lnTo>
                <a:lnTo>
                  <a:pt x="18" y="315"/>
                </a:lnTo>
                <a:lnTo>
                  <a:pt x="11" y="339"/>
                </a:lnTo>
                <a:lnTo>
                  <a:pt x="6" y="363"/>
                </a:lnTo>
                <a:lnTo>
                  <a:pt x="2" y="388"/>
                </a:lnTo>
                <a:lnTo>
                  <a:pt x="0" y="414"/>
                </a:lnTo>
                <a:lnTo>
                  <a:pt x="0" y="439"/>
                </a:lnTo>
                <a:lnTo>
                  <a:pt x="0" y="439"/>
                </a:lnTo>
                <a:lnTo>
                  <a:pt x="0" y="457"/>
                </a:lnTo>
                <a:lnTo>
                  <a:pt x="1" y="476"/>
                </a:lnTo>
                <a:lnTo>
                  <a:pt x="6" y="511"/>
                </a:lnTo>
                <a:lnTo>
                  <a:pt x="12" y="545"/>
                </a:lnTo>
                <a:lnTo>
                  <a:pt x="21" y="577"/>
                </a:lnTo>
                <a:lnTo>
                  <a:pt x="34" y="610"/>
                </a:lnTo>
                <a:lnTo>
                  <a:pt x="48" y="641"/>
                </a:lnTo>
                <a:lnTo>
                  <a:pt x="65" y="671"/>
                </a:lnTo>
                <a:lnTo>
                  <a:pt x="85" y="699"/>
                </a:lnTo>
                <a:lnTo>
                  <a:pt x="105" y="725"/>
                </a:lnTo>
                <a:lnTo>
                  <a:pt x="128" y="750"/>
                </a:lnTo>
                <a:lnTo>
                  <a:pt x="152" y="773"/>
                </a:lnTo>
                <a:lnTo>
                  <a:pt x="179" y="793"/>
                </a:lnTo>
                <a:lnTo>
                  <a:pt x="207" y="813"/>
                </a:lnTo>
                <a:lnTo>
                  <a:pt x="236" y="830"/>
                </a:lnTo>
                <a:lnTo>
                  <a:pt x="266" y="844"/>
                </a:lnTo>
                <a:lnTo>
                  <a:pt x="299" y="856"/>
                </a:lnTo>
                <a:lnTo>
                  <a:pt x="299" y="856"/>
                </a:lnTo>
                <a:lnTo>
                  <a:pt x="333" y="847"/>
                </a:lnTo>
                <a:lnTo>
                  <a:pt x="367" y="839"/>
                </a:lnTo>
                <a:lnTo>
                  <a:pt x="385" y="837"/>
                </a:lnTo>
                <a:lnTo>
                  <a:pt x="402" y="835"/>
                </a:lnTo>
                <a:lnTo>
                  <a:pt x="421" y="833"/>
                </a:lnTo>
                <a:lnTo>
                  <a:pt x="439" y="833"/>
                </a:lnTo>
                <a:lnTo>
                  <a:pt x="439" y="833"/>
                </a:lnTo>
                <a:lnTo>
                  <a:pt x="457" y="833"/>
                </a:lnTo>
                <a:lnTo>
                  <a:pt x="475" y="835"/>
                </a:lnTo>
                <a:lnTo>
                  <a:pt x="493" y="837"/>
                </a:lnTo>
                <a:lnTo>
                  <a:pt x="510" y="839"/>
                </a:lnTo>
                <a:lnTo>
                  <a:pt x="545" y="847"/>
                </a:lnTo>
                <a:lnTo>
                  <a:pt x="579" y="856"/>
                </a:lnTo>
                <a:lnTo>
                  <a:pt x="579" y="856"/>
                </a:lnTo>
                <a:lnTo>
                  <a:pt x="604" y="847"/>
                </a:lnTo>
                <a:lnTo>
                  <a:pt x="627" y="837"/>
                </a:lnTo>
                <a:lnTo>
                  <a:pt x="650" y="825"/>
                </a:lnTo>
                <a:lnTo>
                  <a:pt x="672" y="813"/>
                </a:lnTo>
                <a:lnTo>
                  <a:pt x="692" y="798"/>
                </a:lnTo>
                <a:lnTo>
                  <a:pt x="713" y="784"/>
                </a:lnTo>
                <a:lnTo>
                  <a:pt x="732" y="767"/>
                </a:lnTo>
                <a:lnTo>
                  <a:pt x="750" y="750"/>
                </a:lnTo>
                <a:lnTo>
                  <a:pt x="767" y="731"/>
                </a:lnTo>
                <a:lnTo>
                  <a:pt x="784" y="712"/>
                </a:lnTo>
                <a:lnTo>
                  <a:pt x="799" y="691"/>
                </a:lnTo>
                <a:lnTo>
                  <a:pt x="814" y="670"/>
                </a:lnTo>
                <a:lnTo>
                  <a:pt x="826" y="648"/>
                </a:lnTo>
                <a:lnTo>
                  <a:pt x="838" y="625"/>
                </a:lnTo>
                <a:lnTo>
                  <a:pt x="847" y="602"/>
                </a:lnTo>
                <a:lnTo>
                  <a:pt x="856" y="577"/>
                </a:lnTo>
                <a:lnTo>
                  <a:pt x="856" y="577"/>
                </a:lnTo>
                <a:lnTo>
                  <a:pt x="847" y="545"/>
                </a:lnTo>
                <a:lnTo>
                  <a:pt x="840" y="511"/>
                </a:lnTo>
                <a:lnTo>
                  <a:pt x="835" y="476"/>
                </a:lnTo>
                <a:lnTo>
                  <a:pt x="834" y="439"/>
                </a:lnTo>
                <a:lnTo>
                  <a:pt x="834" y="439"/>
                </a:lnTo>
                <a:lnTo>
                  <a:pt x="835" y="403"/>
                </a:lnTo>
                <a:lnTo>
                  <a:pt x="840" y="369"/>
                </a:lnTo>
                <a:lnTo>
                  <a:pt x="847" y="334"/>
                </a:lnTo>
                <a:lnTo>
                  <a:pt x="856" y="301"/>
                </a:lnTo>
                <a:lnTo>
                  <a:pt x="856" y="301"/>
                </a:lnTo>
                <a:lnTo>
                  <a:pt x="844" y="268"/>
                </a:lnTo>
                <a:lnTo>
                  <a:pt x="830" y="238"/>
                </a:lnTo>
                <a:lnTo>
                  <a:pt x="814" y="208"/>
                </a:lnTo>
                <a:lnTo>
                  <a:pt x="794" y="180"/>
                </a:lnTo>
                <a:lnTo>
                  <a:pt x="773" y="153"/>
                </a:lnTo>
                <a:lnTo>
                  <a:pt x="750" y="129"/>
                </a:lnTo>
                <a:lnTo>
                  <a:pt x="725" y="106"/>
                </a:lnTo>
                <a:lnTo>
                  <a:pt x="699" y="85"/>
                </a:lnTo>
                <a:lnTo>
                  <a:pt x="670" y="66"/>
                </a:lnTo>
                <a:lnTo>
                  <a:pt x="641" y="49"/>
                </a:lnTo>
                <a:lnTo>
                  <a:pt x="611" y="34"/>
                </a:lnTo>
                <a:lnTo>
                  <a:pt x="578" y="22"/>
                </a:lnTo>
                <a:lnTo>
                  <a:pt x="544" y="12"/>
                </a:lnTo>
                <a:lnTo>
                  <a:pt x="510" y="5"/>
                </a:lnTo>
                <a:lnTo>
                  <a:pt x="475" y="1"/>
                </a:lnTo>
                <a:lnTo>
                  <a:pt x="457" y="0"/>
                </a:lnTo>
                <a:lnTo>
                  <a:pt x="4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9" name="Freeform 70"/>
          <p:cNvSpPr>
            <a:spLocks/>
          </p:cNvSpPr>
          <p:nvPr/>
        </p:nvSpPr>
        <p:spPr bwMode="auto">
          <a:xfrm>
            <a:off x="2692135" y="2429977"/>
            <a:ext cx="818055" cy="829789"/>
          </a:xfrm>
          <a:custGeom>
            <a:avLst/>
            <a:gdLst>
              <a:gd name="T0" fmla="*/ 142 w 300"/>
              <a:gd name="T1" fmla="*/ 0 h 291"/>
              <a:gd name="T2" fmla="*/ 120 w 300"/>
              <a:gd name="T3" fmla="*/ 1 h 291"/>
              <a:gd name="T4" fmla="*/ 100 w 300"/>
              <a:gd name="T5" fmla="*/ 6 h 291"/>
              <a:gd name="T6" fmla="*/ 82 w 300"/>
              <a:gd name="T7" fmla="*/ 13 h 291"/>
              <a:gd name="T8" fmla="*/ 63 w 300"/>
              <a:gd name="T9" fmla="*/ 24 h 291"/>
              <a:gd name="T10" fmla="*/ 46 w 300"/>
              <a:gd name="T11" fmla="*/ 36 h 291"/>
              <a:gd name="T12" fmla="*/ 33 w 300"/>
              <a:gd name="T13" fmla="*/ 52 h 291"/>
              <a:gd name="T14" fmla="*/ 21 w 300"/>
              <a:gd name="T15" fmla="*/ 69 h 291"/>
              <a:gd name="T16" fmla="*/ 11 w 300"/>
              <a:gd name="T17" fmla="*/ 87 h 291"/>
              <a:gd name="T18" fmla="*/ 6 w 300"/>
              <a:gd name="T19" fmla="*/ 102 h 291"/>
              <a:gd name="T20" fmla="*/ 0 w 300"/>
              <a:gd name="T21" fmla="*/ 130 h 291"/>
              <a:gd name="T22" fmla="*/ 0 w 300"/>
              <a:gd name="T23" fmla="*/ 156 h 291"/>
              <a:gd name="T24" fmla="*/ 6 w 300"/>
              <a:gd name="T25" fmla="*/ 183 h 291"/>
              <a:gd name="T26" fmla="*/ 17 w 300"/>
              <a:gd name="T27" fmla="*/ 209 h 291"/>
              <a:gd name="T28" fmla="*/ 32 w 300"/>
              <a:gd name="T29" fmla="*/ 232 h 291"/>
              <a:gd name="T30" fmla="*/ 51 w 300"/>
              <a:gd name="T31" fmla="*/ 251 h 291"/>
              <a:gd name="T32" fmla="*/ 74 w 300"/>
              <a:gd name="T33" fmla="*/ 267 h 291"/>
              <a:gd name="T34" fmla="*/ 88 w 300"/>
              <a:gd name="T35" fmla="*/ 273 h 291"/>
              <a:gd name="T36" fmla="*/ 95 w 300"/>
              <a:gd name="T37" fmla="*/ 277 h 291"/>
              <a:gd name="T38" fmla="*/ 129 w 300"/>
              <a:gd name="T39" fmla="*/ 287 h 291"/>
              <a:gd name="T40" fmla="*/ 165 w 300"/>
              <a:gd name="T41" fmla="*/ 291 h 291"/>
              <a:gd name="T42" fmla="*/ 187 w 300"/>
              <a:gd name="T43" fmla="*/ 290 h 291"/>
              <a:gd name="T44" fmla="*/ 225 w 300"/>
              <a:gd name="T45" fmla="*/ 283 h 291"/>
              <a:gd name="T46" fmla="*/ 253 w 300"/>
              <a:gd name="T47" fmla="*/ 272 h 291"/>
              <a:gd name="T48" fmla="*/ 272 w 300"/>
              <a:gd name="T49" fmla="*/ 262 h 291"/>
              <a:gd name="T50" fmla="*/ 268 w 300"/>
              <a:gd name="T51" fmla="*/ 235 h 291"/>
              <a:gd name="T52" fmla="*/ 254 w 300"/>
              <a:gd name="T53" fmla="*/ 229 h 291"/>
              <a:gd name="T54" fmla="*/ 265 w 300"/>
              <a:gd name="T55" fmla="*/ 213 h 291"/>
              <a:gd name="T56" fmla="*/ 273 w 300"/>
              <a:gd name="T57" fmla="*/ 196 h 291"/>
              <a:gd name="T58" fmla="*/ 282 w 300"/>
              <a:gd name="T59" fmla="*/ 169 h 291"/>
              <a:gd name="T60" fmla="*/ 284 w 300"/>
              <a:gd name="T61" fmla="*/ 141 h 291"/>
              <a:gd name="T62" fmla="*/ 282 w 300"/>
              <a:gd name="T63" fmla="*/ 114 h 291"/>
              <a:gd name="T64" fmla="*/ 273 w 300"/>
              <a:gd name="T65" fmla="*/ 87 h 291"/>
              <a:gd name="T66" fmla="*/ 260 w 300"/>
              <a:gd name="T67" fmla="*/ 64 h 291"/>
              <a:gd name="T68" fmla="*/ 243 w 300"/>
              <a:gd name="T69" fmla="*/ 42 h 291"/>
              <a:gd name="T70" fmla="*/ 221 w 300"/>
              <a:gd name="T71" fmla="*/ 24 h 291"/>
              <a:gd name="T72" fmla="*/ 197 w 300"/>
              <a:gd name="T73" fmla="*/ 11 h 291"/>
              <a:gd name="T74" fmla="*/ 183 w 300"/>
              <a:gd name="T75" fmla="*/ 6 h 291"/>
              <a:gd name="T76" fmla="*/ 155 w 300"/>
              <a:gd name="T77" fmla="*/ 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0" h="291">
                <a:moveTo>
                  <a:pt x="142" y="0"/>
                </a:moveTo>
                <a:lnTo>
                  <a:pt x="142" y="0"/>
                </a:lnTo>
                <a:lnTo>
                  <a:pt x="131" y="0"/>
                </a:lnTo>
                <a:lnTo>
                  <a:pt x="120" y="1"/>
                </a:lnTo>
                <a:lnTo>
                  <a:pt x="111" y="4"/>
                </a:lnTo>
                <a:lnTo>
                  <a:pt x="100" y="6"/>
                </a:lnTo>
                <a:lnTo>
                  <a:pt x="90" y="10"/>
                </a:lnTo>
                <a:lnTo>
                  <a:pt x="82" y="13"/>
                </a:lnTo>
                <a:lnTo>
                  <a:pt x="72" y="18"/>
                </a:lnTo>
                <a:lnTo>
                  <a:pt x="63" y="24"/>
                </a:lnTo>
                <a:lnTo>
                  <a:pt x="55" y="30"/>
                </a:lnTo>
                <a:lnTo>
                  <a:pt x="46" y="36"/>
                </a:lnTo>
                <a:lnTo>
                  <a:pt x="39" y="44"/>
                </a:lnTo>
                <a:lnTo>
                  <a:pt x="33" y="52"/>
                </a:lnTo>
                <a:lnTo>
                  <a:pt x="26" y="59"/>
                </a:lnTo>
                <a:lnTo>
                  <a:pt x="21" y="69"/>
                </a:lnTo>
                <a:lnTo>
                  <a:pt x="15" y="78"/>
                </a:lnTo>
                <a:lnTo>
                  <a:pt x="11" y="87"/>
                </a:lnTo>
                <a:lnTo>
                  <a:pt x="11" y="87"/>
                </a:lnTo>
                <a:lnTo>
                  <a:pt x="6" y="102"/>
                </a:lnTo>
                <a:lnTo>
                  <a:pt x="3" y="115"/>
                </a:lnTo>
                <a:lnTo>
                  <a:pt x="0" y="130"/>
                </a:lnTo>
                <a:lnTo>
                  <a:pt x="0" y="143"/>
                </a:lnTo>
                <a:lnTo>
                  <a:pt x="0" y="156"/>
                </a:lnTo>
                <a:lnTo>
                  <a:pt x="3" y="170"/>
                </a:lnTo>
                <a:lnTo>
                  <a:pt x="6" y="183"/>
                </a:lnTo>
                <a:lnTo>
                  <a:pt x="11" y="196"/>
                </a:lnTo>
                <a:lnTo>
                  <a:pt x="17" y="209"/>
                </a:lnTo>
                <a:lnTo>
                  <a:pt x="23" y="221"/>
                </a:lnTo>
                <a:lnTo>
                  <a:pt x="32" y="232"/>
                </a:lnTo>
                <a:lnTo>
                  <a:pt x="40" y="241"/>
                </a:lnTo>
                <a:lnTo>
                  <a:pt x="51" y="251"/>
                </a:lnTo>
                <a:lnTo>
                  <a:pt x="62" y="260"/>
                </a:lnTo>
                <a:lnTo>
                  <a:pt x="74" y="267"/>
                </a:lnTo>
                <a:lnTo>
                  <a:pt x="88" y="273"/>
                </a:lnTo>
                <a:lnTo>
                  <a:pt x="88" y="273"/>
                </a:lnTo>
                <a:lnTo>
                  <a:pt x="95" y="277"/>
                </a:lnTo>
                <a:lnTo>
                  <a:pt x="95" y="277"/>
                </a:lnTo>
                <a:lnTo>
                  <a:pt x="112" y="283"/>
                </a:lnTo>
                <a:lnTo>
                  <a:pt x="129" y="287"/>
                </a:lnTo>
                <a:lnTo>
                  <a:pt x="147" y="290"/>
                </a:lnTo>
                <a:lnTo>
                  <a:pt x="165" y="291"/>
                </a:lnTo>
                <a:lnTo>
                  <a:pt x="165" y="291"/>
                </a:lnTo>
                <a:lnTo>
                  <a:pt x="187" y="290"/>
                </a:lnTo>
                <a:lnTo>
                  <a:pt x="206" y="286"/>
                </a:lnTo>
                <a:lnTo>
                  <a:pt x="225" y="283"/>
                </a:lnTo>
                <a:lnTo>
                  <a:pt x="240" y="277"/>
                </a:lnTo>
                <a:lnTo>
                  <a:pt x="253" y="272"/>
                </a:lnTo>
                <a:lnTo>
                  <a:pt x="262" y="267"/>
                </a:lnTo>
                <a:lnTo>
                  <a:pt x="272" y="262"/>
                </a:lnTo>
                <a:lnTo>
                  <a:pt x="300" y="245"/>
                </a:lnTo>
                <a:lnTo>
                  <a:pt x="268" y="235"/>
                </a:lnTo>
                <a:lnTo>
                  <a:pt x="268" y="235"/>
                </a:lnTo>
                <a:lnTo>
                  <a:pt x="254" y="229"/>
                </a:lnTo>
                <a:lnTo>
                  <a:pt x="254" y="229"/>
                </a:lnTo>
                <a:lnTo>
                  <a:pt x="265" y="213"/>
                </a:lnTo>
                <a:lnTo>
                  <a:pt x="273" y="196"/>
                </a:lnTo>
                <a:lnTo>
                  <a:pt x="273" y="196"/>
                </a:lnTo>
                <a:lnTo>
                  <a:pt x="278" y="183"/>
                </a:lnTo>
                <a:lnTo>
                  <a:pt x="282" y="169"/>
                </a:lnTo>
                <a:lnTo>
                  <a:pt x="283" y="155"/>
                </a:lnTo>
                <a:lnTo>
                  <a:pt x="284" y="141"/>
                </a:lnTo>
                <a:lnTo>
                  <a:pt x="283" y="127"/>
                </a:lnTo>
                <a:lnTo>
                  <a:pt x="282" y="114"/>
                </a:lnTo>
                <a:lnTo>
                  <a:pt x="278" y="101"/>
                </a:lnTo>
                <a:lnTo>
                  <a:pt x="273" y="87"/>
                </a:lnTo>
                <a:lnTo>
                  <a:pt x="267" y="75"/>
                </a:lnTo>
                <a:lnTo>
                  <a:pt x="260" y="64"/>
                </a:lnTo>
                <a:lnTo>
                  <a:pt x="253" y="52"/>
                </a:lnTo>
                <a:lnTo>
                  <a:pt x="243" y="42"/>
                </a:lnTo>
                <a:lnTo>
                  <a:pt x="233" y="33"/>
                </a:lnTo>
                <a:lnTo>
                  <a:pt x="221" y="24"/>
                </a:lnTo>
                <a:lnTo>
                  <a:pt x="209" y="17"/>
                </a:lnTo>
                <a:lnTo>
                  <a:pt x="197" y="11"/>
                </a:lnTo>
                <a:lnTo>
                  <a:pt x="197" y="11"/>
                </a:lnTo>
                <a:lnTo>
                  <a:pt x="183" y="6"/>
                </a:lnTo>
                <a:lnTo>
                  <a:pt x="170" y="2"/>
                </a:lnTo>
                <a:lnTo>
                  <a:pt x="155" y="1"/>
                </a:lnTo>
                <a:lnTo>
                  <a:pt x="1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1" name="Freeform 84"/>
          <p:cNvSpPr>
            <a:spLocks/>
          </p:cNvSpPr>
          <p:nvPr/>
        </p:nvSpPr>
        <p:spPr bwMode="auto">
          <a:xfrm>
            <a:off x="3499282" y="4782940"/>
            <a:ext cx="763518" cy="130722"/>
          </a:xfrm>
          <a:custGeom>
            <a:avLst/>
            <a:gdLst>
              <a:gd name="T0" fmla="*/ 140 w 280"/>
              <a:gd name="T1" fmla="*/ 0 h 45"/>
              <a:gd name="T2" fmla="*/ 140 w 280"/>
              <a:gd name="T3" fmla="*/ 0 h 45"/>
              <a:gd name="T4" fmla="*/ 122 w 280"/>
              <a:gd name="T5" fmla="*/ 0 h 45"/>
              <a:gd name="T6" fmla="*/ 103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3 w 280"/>
              <a:gd name="T25" fmla="*/ 44 h 45"/>
              <a:gd name="T26" fmla="*/ 122 w 280"/>
              <a:gd name="T27" fmla="*/ 45 h 45"/>
              <a:gd name="T28" fmla="*/ 140 w 280"/>
              <a:gd name="T29" fmla="*/ 45 h 45"/>
              <a:gd name="T30" fmla="*/ 140 w 280"/>
              <a:gd name="T31" fmla="*/ 45 h 45"/>
              <a:gd name="T32" fmla="*/ 158 w 280"/>
              <a:gd name="T33" fmla="*/ 45 h 45"/>
              <a:gd name="T34" fmla="*/ 176 w 280"/>
              <a:gd name="T35" fmla="*/ 44 h 45"/>
              <a:gd name="T36" fmla="*/ 194 w 280"/>
              <a:gd name="T37" fmla="*/ 43 h 45"/>
              <a:gd name="T38" fmla="*/ 211 w 280"/>
              <a:gd name="T39" fmla="*/ 40 h 45"/>
              <a:gd name="T40" fmla="*/ 246 w 280"/>
              <a:gd name="T41" fmla="*/ 33 h 45"/>
              <a:gd name="T42" fmla="*/ 280 w 280"/>
              <a:gd name="T43" fmla="*/ 23 h 45"/>
              <a:gd name="T44" fmla="*/ 280 w 280"/>
              <a:gd name="T45" fmla="*/ 23 h 45"/>
              <a:gd name="T46" fmla="*/ 246 w 280"/>
              <a:gd name="T47" fmla="*/ 14 h 45"/>
              <a:gd name="T48" fmla="*/ 211 w 280"/>
              <a:gd name="T49" fmla="*/ 6 h 45"/>
              <a:gd name="T50" fmla="*/ 194 w 280"/>
              <a:gd name="T51" fmla="*/ 4 h 45"/>
              <a:gd name="T52" fmla="*/ 176 w 280"/>
              <a:gd name="T53" fmla="*/ 2 h 45"/>
              <a:gd name="T54" fmla="*/ 158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3" y="2"/>
                </a:lnTo>
                <a:lnTo>
                  <a:pt x="86" y="4"/>
                </a:lnTo>
                <a:lnTo>
                  <a:pt x="68" y="6"/>
                </a:lnTo>
                <a:lnTo>
                  <a:pt x="34" y="14"/>
                </a:lnTo>
                <a:lnTo>
                  <a:pt x="0" y="23"/>
                </a:lnTo>
                <a:lnTo>
                  <a:pt x="0" y="23"/>
                </a:lnTo>
                <a:lnTo>
                  <a:pt x="34" y="33"/>
                </a:lnTo>
                <a:lnTo>
                  <a:pt x="68" y="40"/>
                </a:lnTo>
                <a:lnTo>
                  <a:pt x="86" y="43"/>
                </a:lnTo>
                <a:lnTo>
                  <a:pt x="103" y="44"/>
                </a:lnTo>
                <a:lnTo>
                  <a:pt x="122" y="45"/>
                </a:lnTo>
                <a:lnTo>
                  <a:pt x="140" y="45"/>
                </a:lnTo>
                <a:lnTo>
                  <a:pt x="140" y="45"/>
                </a:lnTo>
                <a:lnTo>
                  <a:pt x="158" y="45"/>
                </a:lnTo>
                <a:lnTo>
                  <a:pt x="176" y="44"/>
                </a:lnTo>
                <a:lnTo>
                  <a:pt x="194" y="43"/>
                </a:lnTo>
                <a:lnTo>
                  <a:pt x="211" y="40"/>
                </a:lnTo>
                <a:lnTo>
                  <a:pt x="246" y="33"/>
                </a:lnTo>
                <a:lnTo>
                  <a:pt x="280" y="23"/>
                </a:lnTo>
                <a:lnTo>
                  <a:pt x="280" y="23"/>
                </a:lnTo>
                <a:lnTo>
                  <a:pt x="246" y="14"/>
                </a:lnTo>
                <a:lnTo>
                  <a:pt x="211" y="6"/>
                </a:lnTo>
                <a:lnTo>
                  <a:pt x="194" y="4"/>
                </a:lnTo>
                <a:lnTo>
                  <a:pt x="176" y="2"/>
                </a:lnTo>
                <a:lnTo>
                  <a:pt x="158" y="0"/>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2" name="Freeform 74"/>
          <p:cNvSpPr>
            <a:spLocks/>
          </p:cNvSpPr>
          <p:nvPr/>
        </p:nvSpPr>
        <p:spPr bwMode="auto">
          <a:xfrm>
            <a:off x="11702158" y="3296940"/>
            <a:ext cx="127763" cy="801422"/>
          </a:xfrm>
          <a:custGeom>
            <a:avLst/>
            <a:gdLst>
              <a:gd name="T0" fmla="*/ 22 w 45"/>
              <a:gd name="T1" fmla="*/ 0 h 276"/>
              <a:gd name="T2" fmla="*/ 22 w 45"/>
              <a:gd name="T3" fmla="*/ 0 h 276"/>
              <a:gd name="T4" fmla="*/ 13 w 45"/>
              <a:gd name="T5" fmla="*/ 33 h 276"/>
              <a:gd name="T6" fmla="*/ 6 w 45"/>
              <a:gd name="T7" fmla="*/ 68 h 276"/>
              <a:gd name="T8" fmla="*/ 1 w 45"/>
              <a:gd name="T9" fmla="*/ 102 h 276"/>
              <a:gd name="T10" fmla="*/ 0 w 45"/>
              <a:gd name="T11" fmla="*/ 138 h 276"/>
              <a:gd name="T12" fmla="*/ 0 w 45"/>
              <a:gd name="T13" fmla="*/ 138 h 276"/>
              <a:gd name="T14" fmla="*/ 1 w 45"/>
              <a:gd name="T15" fmla="*/ 175 h 276"/>
              <a:gd name="T16" fmla="*/ 6 w 45"/>
              <a:gd name="T17" fmla="*/ 210 h 276"/>
              <a:gd name="T18" fmla="*/ 13 w 45"/>
              <a:gd name="T19" fmla="*/ 244 h 276"/>
              <a:gd name="T20" fmla="*/ 22 w 45"/>
              <a:gd name="T21" fmla="*/ 276 h 276"/>
              <a:gd name="T22" fmla="*/ 22 w 45"/>
              <a:gd name="T23" fmla="*/ 276 h 276"/>
              <a:gd name="T24" fmla="*/ 32 w 45"/>
              <a:gd name="T25" fmla="*/ 244 h 276"/>
              <a:gd name="T26" fmla="*/ 39 w 45"/>
              <a:gd name="T27" fmla="*/ 210 h 276"/>
              <a:gd name="T28" fmla="*/ 44 w 45"/>
              <a:gd name="T29" fmla="*/ 175 h 276"/>
              <a:gd name="T30" fmla="*/ 45 w 45"/>
              <a:gd name="T31" fmla="*/ 138 h 276"/>
              <a:gd name="T32" fmla="*/ 45 w 45"/>
              <a:gd name="T33" fmla="*/ 138 h 276"/>
              <a:gd name="T34" fmla="*/ 44 w 45"/>
              <a:gd name="T35" fmla="*/ 102 h 276"/>
              <a:gd name="T36" fmla="*/ 39 w 45"/>
              <a:gd name="T37" fmla="*/ 68 h 276"/>
              <a:gd name="T38" fmla="*/ 32 w 45"/>
              <a:gd name="T39" fmla="*/ 33 h 276"/>
              <a:gd name="T40" fmla="*/ 22 w 45"/>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276">
                <a:moveTo>
                  <a:pt x="22" y="0"/>
                </a:moveTo>
                <a:lnTo>
                  <a:pt x="22" y="0"/>
                </a:lnTo>
                <a:lnTo>
                  <a:pt x="13" y="33"/>
                </a:lnTo>
                <a:lnTo>
                  <a:pt x="6" y="68"/>
                </a:lnTo>
                <a:lnTo>
                  <a:pt x="1" y="102"/>
                </a:lnTo>
                <a:lnTo>
                  <a:pt x="0" y="138"/>
                </a:lnTo>
                <a:lnTo>
                  <a:pt x="0" y="138"/>
                </a:lnTo>
                <a:lnTo>
                  <a:pt x="1" y="175"/>
                </a:lnTo>
                <a:lnTo>
                  <a:pt x="6" y="210"/>
                </a:lnTo>
                <a:lnTo>
                  <a:pt x="13" y="244"/>
                </a:lnTo>
                <a:lnTo>
                  <a:pt x="22" y="276"/>
                </a:lnTo>
                <a:lnTo>
                  <a:pt x="22" y="276"/>
                </a:lnTo>
                <a:lnTo>
                  <a:pt x="32" y="244"/>
                </a:lnTo>
                <a:lnTo>
                  <a:pt x="39" y="210"/>
                </a:lnTo>
                <a:lnTo>
                  <a:pt x="44" y="175"/>
                </a:lnTo>
                <a:lnTo>
                  <a:pt x="45" y="138"/>
                </a:lnTo>
                <a:lnTo>
                  <a:pt x="45" y="138"/>
                </a:lnTo>
                <a:lnTo>
                  <a:pt x="44" y="102"/>
                </a:lnTo>
                <a:lnTo>
                  <a:pt x="39" y="68"/>
                </a:lnTo>
                <a:lnTo>
                  <a:pt x="32" y="33"/>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5" name="Freeform 190"/>
          <p:cNvSpPr>
            <a:spLocks/>
          </p:cNvSpPr>
          <p:nvPr/>
        </p:nvSpPr>
        <p:spPr bwMode="auto">
          <a:xfrm>
            <a:off x="11760232" y="2907843"/>
            <a:ext cx="168416" cy="296179"/>
          </a:xfrm>
          <a:custGeom>
            <a:avLst/>
            <a:gdLst>
              <a:gd name="T0" fmla="*/ 57 w 57"/>
              <a:gd name="T1" fmla="*/ 0 h 102"/>
              <a:gd name="T2" fmla="*/ 57 w 57"/>
              <a:gd name="T3" fmla="*/ 0 h 102"/>
              <a:gd name="T4" fmla="*/ 40 w 57"/>
              <a:gd name="T5" fmla="*/ 25 h 102"/>
              <a:gd name="T6" fmla="*/ 25 w 57"/>
              <a:gd name="T7" fmla="*/ 49 h 102"/>
              <a:gd name="T8" fmla="*/ 11 w 57"/>
              <a:gd name="T9" fmla="*/ 74 h 102"/>
              <a:gd name="T10" fmla="*/ 0 w 57"/>
              <a:gd name="T11" fmla="*/ 101 h 102"/>
              <a:gd name="T12" fmla="*/ 0 w 57"/>
              <a:gd name="T13" fmla="*/ 101 h 102"/>
              <a:gd name="T14" fmla="*/ 0 w 57"/>
              <a:gd name="T15" fmla="*/ 102 h 102"/>
              <a:gd name="T16" fmla="*/ 0 w 57"/>
              <a:gd name="T17" fmla="*/ 102 h 102"/>
              <a:gd name="T18" fmla="*/ 12 w 57"/>
              <a:gd name="T19" fmla="*/ 76 h 102"/>
              <a:gd name="T20" fmla="*/ 25 w 57"/>
              <a:gd name="T21" fmla="*/ 50 h 102"/>
              <a:gd name="T22" fmla="*/ 40 w 57"/>
              <a:gd name="T23" fmla="*/ 25 h 102"/>
              <a:gd name="T24" fmla="*/ 57 w 57"/>
              <a:gd name="T25" fmla="*/ 2 h 102"/>
              <a:gd name="T26" fmla="*/ 57 w 57"/>
              <a:gd name="T27" fmla="*/ 2 h 102"/>
              <a:gd name="T28" fmla="*/ 57 w 57"/>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2">
                <a:moveTo>
                  <a:pt x="57" y="0"/>
                </a:moveTo>
                <a:lnTo>
                  <a:pt x="57" y="0"/>
                </a:lnTo>
                <a:lnTo>
                  <a:pt x="40" y="25"/>
                </a:lnTo>
                <a:lnTo>
                  <a:pt x="25" y="49"/>
                </a:lnTo>
                <a:lnTo>
                  <a:pt x="11" y="74"/>
                </a:lnTo>
                <a:lnTo>
                  <a:pt x="0" y="101"/>
                </a:lnTo>
                <a:lnTo>
                  <a:pt x="0" y="101"/>
                </a:lnTo>
                <a:lnTo>
                  <a:pt x="0" y="102"/>
                </a:lnTo>
                <a:lnTo>
                  <a:pt x="0" y="102"/>
                </a:lnTo>
                <a:lnTo>
                  <a:pt x="12" y="76"/>
                </a:lnTo>
                <a:lnTo>
                  <a:pt x="25" y="50"/>
                </a:lnTo>
                <a:lnTo>
                  <a:pt x="40" y="25"/>
                </a:lnTo>
                <a:lnTo>
                  <a:pt x="57" y="2"/>
                </a:lnTo>
                <a:lnTo>
                  <a:pt x="57" y="2"/>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6" name="Freeform 193"/>
          <p:cNvSpPr>
            <a:spLocks/>
          </p:cNvSpPr>
          <p:nvPr/>
        </p:nvSpPr>
        <p:spPr bwMode="auto">
          <a:xfrm>
            <a:off x="11591815" y="2669745"/>
            <a:ext cx="336829" cy="528476"/>
          </a:xfrm>
          <a:custGeom>
            <a:avLst/>
            <a:gdLst>
              <a:gd name="T0" fmla="*/ 58 w 115"/>
              <a:gd name="T1" fmla="*/ 0 h 182"/>
              <a:gd name="T2" fmla="*/ 58 w 115"/>
              <a:gd name="T3" fmla="*/ 0 h 182"/>
              <a:gd name="T4" fmla="*/ 42 w 115"/>
              <a:gd name="T5" fmla="*/ 19 h 182"/>
              <a:gd name="T6" fmla="*/ 26 w 115"/>
              <a:gd name="T7" fmla="*/ 39 h 182"/>
              <a:gd name="T8" fmla="*/ 13 w 115"/>
              <a:gd name="T9" fmla="*/ 61 h 182"/>
              <a:gd name="T10" fmla="*/ 0 w 115"/>
              <a:gd name="T11" fmla="*/ 81 h 182"/>
              <a:gd name="T12" fmla="*/ 0 w 115"/>
              <a:gd name="T13" fmla="*/ 81 h 182"/>
              <a:gd name="T14" fmla="*/ 17 w 115"/>
              <a:gd name="T15" fmla="*/ 106 h 182"/>
              <a:gd name="T16" fmla="*/ 31 w 115"/>
              <a:gd name="T17" fmla="*/ 130 h 182"/>
              <a:gd name="T18" fmla="*/ 46 w 115"/>
              <a:gd name="T19" fmla="*/ 155 h 182"/>
              <a:gd name="T20" fmla="*/ 58 w 115"/>
              <a:gd name="T21" fmla="*/ 182 h 182"/>
              <a:gd name="T22" fmla="*/ 58 w 115"/>
              <a:gd name="T23" fmla="*/ 182 h 182"/>
              <a:gd name="T24" fmla="*/ 69 w 115"/>
              <a:gd name="T25" fmla="*/ 155 h 182"/>
              <a:gd name="T26" fmla="*/ 83 w 115"/>
              <a:gd name="T27" fmla="*/ 130 h 182"/>
              <a:gd name="T28" fmla="*/ 98 w 115"/>
              <a:gd name="T29" fmla="*/ 106 h 182"/>
              <a:gd name="T30" fmla="*/ 115 w 115"/>
              <a:gd name="T31" fmla="*/ 81 h 182"/>
              <a:gd name="T32" fmla="*/ 115 w 115"/>
              <a:gd name="T33" fmla="*/ 81 h 182"/>
              <a:gd name="T34" fmla="*/ 102 w 115"/>
              <a:gd name="T35" fmla="*/ 61 h 182"/>
              <a:gd name="T36" fmla="*/ 88 w 115"/>
              <a:gd name="T37" fmla="*/ 39 h 182"/>
              <a:gd name="T38" fmla="*/ 74 w 115"/>
              <a:gd name="T39" fmla="*/ 19 h 182"/>
              <a:gd name="T40" fmla="*/ 58 w 115"/>
              <a:gd name="T4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182">
                <a:moveTo>
                  <a:pt x="58" y="0"/>
                </a:moveTo>
                <a:lnTo>
                  <a:pt x="58" y="0"/>
                </a:lnTo>
                <a:lnTo>
                  <a:pt x="42" y="19"/>
                </a:lnTo>
                <a:lnTo>
                  <a:pt x="26" y="39"/>
                </a:lnTo>
                <a:lnTo>
                  <a:pt x="13" y="61"/>
                </a:lnTo>
                <a:lnTo>
                  <a:pt x="0" y="81"/>
                </a:lnTo>
                <a:lnTo>
                  <a:pt x="0" y="81"/>
                </a:lnTo>
                <a:lnTo>
                  <a:pt x="17" y="106"/>
                </a:lnTo>
                <a:lnTo>
                  <a:pt x="31" y="130"/>
                </a:lnTo>
                <a:lnTo>
                  <a:pt x="46" y="155"/>
                </a:lnTo>
                <a:lnTo>
                  <a:pt x="58" y="182"/>
                </a:lnTo>
                <a:lnTo>
                  <a:pt x="58" y="182"/>
                </a:lnTo>
                <a:lnTo>
                  <a:pt x="69" y="155"/>
                </a:lnTo>
                <a:lnTo>
                  <a:pt x="83" y="130"/>
                </a:lnTo>
                <a:lnTo>
                  <a:pt x="98" y="106"/>
                </a:lnTo>
                <a:lnTo>
                  <a:pt x="115" y="81"/>
                </a:lnTo>
                <a:lnTo>
                  <a:pt x="115" y="81"/>
                </a:lnTo>
                <a:lnTo>
                  <a:pt x="102" y="61"/>
                </a:lnTo>
                <a:lnTo>
                  <a:pt x="88" y="39"/>
                </a:lnTo>
                <a:lnTo>
                  <a:pt x="74" y="19"/>
                </a:lnTo>
                <a:lnTo>
                  <a:pt x="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nvGrpSpPr>
          <p:cNvPr id="2" name="Grup 1"/>
          <p:cNvGrpSpPr/>
          <p:nvPr/>
        </p:nvGrpSpPr>
        <p:grpSpPr>
          <a:xfrm>
            <a:off x="3088032" y="1750236"/>
            <a:ext cx="6032303" cy="5006183"/>
            <a:chOff x="2011429" y="1341482"/>
            <a:chExt cx="6032303" cy="5006183"/>
          </a:xfrm>
        </p:grpSpPr>
        <p:grpSp>
          <p:nvGrpSpPr>
            <p:cNvPr id="97" name="Groupe 5"/>
            <p:cNvGrpSpPr/>
            <p:nvPr/>
          </p:nvGrpSpPr>
          <p:grpSpPr>
            <a:xfrm>
              <a:off x="2011429" y="1341482"/>
              <a:ext cx="5006183" cy="5006183"/>
              <a:chOff x="1985560" y="1263386"/>
              <a:chExt cx="5006183" cy="5006183"/>
            </a:xfrm>
          </p:grpSpPr>
          <p:sp>
            <p:nvSpPr>
              <p:cNvPr id="98" name="Ellipse 22"/>
              <p:cNvSpPr/>
              <p:nvPr/>
            </p:nvSpPr>
            <p:spPr>
              <a:xfrm>
                <a:off x="1985560" y="1263386"/>
                <a:ext cx="5006183" cy="5006183"/>
              </a:xfrm>
              <a:prstGeom prst="ellipse">
                <a:avLst/>
              </a:prstGeom>
              <a:solidFill>
                <a:srgbClr val="FAB7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9" name="Freeform 65"/>
              <p:cNvSpPr>
                <a:spLocks/>
              </p:cNvSpPr>
              <p:nvPr/>
            </p:nvSpPr>
            <p:spPr bwMode="auto">
              <a:xfrm>
                <a:off x="2279518" y="1554261"/>
                <a:ext cx="1263425" cy="1297569"/>
              </a:xfrm>
              <a:custGeom>
                <a:avLst/>
                <a:gdLst>
                  <a:gd name="T0" fmla="*/ 179 w 222"/>
                  <a:gd name="T1" fmla="*/ 0 h 230"/>
                  <a:gd name="T2" fmla="*/ 179 w 222"/>
                  <a:gd name="T3" fmla="*/ 0 h 230"/>
                  <a:gd name="T4" fmla="*/ 151 w 222"/>
                  <a:gd name="T5" fmla="*/ 17 h 230"/>
                  <a:gd name="T6" fmla="*/ 124 w 222"/>
                  <a:gd name="T7" fmla="*/ 35 h 230"/>
                  <a:gd name="T8" fmla="*/ 99 w 222"/>
                  <a:gd name="T9" fmla="*/ 56 h 230"/>
                  <a:gd name="T10" fmla="*/ 76 w 222"/>
                  <a:gd name="T11" fmla="*/ 78 h 230"/>
                  <a:gd name="T12" fmla="*/ 54 w 222"/>
                  <a:gd name="T13" fmla="*/ 101 h 230"/>
                  <a:gd name="T14" fmla="*/ 35 w 222"/>
                  <a:gd name="T15" fmla="*/ 126 h 230"/>
                  <a:gd name="T16" fmla="*/ 17 w 222"/>
                  <a:gd name="T17" fmla="*/ 153 h 230"/>
                  <a:gd name="T18" fmla="*/ 0 w 222"/>
                  <a:gd name="T19" fmla="*/ 181 h 230"/>
                  <a:gd name="T20" fmla="*/ 0 w 222"/>
                  <a:gd name="T21" fmla="*/ 181 h 230"/>
                  <a:gd name="T22" fmla="*/ 9 w 222"/>
                  <a:gd name="T23" fmla="*/ 191 h 230"/>
                  <a:gd name="T24" fmla="*/ 20 w 222"/>
                  <a:gd name="T25" fmla="*/ 199 h 230"/>
                  <a:gd name="T26" fmla="*/ 32 w 222"/>
                  <a:gd name="T27" fmla="*/ 206 h 230"/>
                  <a:gd name="T28" fmla="*/ 46 w 222"/>
                  <a:gd name="T29" fmla="*/ 213 h 230"/>
                  <a:gd name="T30" fmla="*/ 46 w 222"/>
                  <a:gd name="T31" fmla="*/ 213 h 230"/>
                  <a:gd name="T32" fmla="*/ 53 w 222"/>
                  <a:gd name="T33" fmla="*/ 215 h 230"/>
                  <a:gd name="T34" fmla="*/ 53 w 222"/>
                  <a:gd name="T35" fmla="*/ 215 h 230"/>
                  <a:gd name="T36" fmla="*/ 69 w 222"/>
                  <a:gd name="T37" fmla="*/ 221 h 230"/>
                  <a:gd name="T38" fmla="*/ 86 w 222"/>
                  <a:gd name="T39" fmla="*/ 226 h 230"/>
                  <a:gd name="T40" fmla="*/ 101 w 222"/>
                  <a:gd name="T41" fmla="*/ 228 h 230"/>
                  <a:gd name="T42" fmla="*/ 117 w 222"/>
                  <a:gd name="T43" fmla="*/ 230 h 230"/>
                  <a:gd name="T44" fmla="*/ 117 w 222"/>
                  <a:gd name="T45" fmla="*/ 230 h 230"/>
                  <a:gd name="T46" fmla="*/ 138 w 222"/>
                  <a:gd name="T47" fmla="*/ 228 h 230"/>
                  <a:gd name="T48" fmla="*/ 156 w 222"/>
                  <a:gd name="T49" fmla="*/ 225 h 230"/>
                  <a:gd name="T50" fmla="*/ 173 w 222"/>
                  <a:gd name="T51" fmla="*/ 221 h 230"/>
                  <a:gd name="T52" fmla="*/ 188 w 222"/>
                  <a:gd name="T53" fmla="*/ 216 h 230"/>
                  <a:gd name="T54" fmla="*/ 200 w 222"/>
                  <a:gd name="T55" fmla="*/ 211 h 230"/>
                  <a:gd name="T56" fmla="*/ 208 w 222"/>
                  <a:gd name="T57" fmla="*/ 206 h 230"/>
                  <a:gd name="T58" fmla="*/ 215 w 222"/>
                  <a:gd name="T59" fmla="*/ 203 h 230"/>
                  <a:gd name="T60" fmla="*/ 215 w 222"/>
                  <a:gd name="T61" fmla="*/ 203 h 230"/>
                  <a:gd name="T62" fmla="*/ 206 w 222"/>
                  <a:gd name="T63" fmla="*/ 199 h 230"/>
                  <a:gd name="T64" fmla="*/ 197 w 222"/>
                  <a:gd name="T65" fmla="*/ 196 h 230"/>
                  <a:gd name="T66" fmla="*/ 190 w 222"/>
                  <a:gd name="T67" fmla="*/ 191 h 230"/>
                  <a:gd name="T68" fmla="*/ 183 w 222"/>
                  <a:gd name="T69" fmla="*/ 186 h 230"/>
                  <a:gd name="T70" fmla="*/ 183 w 222"/>
                  <a:gd name="T71" fmla="*/ 186 h 230"/>
                  <a:gd name="T72" fmla="*/ 191 w 222"/>
                  <a:gd name="T73" fmla="*/ 176 h 230"/>
                  <a:gd name="T74" fmla="*/ 198 w 222"/>
                  <a:gd name="T75" fmla="*/ 166 h 230"/>
                  <a:gd name="T76" fmla="*/ 206 w 222"/>
                  <a:gd name="T77" fmla="*/ 156 h 230"/>
                  <a:gd name="T78" fmla="*/ 212 w 222"/>
                  <a:gd name="T79" fmla="*/ 143 h 230"/>
                  <a:gd name="T80" fmla="*/ 212 w 222"/>
                  <a:gd name="T81" fmla="*/ 143 h 230"/>
                  <a:gd name="T82" fmla="*/ 214 w 222"/>
                  <a:gd name="T83" fmla="*/ 134 h 230"/>
                  <a:gd name="T84" fmla="*/ 218 w 222"/>
                  <a:gd name="T85" fmla="*/ 124 h 230"/>
                  <a:gd name="T86" fmla="*/ 219 w 222"/>
                  <a:gd name="T87" fmla="*/ 114 h 230"/>
                  <a:gd name="T88" fmla="*/ 220 w 222"/>
                  <a:gd name="T89" fmla="*/ 105 h 230"/>
                  <a:gd name="T90" fmla="*/ 222 w 222"/>
                  <a:gd name="T91" fmla="*/ 95 h 230"/>
                  <a:gd name="T92" fmla="*/ 220 w 222"/>
                  <a:gd name="T93" fmla="*/ 85 h 230"/>
                  <a:gd name="T94" fmla="*/ 219 w 222"/>
                  <a:gd name="T95" fmla="*/ 76 h 230"/>
                  <a:gd name="T96" fmla="*/ 218 w 222"/>
                  <a:gd name="T97" fmla="*/ 66 h 230"/>
                  <a:gd name="T98" fmla="*/ 212 w 222"/>
                  <a:gd name="T99" fmla="*/ 48 h 230"/>
                  <a:gd name="T100" fmla="*/ 203 w 222"/>
                  <a:gd name="T101" fmla="*/ 31 h 230"/>
                  <a:gd name="T102" fmla="*/ 198 w 222"/>
                  <a:gd name="T103" fmla="*/ 22 h 230"/>
                  <a:gd name="T104" fmla="*/ 192 w 222"/>
                  <a:gd name="T105" fmla="*/ 15 h 230"/>
                  <a:gd name="T106" fmla="*/ 185 w 222"/>
                  <a:gd name="T107" fmla="*/ 8 h 230"/>
                  <a:gd name="T108" fmla="*/ 179 w 222"/>
                  <a:gd name="T109"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2" h="230">
                    <a:moveTo>
                      <a:pt x="179" y="0"/>
                    </a:moveTo>
                    <a:lnTo>
                      <a:pt x="179" y="0"/>
                    </a:lnTo>
                    <a:lnTo>
                      <a:pt x="151" y="17"/>
                    </a:lnTo>
                    <a:lnTo>
                      <a:pt x="124" y="35"/>
                    </a:lnTo>
                    <a:lnTo>
                      <a:pt x="99" y="56"/>
                    </a:lnTo>
                    <a:lnTo>
                      <a:pt x="76" y="78"/>
                    </a:lnTo>
                    <a:lnTo>
                      <a:pt x="54" y="101"/>
                    </a:lnTo>
                    <a:lnTo>
                      <a:pt x="35" y="126"/>
                    </a:lnTo>
                    <a:lnTo>
                      <a:pt x="17" y="153"/>
                    </a:lnTo>
                    <a:lnTo>
                      <a:pt x="0" y="181"/>
                    </a:lnTo>
                    <a:lnTo>
                      <a:pt x="0" y="181"/>
                    </a:lnTo>
                    <a:lnTo>
                      <a:pt x="9" y="191"/>
                    </a:lnTo>
                    <a:lnTo>
                      <a:pt x="20" y="199"/>
                    </a:lnTo>
                    <a:lnTo>
                      <a:pt x="32" y="206"/>
                    </a:lnTo>
                    <a:lnTo>
                      <a:pt x="46" y="213"/>
                    </a:lnTo>
                    <a:lnTo>
                      <a:pt x="46" y="213"/>
                    </a:lnTo>
                    <a:lnTo>
                      <a:pt x="53" y="215"/>
                    </a:lnTo>
                    <a:lnTo>
                      <a:pt x="53" y="215"/>
                    </a:lnTo>
                    <a:lnTo>
                      <a:pt x="69" y="221"/>
                    </a:lnTo>
                    <a:lnTo>
                      <a:pt x="86" y="226"/>
                    </a:lnTo>
                    <a:lnTo>
                      <a:pt x="101" y="228"/>
                    </a:lnTo>
                    <a:lnTo>
                      <a:pt x="117" y="230"/>
                    </a:lnTo>
                    <a:lnTo>
                      <a:pt x="117" y="230"/>
                    </a:lnTo>
                    <a:lnTo>
                      <a:pt x="138" y="228"/>
                    </a:lnTo>
                    <a:lnTo>
                      <a:pt x="156" y="225"/>
                    </a:lnTo>
                    <a:lnTo>
                      <a:pt x="173" y="221"/>
                    </a:lnTo>
                    <a:lnTo>
                      <a:pt x="188" y="216"/>
                    </a:lnTo>
                    <a:lnTo>
                      <a:pt x="200" y="211"/>
                    </a:lnTo>
                    <a:lnTo>
                      <a:pt x="208" y="206"/>
                    </a:lnTo>
                    <a:lnTo>
                      <a:pt x="215" y="203"/>
                    </a:lnTo>
                    <a:lnTo>
                      <a:pt x="215" y="203"/>
                    </a:lnTo>
                    <a:lnTo>
                      <a:pt x="206" y="199"/>
                    </a:lnTo>
                    <a:lnTo>
                      <a:pt x="197" y="196"/>
                    </a:lnTo>
                    <a:lnTo>
                      <a:pt x="190" y="191"/>
                    </a:lnTo>
                    <a:lnTo>
                      <a:pt x="183" y="186"/>
                    </a:lnTo>
                    <a:lnTo>
                      <a:pt x="183" y="186"/>
                    </a:lnTo>
                    <a:lnTo>
                      <a:pt x="191" y="176"/>
                    </a:lnTo>
                    <a:lnTo>
                      <a:pt x="198" y="166"/>
                    </a:lnTo>
                    <a:lnTo>
                      <a:pt x="206" y="156"/>
                    </a:lnTo>
                    <a:lnTo>
                      <a:pt x="212" y="143"/>
                    </a:lnTo>
                    <a:lnTo>
                      <a:pt x="212" y="143"/>
                    </a:lnTo>
                    <a:lnTo>
                      <a:pt x="214" y="134"/>
                    </a:lnTo>
                    <a:lnTo>
                      <a:pt x="218" y="124"/>
                    </a:lnTo>
                    <a:lnTo>
                      <a:pt x="219" y="114"/>
                    </a:lnTo>
                    <a:lnTo>
                      <a:pt x="220" y="105"/>
                    </a:lnTo>
                    <a:lnTo>
                      <a:pt x="222" y="95"/>
                    </a:lnTo>
                    <a:lnTo>
                      <a:pt x="220" y="85"/>
                    </a:lnTo>
                    <a:lnTo>
                      <a:pt x="219" y="76"/>
                    </a:lnTo>
                    <a:lnTo>
                      <a:pt x="218" y="66"/>
                    </a:lnTo>
                    <a:lnTo>
                      <a:pt x="212" y="48"/>
                    </a:lnTo>
                    <a:lnTo>
                      <a:pt x="203" y="31"/>
                    </a:lnTo>
                    <a:lnTo>
                      <a:pt x="198" y="22"/>
                    </a:lnTo>
                    <a:lnTo>
                      <a:pt x="192" y="15"/>
                    </a:lnTo>
                    <a:lnTo>
                      <a:pt x="185" y="8"/>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0" name="Freeform 67"/>
              <p:cNvSpPr>
                <a:spLocks/>
              </p:cNvSpPr>
              <p:nvPr/>
            </p:nvSpPr>
            <p:spPr bwMode="auto">
              <a:xfrm>
                <a:off x="2051874" y="1326617"/>
                <a:ext cx="1559363" cy="1570742"/>
              </a:xfrm>
              <a:custGeom>
                <a:avLst/>
                <a:gdLst>
                  <a:gd name="T0" fmla="*/ 157 w 274"/>
                  <a:gd name="T1" fmla="*/ 277 h 277"/>
                  <a:gd name="T2" fmla="*/ 122 w 274"/>
                  <a:gd name="T3" fmla="*/ 273 h 277"/>
                  <a:gd name="T4" fmla="*/ 89 w 274"/>
                  <a:gd name="T5" fmla="*/ 262 h 277"/>
                  <a:gd name="T6" fmla="*/ 82 w 274"/>
                  <a:gd name="T7" fmla="*/ 260 h 277"/>
                  <a:gd name="T8" fmla="*/ 70 w 274"/>
                  <a:gd name="T9" fmla="*/ 254 h 277"/>
                  <a:gd name="T10" fmla="*/ 48 w 274"/>
                  <a:gd name="T11" fmla="*/ 238 h 277"/>
                  <a:gd name="T12" fmla="*/ 30 w 274"/>
                  <a:gd name="T13" fmla="*/ 220 h 277"/>
                  <a:gd name="T14" fmla="*/ 15 w 274"/>
                  <a:gd name="T15" fmla="*/ 198 h 277"/>
                  <a:gd name="T16" fmla="*/ 6 w 274"/>
                  <a:gd name="T17" fmla="*/ 175 h 277"/>
                  <a:gd name="T18" fmla="*/ 1 w 274"/>
                  <a:gd name="T19" fmla="*/ 149 h 277"/>
                  <a:gd name="T20" fmla="*/ 0 w 274"/>
                  <a:gd name="T21" fmla="*/ 123 h 277"/>
                  <a:gd name="T22" fmla="*/ 6 w 274"/>
                  <a:gd name="T23" fmla="*/ 96 h 277"/>
                  <a:gd name="T24" fmla="*/ 9 w 274"/>
                  <a:gd name="T25" fmla="*/ 84 h 277"/>
                  <a:gd name="T26" fmla="*/ 19 w 274"/>
                  <a:gd name="T27" fmla="*/ 66 h 277"/>
                  <a:gd name="T28" fmla="*/ 30 w 274"/>
                  <a:gd name="T29" fmla="*/ 50 h 277"/>
                  <a:gd name="T30" fmla="*/ 59 w 274"/>
                  <a:gd name="T31" fmla="*/ 23 h 277"/>
                  <a:gd name="T32" fmla="*/ 94 w 274"/>
                  <a:gd name="T33" fmla="*/ 6 h 277"/>
                  <a:gd name="T34" fmla="*/ 114 w 274"/>
                  <a:gd name="T35" fmla="*/ 3 h 277"/>
                  <a:gd name="T36" fmla="*/ 134 w 274"/>
                  <a:gd name="T37" fmla="*/ 0 h 277"/>
                  <a:gd name="T38" fmla="*/ 147 w 274"/>
                  <a:gd name="T39" fmla="*/ 1 h 277"/>
                  <a:gd name="T40" fmla="*/ 173 w 274"/>
                  <a:gd name="T41" fmla="*/ 6 h 277"/>
                  <a:gd name="T42" fmla="*/ 185 w 274"/>
                  <a:gd name="T43" fmla="*/ 11 h 277"/>
                  <a:gd name="T44" fmla="*/ 209 w 274"/>
                  <a:gd name="T45" fmla="*/ 23 h 277"/>
                  <a:gd name="T46" fmla="*/ 230 w 274"/>
                  <a:gd name="T47" fmla="*/ 40 h 277"/>
                  <a:gd name="T48" fmla="*/ 246 w 274"/>
                  <a:gd name="T49" fmla="*/ 61 h 277"/>
                  <a:gd name="T50" fmla="*/ 258 w 274"/>
                  <a:gd name="T51" fmla="*/ 84 h 277"/>
                  <a:gd name="T52" fmla="*/ 265 w 274"/>
                  <a:gd name="T53" fmla="*/ 108 h 277"/>
                  <a:gd name="T54" fmla="*/ 269 w 274"/>
                  <a:gd name="T55" fmla="*/ 134 h 277"/>
                  <a:gd name="T56" fmla="*/ 266 w 274"/>
                  <a:gd name="T57" fmla="*/ 160 h 277"/>
                  <a:gd name="T58" fmla="*/ 258 w 274"/>
                  <a:gd name="T59" fmla="*/ 187 h 277"/>
                  <a:gd name="T60" fmla="*/ 253 w 274"/>
                  <a:gd name="T61" fmla="*/ 197 h 277"/>
                  <a:gd name="T62" fmla="*/ 241 w 274"/>
                  <a:gd name="T63" fmla="*/ 216 h 277"/>
                  <a:gd name="T64" fmla="*/ 235 w 274"/>
                  <a:gd name="T65" fmla="*/ 225 h 277"/>
                  <a:gd name="T66" fmla="*/ 258 w 274"/>
                  <a:gd name="T67" fmla="*/ 236 h 277"/>
                  <a:gd name="T68" fmla="*/ 259 w 274"/>
                  <a:gd name="T69" fmla="*/ 249 h 277"/>
                  <a:gd name="T70" fmla="*/ 251 w 274"/>
                  <a:gd name="T71" fmla="*/ 254 h 277"/>
                  <a:gd name="T72" fmla="*/ 229 w 274"/>
                  <a:gd name="T73" fmla="*/ 263 h 277"/>
                  <a:gd name="T74" fmla="*/ 197 w 274"/>
                  <a:gd name="T75" fmla="*/ 272 h 277"/>
                  <a:gd name="T76" fmla="*/ 157 w 274"/>
                  <a:gd name="T77"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4" h="277">
                    <a:moveTo>
                      <a:pt x="157" y="277"/>
                    </a:moveTo>
                    <a:lnTo>
                      <a:pt x="157" y="277"/>
                    </a:lnTo>
                    <a:lnTo>
                      <a:pt x="140" y="276"/>
                    </a:lnTo>
                    <a:lnTo>
                      <a:pt x="122" y="273"/>
                    </a:lnTo>
                    <a:lnTo>
                      <a:pt x="106" y="268"/>
                    </a:lnTo>
                    <a:lnTo>
                      <a:pt x="89" y="262"/>
                    </a:lnTo>
                    <a:lnTo>
                      <a:pt x="89" y="262"/>
                    </a:lnTo>
                    <a:lnTo>
                      <a:pt x="82" y="260"/>
                    </a:lnTo>
                    <a:lnTo>
                      <a:pt x="82" y="260"/>
                    </a:lnTo>
                    <a:lnTo>
                      <a:pt x="70" y="254"/>
                    </a:lnTo>
                    <a:lnTo>
                      <a:pt x="59" y="246"/>
                    </a:lnTo>
                    <a:lnTo>
                      <a:pt x="48" y="238"/>
                    </a:lnTo>
                    <a:lnTo>
                      <a:pt x="38" y="230"/>
                    </a:lnTo>
                    <a:lnTo>
                      <a:pt x="30" y="220"/>
                    </a:lnTo>
                    <a:lnTo>
                      <a:pt x="21" y="209"/>
                    </a:lnTo>
                    <a:lnTo>
                      <a:pt x="15" y="198"/>
                    </a:lnTo>
                    <a:lnTo>
                      <a:pt x="9" y="187"/>
                    </a:lnTo>
                    <a:lnTo>
                      <a:pt x="6" y="175"/>
                    </a:lnTo>
                    <a:lnTo>
                      <a:pt x="2" y="162"/>
                    </a:lnTo>
                    <a:lnTo>
                      <a:pt x="1" y="149"/>
                    </a:lnTo>
                    <a:lnTo>
                      <a:pt x="0" y="136"/>
                    </a:lnTo>
                    <a:lnTo>
                      <a:pt x="0" y="123"/>
                    </a:lnTo>
                    <a:lnTo>
                      <a:pt x="2" y="109"/>
                    </a:lnTo>
                    <a:lnTo>
                      <a:pt x="6" y="96"/>
                    </a:lnTo>
                    <a:lnTo>
                      <a:pt x="9" y="84"/>
                    </a:lnTo>
                    <a:lnTo>
                      <a:pt x="9" y="84"/>
                    </a:lnTo>
                    <a:lnTo>
                      <a:pt x="14" y="74"/>
                    </a:lnTo>
                    <a:lnTo>
                      <a:pt x="19" y="66"/>
                    </a:lnTo>
                    <a:lnTo>
                      <a:pt x="24" y="57"/>
                    </a:lnTo>
                    <a:lnTo>
                      <a:pt x="30" y="50"/>
                    </a:lnTo>
                    <a:lnTo>
                      <a:pt x="44" y="35"/>
                    </a:lnTo>
                    <a:lnTo>
                      <a:pt x="59" y="23"/>
                    </a:lnTo>
                    <a:lnTo>
                      <a:pt x="76" y="14"/>
                    </a:lnTo>
                    <a:lnTo>
                      <a:pt x="94" y="6"/>
                    </a:lnTo>
                    <a:lnTo>
                      <a:pt x="104" y="4"/>
                    </a:lnTo>
                    <a:lnTo>
                      <a:pt x="114" y="3"/>
                    </a:lnTo>
                    <a:lnTo>
                      <a:pt x="124" y="1"/>
                    </a:lnTo>
                    <a:lnTo>
                      <a:pt x="134" y="0"/>
                    </a:lnTo>
                    <a:lnTo>
                      <a:pt x="134" y="0"/>
                    </a:lnTo>
                    <a:lnTo>
                      <a:pt x="147" y="1"/>
                    </a:lnTo>
                    <a:lnTo>
                      <a:pt x="160" y="3"/>
                    </a:lnTo>
                    <a:lnTo>
                      <a:pt x="173" y="6"/>
                    </a:lnTo>
                    <a:lnTo>
                      <a:pt x="185" y="11"/>
                    </a:lnTo>
                    <a:lnTo>
                      <a:pt x="185" y="11"/>
                    </a:lnTo>
                    <a:lnTo>
                      <a:pt x="198" y="17"/>
                    </a:lnTo>
                    <a:lnTo>
                      <a:pt x="209" y="23"/>
                    </a:lnTo>
                    <a:lnTo>
                      <a:pt x="220" y="32"/>
                    </a:lnTo>
                    <a:lnTo>
                      <a:pt x="230" y="40"/>
                    </a:lnTo>
                    <a:lnTo>
                      <a:pt x="238" y="50"/>
                    </a:lnTo>
                    <a:lnTo>
                      <a:pt x="246" y="61"/>
                    </a:lnTo>
                    <a:lnTo>
                      <a:pt x="253" y="72"/>
                    </a:lnTo>
                    <a:lnTo>
                      <a:pt x="258" y="84"/>
                    </a:lnTo>
                    <a:lnTo>
                      <a:pt x="263" y="96"/>
                    </a:lnTo>
                    <a:lnTo>
                      <a:pt x="265" y="108"/>
                    </a:lnTo>
                    <a:lnTo>
                      <a:pt x="268" y="122"/>
                    </a:lnTo>
                    <a:lnTo>
                      <a:pt x="269" y="134"/>
                    </a:lnTo>
                    <a:lnTo>
                      <a:pt x="268" y="147"/>
                    </a:lnTo>
                    <a:lnTo>
                      <a:pt x="266" y="160"/>
                    </a:lnTo>
                    <a:lnTo>
                      <a:pt x="263" y="174"/>
                    </a:lnTo>
                    <a:lnTo>
                      <a:pt x="258" y="187"/>
                    </a:lnTo>
                    <a:lnTo>
                      <a:pt x="258" y="187"/>
                    </a:lnTo>
                    <a:lnTo>
                      <a:pt x="253" y="197"/>
                    </a:lnTo>
                    <a:lnTo>
                      <a:pt x="248" y="206"/>
                    </a:lnTo>
                    <a:lnTo>
                      <a:pt x="241" y="216"/>
                    </a:lnTo>
                    <a:lnTo>
                      <a:pt x="235" y="225"/>
                    </a:lnTo>
                    <a:lnTo>
                      <a:pt x="235" y="225"/>
                    </a:lnTo>
                    <a:lnTo>
                      <a:pt x="246" y="231"/>
                    </a:lnTo>
                    <a:lnTo>
                      <a:pt x="258" y="236"/>
                    </a:lnTo>
                    <a:lnTo>
                      <a:pt x="274" y="240"/>
                    </a:lnTo>
                    <a:lnTo>
                      <a:pt x="259" y="249"/>
                    </a:lnTo>
                    <a:lnTo>
                      <a:pt x="259" y="249"/>
                    </a:lnTo>
                    <a:lnTo>
                      <a:pt x="251" y="254"/>
                    </a:lnTo>
                    <a:lnTo>
                      <a:pt x="241" y="259"/>
                    </a:lnTo>
                    <a:lnTo>
                      <a:pt x="229" y="263"/>
                    </a:lnTo>
                    <a:lnTo>
                      <a:pt x="214" y="268"/>
                    </a:lnTo>
                    <a:lnTo>
                      <a:pt x="197" y="272"/>
                    </a:lnTo>
                    <a:lnTo>
                      <a:pt x="178" y="276"/>
                    </a:lnTo>
                    <a:lnTo>
                      <a:pt x="157" y="277"/>
                    </a:lnTo>
                    <a:lnTo>
                      <a:pt x="157" y="277"/>
                    </a:lnTo>
                    <a:close/>
                  </a:path>
                </a:pathLst>
              </a:custGeom>
              <a:solidFill>
                <a:srgbClr val="F595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1" name="Freeform 68"/>
              <p:cNvSpPr>
                <a:spLocks noEditPoints="1"/>
              </p:cNvSpPr>
              <p:nvPr/>
            </p:nvSpPr>
            <p:spPr bwMode="auto">
              <a:xfrm>
                <a:off x="2006347" y="1281090"/>
                <a:ext cx="1707327" cy="1661799"/>
              </a:xfrm>
              <a:custGeom>
                <a:avLst/>
                <a:gdLst>
                  <a:gd name="T0" fmla="*/ 154 w 300"/>
                  <a:gd name="T1" fmla="*/ 16 h 291"/>
                  <a:gd name="T2" fmla="*/ 191 w 300"/>
                  <a:gd name="T3" fmla="*/ 25 h 291"/>
                  <a:gd name="T4" fmla="*/ 214 w 300"/>
                  <a:gd name="T5" fmla="*/ 38 h 291"/>
                  <a:gd name="T6" fmla="*/ 240 w 300"/>
                  <a:gd name="T7" fmla="*/ 62 h 291"/>
                  <a:gd name="T8" fmla="*/ 260 w 300"/>
                  <a:gd name="T9" fmla="*/ 93 h 291"/>
                  <a:gd name="T10" fmla="*/ 268 w 300"/>
                  <a:gd name="T11" fmla="*/ 129 h 291"/>
                  <a:gd name="T12" fmla="*/ 267 w 300"/>
                  <a:gd name="T13" fmla="*/ 166 h 291"/>
                  <a:gd name="T14" fmla="*/ 260 w 300"/>
                  <a:gd name="T15" fmla="*/ 190 h 291"/>
                  <a:gd name="T16" fmla="*/ 239 w 300"/>
                  <a:gd name="T17" fmla="*/ 223 h 291"/>
                  <a:gd name="T18" fmla="*/ 238 w 300"/>
                  <a:gd name="T19" fmla="*/ 238 h 291"/>
                  <a:gd name="T20" fmla="*/ 263 w 300"/>
                  <a:gd name="T21" fmla="*/ 250 h 291"/>
                  <a:gd name="T22" fmla="*/ 248 w 300"/>
                  <a:gd name="T23" fmla="*/ 258 h 291"/>
                  <a:gd name="T24" fmla="*/ 204 w 300"/>
                  <a:gd name="T25" fmla="*/ 272 h 291"/>
                  <a:gd name="T26" fmla="*/ 165 w 300"/>
                  <a:gd name="T27" fmla="*/ 277 h 291"/>
                  <a:gd name="T28" fmla="*/ 117 w 300"/>
                  <a:gd name="T29" fmla="*/ 268 h 291"/>
                  <a:gd name="T30" fmla="*/ 94 w 300"/>
                  <a:gd name="T31" fmla="*/ 260 h 291"/>
                  <a:gd name="T32" fmla="*/ 71 w 300"/>
                  <a:gd name="T33" fmla="*/ 247 h 291"/>
                  <a:gd name="T34" fmla="*/ 44 w 300"/>
                  <a:gd name="T35" fmla="*/ 222 h 291"/>
                  <a:gd name="T36" fmla="*/ 24 w 300"/>
                  <a:gd name="T37" fmla="*/ 190 h 291"/>
                  <a:gd name="T38" fmla="*/ 16 w 300"/>
                  <a:gd name="T39" fmla="*/ 155 h 291"/>
                  <a:gd name="T40" fmla="*/ 17 w 300"/>
                  <a:gd name="T41" fmla="*/ 118 h 291"/>
                  <a:gd name="T42" fmla="*/ 24 w 300"/>
                  <a:gd name="T43" fmla="*/ 93 h 291"/>
                  <a:gd name="T44" fmla="*/ 45 w 300"/>
                  <a:gd name="T45" fmla="*/ 61 h 291"/>
                  <a:gd name="T46" fmla="*/ 89 w 300"/>
                  <a:gd name="T47" fmla="*/ 27 h 291"/>
                  <a:gd name="T48" fmla="*/ 142 w 300"/>
                  <a:gd name="T49" fmla="*/ 16 h 291"/>
                  <a:gd name="T50" fmla="*/ 131 w 300"/>
                  <a:gd name="T51" fmla="*/ 0 h 291"/>
                  <a:gd name="T52" fmla="*/ 100 w 300"/>
                  <a:gd name="T53" fmla="*/ 6 h 291"/>
                  <a:gd name="T54" fmla="*/ 72 w 300"/>
                  <a:gd name="T55" fmla="*/ 18 h 291"/>
                  <a:gd name="T56" fmla="*/ 46 w 300"/>
                  <a:gd name="T57" fmla="*/ 36 h 291"/>
                  <a:gd name="T58" fmla="*/ 26 w 300"/>
                  <a:gd name="T59" fmla="*/ 59 h 291"/>
                  <a:gd name="T60" fmla="*/ 11 w 300"/>
                  <a:gd name="T61" fmla="*/ 87 h 291"/>
                  <a:gd name="T62" fmla="*/ 3 w 300"/>
                  <a:gd name="T63" fmla="*/ 115 h 291"/>
                  <a:gd name="T64" fmla="*/ 0 w 300"/>
                  <a:gd name="T65" fmla="*/ 156 h 291"/>
                  <a:gd name="T66" fmla="*/ 11 w 300"/>
                  <a:gd name="T67" fmla="*/ 196 h 291"/>
                  <a:gd name="T68" fmla="*/ 32 w 300"/>
                  <a:gd name="T69" fmla="*/ 232 h 291"/>
                  <a:gd name="T70" fmla="*/ 62 w 300"/>
                  <a:gd name="T71" fmla="*/ 260 h 291"/>
                  <a:gd name="T72" fmla="*/ 88 w 300"/>
                  <a:gd name="T73" fmla="*/ 273 h 291"/>
                  <a:gd name="T74" fmla="*/ 112 w 300"/>
                  <a:gd name="T75" fmla="*/ 283 h 291"/>
                  <a:gd name="T76" fmla="*/ 165 w 300"/>
                  <a:gd name="T77" fmla="*/ 291 h 291"/>
                  <a:gd name="T78" fmla="*/ 206 w 300"/>
                  <a:gd name="T79" fmla="*/ 286 h 291"/>
                  <a:gd name="T80" fmla="*/ 253 w 300"/>
                  <a:gd name="T81" fmla="*/ 272 h 291"/>
                  <a:gd name="T82" fmla="*/ 300 w 300"/>
                  <a:gd name="T83" fmla="*/ 245 h 291"/>
                  <a:gd name="T84" fmla="*/ 254 w 300"/>
                  <a:gd name="T85" fmla="*/ 229 h 291"/>
                  <a:gd name="T86" fmla="*/ 273 w 300"/>
                  <a:gd name="T87" fmla="*/ 196 h 291"/>
                  <a:gd name="T88" fmla="*/ 282 w 300"/>
                  <a:gd name="T89" fmla="*/ 169 h 291"/>
                  <a:gd name="T90" fmla="*/ 283 w 300"/>
                  <a:gd name="T91" fmla="*/ 127 h 291"/>
                  <a:gd name="T92" fmla="*/ 273 w 300"/>
                  <a:gd name="T93" fmla="*/ 87 h 291"/>
                  <a:gd name="T94" fmla="*/ 253 w 300"/>
                  <a:gd name="T95" fmla="*/ 52 h 291"/>
                  <a:gd name="T96" fmla="*/ 221 w 300"/>
                  <a:gd name="T97" fmla="*/ 24 h 291"/>
                  <a:gd name="T98" fmla="*/ 197 w 300"/>
                  <a:gd name="T99" fmla="*/ 11 h 291"/>
                  <a:gd name="T100" fmla="*/ 155 w 300"/>
                  <a:gd name="T101" fmla="*/ 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0" h="291">
                    <a:moveTo>
                      <a:pt x="142" y="16"/>
                    </a:moveTo>
                    <a:lnTo>
                      <a:pt x="142" y="16"/>
                    </a:lnTo>
                    <a:lnTo>
                      <a:pt x="154" y="16"/>
                    </a:lnTo>
                    <a:lnTo>
                      <a:pt x="166" y="17"/>
                    </a:lnTo>
                    <a:lnTo>
                      <a:pt x="179" y="21"/>
                    </a:lnTo>
                    <a:lnTo>
                      <a:pt x="191" y="25"/>
                    </a:lnTo>
                    <a:lnTo>
                      <a:pt x="191" y="25"/>
                    </a:lnTo>
                    <a:lnTo>
                      <a:pt x="203" y="30"/>
                    </a:lnTo>
                    <a:lnTo>
                      <a:pt x="214" y="38"/>
                    </a:lnTo>
                    <a:lnTo>
                      <a:pt x="223" y="45"/>
                    </a:lnTo>
                    <a:lnTo>
                      <a:pt x="232" y="53"/>
                    </a:lnTo>
                    <a:lnTo>
                      <a:pt x="240" y="62"/>
                    </a:lnTo>
                    <a:lnTo>
                      <a:pt x="248" y="72"/>
                    </a:lnTo>
                    <a:lnTo>
                      <a:pt x="254" y="82"/>
                    </a:lnTo>
                    <a:lnTo>
                      <a:pt x="260" y="93"/>
                    </a:lnTo>
                    <a:lnTo>
                      <a:pt x="263" y="106"/>
                    </a:lnTo>
                    <a:lnTo>
                      <a:pt x="266" y="116"/>
                    </a:lnTo>
                    <a:lnTo>
                      <a:pt x="268" y="129"/>
                    </a:lnTo>
                    <a:lnTo>
                      <a:pt x="270" y="141"/>
                    </a:lnTo>
                    <a:lnTo>
                      <a:pt x="268" y="154"/>
                    </a:lnTo>
                    <a:lnTo>
                      <a:pt x="267" y="166"/>
                    </a:lnTo>
                    <a:lnTo>
                      <a:pt x="263" y="178"/>
                    </a:lnTo>
                    <a:lnTo>
                      <a:pt x="260" y="190"/>
                    </a:lnTo>
                    <a:lnTo>
                      <a:pt x="260" y="190"/>
                    </a:lnTo>
                    <a:lnTo>
                      <a:pt x="254" y="203"/>
                    </a:lnTo>
                    <a:lnTo>
                      <a:pt x="246" y="213"/>
                    </a:lnTo>
                    <a:lnTo>
                      <a:pt x="239" y="223"/>
                    </a:lnTo>
                    <a:lnTo>
                      <a:pt x="231" y="233"/>
                    </a:lnTo>
                    <a:lnTo>
                      <a:pt x="231" y="233"/>
                    </a:lnTo>
                    <a:lnTo>
                      <a:pt x="238" y="238"/>
                    </a:lnTo>
                    <a:lnTo>
                      <a:pt x="245" y="243"/>
                    </a:lnTo>
                    <a:lnTo>
                      <a:pt x="254" y="246"/>
                    </a:lnTo>
                    <a:lnTo>
                      <a:pt x="263" y="250"/>
                    </a:lnTo>
                    <a:lnTo>
                      <a:pt x="263" y="250"/>
                    </a:lnTo>
                    <a:lnTo>
                      <a:pt x="256" y="253"/>
                    </a:lnTo>
                    <a:lnTo>
                      <a:pt x="248" y="258"/>
                    </a:lnTo>
                    <a:lnTo>
                      <a:pt x="236" y="263"/>
                    </a:lnTo>
                    <a:lnTo>
                      <a:pt x="221" y="268"/>
                    </a:lnTo>
                    <a:lnTo>
                      <a:pt x="204" y="272"/>
                    </a:lnTo>
                    <a:lnTo>
                      <a:pt x="186" y="275"/>
                    </a:lnTo>
                    <a:lnTo>
                      <a:pt x="165" y="277"/>
                    </a:lnTo>
                    <a:lnTo>
                      <a:pt x="165" y="277"/>
                    </a:lnTo>
                    <a:lnTo>
                      <a:pt x="149" y="275"/>
                    </a:lnTo>
                    <a:lnTo>
                      <a:pt x="134" y="273"/>
                    </a:lnTo>
                    <a:lnTo>
                      <a:pt x="117" y="268"/>
                    </a:lnTo>
                    <a:lnTo>
                      <a:pt x="101" y="262"/>
                    </a:lnTo>
                    <a:lnTo>
                      <a:pt x="101" y="262"/>
                    </a:lnTo>
                    <a:lnTo>
                      <a:pt x="94" y="260"/>
                    </a:lnTo>
                    <a:lnTo>
                      <a:pt x="94" y="260"/>
                    </a:lnTo>
                    <a:lnTo>
                      <a:pt x="82" y="253"/>
                    </a:lnTo>
                    <a:lnTo>
                      <a:pt x="71" y="247"/>
                    </a:lnTo>
                    <a:lnTo>
                      <a:pt x="61" y="240"/>
                    </a:lnTo>
                    <a:lnTo>
                      <a:pt x="51" y="232"/>
                    </a:lnTo>
                    <a:lnTo>
                      <a:pt x="44" y="222"/>
                    </a:lnTo>
                    <a:lnTo>
                      <a:pt x="37" y="212"/>
                    </a:lnTo>
                    <a:lnTo>
                      <a:pt x="29" y="201"/>
                    </a:lnTo>
                    <a:lnTo>
                      <a:pt x="24" y="190"/>
                    </a:lnTo>
                    <a:lnTo>
                      <a:pt x="21" y="180"/>
                    </a:lnTo>
                    <a:lnTo>
                      <a:pt x="17" y="167"/>
                    </a:lnTo>
                    <a:lnTo>
                      <a:pt x="16" y="155"/>
                    </a:lnTo>
                    <a:lnTo>
                      <a:pt x="15" y="143"/>
                    </a:lnTo>
                    <a:lnTo>
                      <a:pt x="16" y="131"/>
                    </a:lnTo>
                    <a:lnTo>
                      <a:pt x="17" y="118"/>
                    </a:lnTo>
                    <a:lnTo>
                      <a:pt x="21" y="106"/>
                    </a:lnTo>
                    <a:lnTo>
                      <a:pt x="24" y="93"/>
                    </a:lnTo>
                    <a:lnTo>
                      <a:pt x="24" y="93"/>
                    </a:lnTo>
                    <a:lnTo>
                      <a:pt x="29" y="85"/>
                    </a:lnTo>
                    <a:lnTo>
                      <a:pt x="33" y="76"/>
                    </a:lnTo>
                    <a:lnTo>
                      <a:pt x="45" y="61"/>
                    </a:lnTo>
                    <a:lnTo>
                      <a:pt x="57" y="47"/>
                    </a:lnTo>
                    <a:lnTo>
                      <a:pt x="72" y="36"/>
                    </a:lnTo>
                    <a:lnTo>
                      <a:pt x="89" y="27"/>
                    </a:lnTo>
                    <a:lnTo>
                      <a:pt x="106" y="21"/>
                    </a:lnTo>
                    <a:lnTo>
                      <a:pt x="124" y="17"/>
                    </a:lnTo>
                    <a:lnTo>
                      <a:pt x="142" y="16"/>
                    </a:lnTo>
                    <a:close/>
                    <a:moveTo>
                      <a:pt x="142" y="0"/>
                    </a:moveTo>
                    <a:lnTo>
                      <a:pt x="142" y="0"/>
                    </a:lnTo>
                    <a:lnTo>
                      <a:pt x="131" y="0"/>
                    </a:lnTo>
                    <a:lnTo>
                      <a:pt x="120" y="1"/>
                    </a:lnTo>
                    <a:lnTo>
                      <a:pt x="111" y="4"/>
                    </a:lnTo>
                    <a:lnTo>
                      <a:pt x="100" y="6"/>
                    </a:lnTo>
                    <a:lnTo>
                      <a:pt x="90" y="10"/>
                    </a:lnTo>
                    <a:lnTo>
                      <a:pt x="82" y="13"/>
                    </a:lnTo>
                    <a:lnTo>
                      <a:pt x="72" y="18"/>
                    </a:lnTo>
                    <a:lnTo>
                      <a:pt x="63" y="24"/>
                    </a:lnTo>
                    <a:lnTo>
                      <a:pt x="55" y="30"/>
                    </a:lnTo>
                    <a:lnTo>
                      <a:pt x="46" y="36"/>
                    </a:lnTo>
                    <a:lnTo>
                      <a:pt x="39" y="44"/>
                    </a:lnTo>
                    <a:lnTo>
                      <a:pt x="33" y="52"/>
                    </a:lnTo>
                    <a:lnTo>
                      <a:pt x="26" y="59"/>
                    </a:lnTo>
                    <a:lnTo>
                      <a:pt x="21" y="69"/>
                    </a:lnTo>
                    <a:lnTo>
                      <a:pt x="15" y="78"/>
                    </a:lnTo>
                    <a:lnTo>
                      <a:pt x="11" y="87"/>
                    </a:lnTo>
                    <a:lnTo>
                      <a:pt x="11" y="87"/>
                    </a:lnTo>
                    <a:lnTo>
                      <a:pt x="6" y="102"/>
                    </a:lnTo>
                    <a:lnTo>
                      <a:pt x="3" y="115"/>
                    </a:lnTo>
                    <a:lnTo>
                      <a:pt x="0" y="130"/>
                    </a:lnTo>
                    <a:lnTo>
                      <a:pt x="0" y="143"/>
                    </a:lnTo>
                    <a:lnTo>
                      <a:pt x="0" y="156"/>
                    </a:lnTo>
                    <a:lnTo>
                      <a:pt x="3" y="170"/>
                    </a:lnTo>
                    <a:lnTo>
                      <a:pt x="6" y="183"/>
                    </a:lnTo>
                    <a:lnTo>
                      <a:pt x="11" y="196"/>
                    </a:lnTo>
                    <a:lnTo>
                      <a:pt x="17" y="209"/>
                    </a:lnTo>
                    <a:lnTo>
                      <a:pt x="23" y="221"/>
                    </a:lnTo>
                    <a:lnTo>
                      <a:pt x="32" y="232"/>
                    </a:lnTo>
                    <a:lnTo>
                      <a:pt x="40" y="241"/>
                    </a:lnTo>
                    <a:lnTo>
                      <a:pt x="51" y="251"/>
                    </a:lnTo>
                    <a:lnTo>
                      <a:pt x="62" y="260"/>
                    </a:lnTo>
                    <a:lnTo>
                      <a:pt x="74" y="267"/>
                    </a:lnTo>
                    <a:lnTo>
                      <a:pt x="88" y="273"/>
                    </a:lnTo>
                    <a:lnTo>
                      <a:pt x="88" y="273"/>
                    </a:lnTo>
                    <a:lnTo>
                      <a:pt x="95" y="277"/>
                    </a:lnTo>
                    <a:lnTo>
                      <a:pt x="95" y="277"/>
                    </a:lnTo>
                    <a:lnTo>
                      <a:pt x="112" y="283"/>
                    </a:lnTo>
                    <a:lnTo>
                      <a:pt x="129" y="287"/>
                    </a:lnTo>
                    <a:lnTo>
                      <a:pt x="147" y="290"/>
                    </a:lnTo>
                    <a:lnTo>
                      <a:pt x="165" y="291"/>
                    </a:lnTo>
                    <a:lnTo>
                      <a:pt x="165" y="291"/>
                    </a:lnTo>
                    <a:lnTo>
                      <a:pt x="187" y="290"/>
                    </a:lnTo>
                    <a:lnTo>
                      <a:pt x="206" y="286"/>
                    </a:lnTo>
                    <a:lnTo>
                      <a:pt x="225" y="283"/>
                    </a:lnTo>
                    <a:lnTo>
                      <a:pt x="240" y="277"/>
                    </a:lnTo>
                    <a:lnTo>
                      <a:pt x="253" y="272"/>
                    </a:lnTo>
                    <a:lnTo>
                      <a:pt x="262" y="267"/>
                    </a:lnTo>
                    <a:lnTo>
                      <a:pt x="272" y="262"/>
                    </a:lnTo>
                    <a:lnTo>
                      <a:pt x="300" y="245"/>
                    </a:lnTo>
                    <a:lnTo>
                      <a:pt x="268" y="235"/>
                    </a:lnTo>
                    <a:lnTo>
                      <a:pt x="268" y="235"/>
                    </a:lnTo>
                    <a:lnTo>
                      <a:pt x="254" y="229"/>
                    </a:lnTo>
                    <a:lnTo>
                      <a:pt x="254" y="229"/>
                    </a:lnTo>
                    <a:lnTo>
                      <a:pt x="265" y="213"/>
                    </a:lnTo>
                    <a:lnTo>
                      <a:pt x="273" y="196"/>
                    </a:lnTo>
                    <a:lnTo>
                      <a:pt x="273" y="196"/>
                    </a:lnTo>
                    <a:lnTo>
                      <a:pt x="278" y="183"/>
                    </a:lnTo>
                    <a:lnTo>
                      <a:pt x="282" y="169"/>
                    </a:lnTo>
                    <a:lnTo>
                      <a:pt x="283" y="155"/>
                    </a:lnTo>
                    <a:lnTo>
                      <a:pt x="284" y="141"/>
                    </a:lnTo>
                    <a:lnTo>
                      <a:pt x="283" y="127"/>
                    </a:lnTo>
                    <a:lnTo>
                      <a:pt x="282" y="114"/>
                    </a:lnTo>
                    <a:lnTo>
                      <a:pt x="278" y="101"/>
                    </a:lnTo>
                    <a:lnTo>
                      <a:pt x="273" y="87"/>
                    </a:lnTo>
                    <a:lnTo>
                      <a:pt x="267" y="75"/>
                    </a:lnTo>
                    <a:lnTo>
                      <a:pt x="260" y="64"/>
                    </a:lnTo>
                    <a:lnTo>
                      <a:pt x="253" y="52"/>
                    </a:lnTo>
                    <a:lnTo>
                      <a:pt x="243" y="42"/>
                    </a:lnTo>
                    <a:lnTo>
                      <a:pt x="233" y="33"/>
                    </a:lnTo>
                    <a:lnTo>
                      <a:pt x="221" y="24"/>
                    </a:lnTo>
                    <a:lnTo>
                      <a:pt x="209" y="17"/>
                    </a:lnTo>
                    <a:lnTo>
                      <a:pt x="197" y="11"/>
                    </a:lnTo>
                    <a:lnTo>
                      <a:pt x="197" y="11"/>
                    </a:lnTo>
                    <a:lnTo>
                      <a:pt x="183" y="6"/>
                    </a:lnTo>
                    <a:lnTo>
                      <a:pt x="170" y="2"/>
                    </a:lnTo>
                    <a:lnTo>
                      <a:pt x="155" y="1"/>
                    </a:lnTo>
                    <a:lnTo>
                      <a:pt x="1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2" name="Freeform 69"/>
              <p:cNvSpPr>
                <a:spLocks/>
              </p:cNvSpPr>
              <p:nvPr/>
            </p:nvSpPr>
            <p:spPr bwMode="auto">
              <a:xfrm>
                <a:off x="2086018" y="1372147"/>
                <a:ext cx="1456919" cy="1479683"/>
              </a:xfrm>
              <a:custGeom>
                <a:avLst/>
                <a:gdLst>
                  <a:gd name="T0" fmla="*/ 127 w 255"/>
                  <a:gd name="T1" fmla="*/ 0 h 261"/>
                  <a:gd name="T2" fmla="*/ 151 w 255"/>
                  <a:gd name="T3" fmla="*/ 1 h 261"/>
                  <a:gd name="T4" fmla="*/ 176 w 255"/>
                  <a:gd name="T5" fmla="*/ 9 h 261"/>
                  <a:gd name="T6" fmla="*/ 188 w 255"/>
                  <a:gd name="T7" fmla="*/ 14 h 261"/>
                  <a:gd name="T8" fmla="*/ 208 w 255"/>
                  <a:gd name="T9" fmla="*/ 29 h 261"/>
                  <a:gd name="T10" fmla="*/ 225 w 255"/>
                  <a:gd name="T11" fmla="*/ 46 h 261"/>
                  <a:gd name="T12" fmla="*/ 239 w 255"/>
                  <a:gd name="T13" fmla="*/ 66 h 261"/>
                  <a:gd name="T14" fmla="*/ 248 w 255"/>
                  <a:gd name="T15" fmla="*/ 90 h 261"/>
                  <a:gd name="T16" fmla="*/ 253 w 255"/>
                  <a:gd name="T17" fmla="*/ 113 h 261"/>
                  <a:gd name="T18" fmla="*/ 253 w 255"/>
                  <a:gd name="T19" fmla="*/ 138 h 261"/>
                  <a:gd name="T20" fmla="*/ 248 w 255"/>
                  <a:gd name="T21" fmla="*/ 162 h 261"/>
                  <a:gd name="T22" fmla="*/ 245 w 255"/>
                  <a:gd name="T23" fmla="*/ 174 h 261"/>
                  <a:gd name="T24" fmla="*/ 231 w 255"/>
                  <a:gd name="T25" fmla="*/ 197 h 261"/>
                  <a:gd name="T26" fmla="*/ 216 w 255"/>
                  <a:gd name="T27" fmla="*/ 217 h 261"/>
                  <a:gd name="T28" fmla="*/ 223 w 255"/>
                  <a:gd name="T29" fmla="*/ 222 h 261"/>
                  <a:gd name="T30" fmla="*/ 239 w 255"/>
                  <a:gd name="T31" fmla="*/ 230 h 261"/>
                  <a:gd name="T32" fmla="*/ 248 w 255"/>
                  <a:gd name="T33" fmla="*/ 234 h 261"/>
                  <a:gd name="T34" fmla="*/ 233 w 255"/>
                  <a:gd name="T35" fmla="*/ 242 h 261"/>
                  <a:gd name="T36" fmla="*/ 206 w 255"/>
                  <a:gd name="T37" fmla="*/ 252 h 261"/>
                  <a:gd name="T38" fmla="*/ 171 w 255"/>
                  <a:gd name="T39" fmla="*/ 259 h 261"/>
                  <a:gd name="T40" fmla="*/ 150 w 255"/>
                  <a:gd name="T41" fmla="*/ 261 h 261"/>
                  <a:gd name="T42" fmla="*/ 119 w 255"/>
                  <a:gd name="T43" fmla="*/ 257 h 261"/>
                  <a:gd name="T44" fmla="*/ 86 w 255"/>
                  <a:gd name="T45" fmla="*/ 246 h 261"/>
                  <a:gd name="T46" fmla="*/ 79 w 255"/>
                  <a:gd name="T47" fmla="*/ 244 h 261"/>
                  <a:gd name="T48" fmla="*/ 67 w 255"/>
                  <a:gd name="T49" fmla="*/ 237 h 261"/>
                  <a:gd name="T50" fmla="*/ 46 w 255"/>
                  <a:gd name="T51" fmla="*/ 224 h 261"/>
                  <a:gd name="T52" fmla="*/ 29 w 255"/>
                  <a:gd name="T53" fmla="*/ 206 h 261"/>
                  <a:gd name="T54" fmla="*/ 14 w 255"/>
                  <a:gd name="T55" fmla="*/ 185 h 261"/>
                  <a:gd name="T56" fmla="*/ 6 w 255"/>
                  <a:gd name="T57" fmla="*/ 164 h 261"/>
                  <a:gd name="T58" fmla="*/ 1 w 255"/>
                  <a:gd name="T59" fmla="*/ 139 h 261"/>
                  <a:gd name="T60" fmla="*/ 1 w 255"/>
                  <a:gd name="T61" fmla="*/ 115 h 261"/>
                  <a:gd name="T62" fmla="*/ 6 w 255"/>
                  <a:gd name="T63" fmla="*/ 90 h 261"/>
                  <a:gd name="T64" fmla="*/ 9 w 255"/>
                  <a:gd name="T65" fmla="*/ 77 h 261"/>
                  <a:gd name="T66" fmla="*/ 18 w 255"/>
                  <a:gd name="T67" fmla="*/ 60 h 261"/>
                  <a:gd name="T68" fmla="*/ 42 w 255"/>
                  <a:gd name="T69" fmla="*/ 31 h 261"/>
                  <a:gd name="T70" fmla="*/ 74 w 255"/>
                  <a:gd name="T71" fmla="*/ 11 h 261"/>
                  <a:gd name="T72" fmla="*/ 109 w 255"/>
                  <a:gd name="T73" fmla="*/ 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61">
                    <a:moveTo>
                      <a:pt x="127" y="0"/>
                    </a:moveTo>
                    <a:lnTo>
                      <a:pt x="127" y="0"/>
                    </a:lnTo>
                    <a:lnTo>
                      <a:pt x="139" y="0"/>
                    </a:lnTo>
                    <a:lnTo>
                      <a:pt x="151" y="1"/>
                    </a:lnTo>
                    <a:lnTo>
                      <a:pt x="164" y="5"/>
                    </a:lnTo>
                    <a:lnTo>
                      <a:pt x="176" y="9"/>
                    </a:lnTo>
                    <a:lnTo>
                      <a:pt x="176" y="9"/>
                    </a:lnTo>
                    <a:lnTo>
                      <a:pt x="188" y="14"/>
                    </a:lnTo>
                    <a:lnTo>
                      <a:pt x="199" y="22"/>
                    </a:lnTo>
                    <a:lnTo>
                      <a:pt x="208" y="29"/>
                    </a:lnTo>
                    <a:lnTo>
                      <a:pt x="217" y="37"/>
                    </a:lnTo>
                    <a:lnTo>
                      <a:pt x="225" y="46"/>
                    </a:lnTo>
                    <a:lnTo>
                      <a:pt x="233" y="56"/>
                    </a:lnTo>
                    <a:lnTo>
                      <a:pt x="239" y="66"/>
                    </a:lnTo>
                    <a:lnTo>
                      <a:pt x="245" y="77"/>
                    </a:lnTo>
                    <a:lnTo>
                      <a:pt x="248" y="90"/>
                    </a:lnTo>
                    <a:lnTo>
                      <a:pt x="251" y="100"/>
                    </a:lnTo>
                    <a:lnTo>
                      <a:pt x="253" y="113"/>
                    </a:lnTo>
                    <a:lnTo>
                      <a:pt x="255" y="125"/>
                    </a:lnTo>
                    <a:lnTo>
                      <a:pt x="253" y="138"/>
                    </a:lnTo>
                    <a:lnTo>
                      <a:pt x="252" y="150"/>
                    </a:lnTo>
                    <a:lnTo>
                      <a:pt x="248" y="162"/>
                    </a:lnTo>
                    <a:lnTo>
                      <a:pt x="245" y="174"/>
                    </a:lnTo>
                    <a:lnTo>
                      <a:pt x="245" y="174"/>
                    </a:lnTo>
                    <a:lnTo>
                      <a:pt x="239" y="187"/>
                    </a:lnTo>
                    <a:lnTo>
                      <a:pt x="231" y="197"/>
                    </a:lnTo>
                    <a:lnTo>
                      <a:pt x="224" y="207"/>
                    </a:lnTo>
                    <a:lnTo>
                      <a:pt x="216" y="217"/>
                    </a:lnTo>
                    <a:lnTo>
                      <a:pt x="216" y="217"/>
                    </a:lnTo>
                    <a:lnTo>
                      <a:pt x="223" y="222"/>
                    </a:lnTo>
                    <a:lnTo>
                      <a:pt x="230" y="227"/>
                    </a:lnTo>
                    <a:lnTo>
                      <a:pt x="239" y="230"/>
                    </a:lnTo>
                    <a:lnTo>
                      <a:pt x="248" y="234"/>
                    </a:lnTo>
                    <a:lnTo>
                      <a:pt x="248" y="234"/>
                    </a:lnTo>
                    <a:lnTo>
                      <a:pt x="241" y="237"/>
                    </a:lnTo>
                    <a:lnTo>
                      <a:pt x="233" y="242"/>
                    </a:lnTo>
                    <a:lnTo>
                      <a:pt x="221" y="247"/>
                    </a:lnTo>
                    <a:lnTo>
                      <a:pt x="206" y="252"/>
                    </a:lnTo>
                    <a:lnTo>
                      <a:pt x="189" y="256"/>
                    </a:lnTo>
                    <a:lnTo>
                      <a:pt x="171" y="259"/>
                    </a:lnTo>
                    <a:lnTo>
                      <a:pt x="150" y="261"/>
                    </a:lnTo>
                    <a:lnTo>
                      <a:pt x="150" y="261"/>
                    </a:lnTo>
                    <a:lnTo>
                      <a:pt x="134" y="259"/>
                    </a:lnTo>
                    <a:lnTo>
                      <a:pt x="119" y="257"/>
                    </a:lnTo>
                    <a:lnTo>
                      <a:pt x="102" y="252"/>
                    </a:lnTo>
                    <a:lnTo>
                      <a:pt x="86" y="246"/>
                    </a:lnTo>
                    <a:lnTo>
                      <a:pt x="86" y="246"/>
                    </a:lnTo>
                    <a:lnTo>
                      <a:pt x="79" y="244"/>
                    </a:lnTo>
                    <a:lnTo>
                      <a:pt x="79" y="244"/>
                    </a:lnTo>
                    <a:lnTo>
                      <a:pt x="67" y="237"/>
                    </a:lnTo>
                    <a:lnTo>
                      <a:pt x="56" y="231"/>
                    </a:lnTo>
                    <a:lnTo>
                      <a:pt x="46" y="224"/>
                    </a:lnTo>
                    <a:lnTo>
                      <a:pt x="36" y="216"/>
                    </a:lnTo>
                    <a:lnTo>
                      <a:pt x="29" y="206"/>
                    </a:lnTo>
                    <a:lnTo>
                      <a:pt x="22" y="196"/>
                    </a:lnTo>
                    <a:lnTo>
                      <a:pt x="14" y="185"/>
                    </a:lnTo>
                    <a:lnTo>
                      <a:pt x="9" y="174"/>
                    </a:lnTo>
                    <a:lnTo>
                      <a:pt x="6" y="164"/>
                    </a:lnTo>
                    <a:lnTo>
                      <a:pt x="2" y="151"/>
                    </a:lnTo>
                    <a:lnTo>
                      <a:pt x="1" y="139"/>
                    </a:lnTo>
                    <a:lnTo>
                      <a:pt x="0" y="127"/>
                    </a:lnTo>
                    <a:lnTo>
                      <a:pt x="1" y="115"/>
                    </a:lnTo>
                    <a:lnTo>
                      <a:pt x="2" y="102"/>
                    </a:lnTo>
                    <a:lnTo>
                      <a:pt x="6" y="90"/>
                    </a:lnTo>
                    <a:lnTo>
                      <a:pt x="9" y="77"/>
                    </a:lnTo>
                    <a:lnTo>
                      <a:pt x="9" y="77"/>
                    </a:lnTo>
                    <a:lnTo>
                      <a:pt x="14" y="69"/>
                    </a:lnTo>
                    <a:lnTo>
                      <a:pt x="18" y="60"/>
                    </a:lnTo>
                    <a:lnTo>
                      <a:pt x="30" y="45"/>
                    </a:lnTo>
                    <a:lnTo>
                      <a:pt x="42" y="31"/>
                    </a:lnTo>
                    <a:lnTo>
                      <a:pt x="57" y="20"/>
                    </a:lnTo>
                    <a:lnTo>
                      <a:pt x="74" y="11"/>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 name="Freeform 70"/>
              <p:cNvSpPr>
                <a:spLocks/>
              </p:cNvSpPr>
              <p:nvPr/>
            </p:nvSpPr>
            <p:spPr bwMode="auto">
              <a:xfrm>
                <a:off x="2006347" y="1281090"/>
                <a:ext cx="1707327" cy="1661799"/>
              </a:xfrm>
              <a:custGeom>
                <a:avLst/>
                <a:gdLst>
                  <a:gd name="T0" fmla="*/ 142 w 300"/>
                  <a:gd name="T1" fmla="*/ 0 h 291"/>
                  <a:gd name="T2" fmla="*/ 120 w 300"/>
                  <a:gd name="T3" fmla="*/ 1 h 291"/>
                  <a:gd name="T4" fmla="*/ 100 w 300"/>
                  <a:gd name="T5" fmla="*/ 6 h 291"/>
                  <a:gd name="T6" fmla="*/ 82 w 300"/>
                  <a:gd name="T7" fmla="*/ 13 h 291"/>
                  <a:gd name="T8" fmla="*/ 63 w 300"/>
                  <a:gd name="T9" fmla="*/ 24 h 291"/>
                  <a:gd name="T10" fmla="*/ 46 w 300"/>
                  <a:gd name="T11" fmla="*/ 36 h 291"/>
                  <a:gd name="T12" fmla="*/ 33 w 300"/>
                  <a:gd name="T13" fmla="*/ 52 h 291"/>
                  <a:gd name="T14" fmla="*/ 21 w 300"/>
                  <a:gd name="T15" fmla="*/ 69 h 291"/>
                  <a:gd name="T16" fmla="*/ 11 w 300"/>
                  <a:gd name="T17" fmla="*/ 87 h 291"/>
                  <a:gd name="T18" fmla="*/ 6 w 300"/>
                  <a:gd name="T19" fmla="*/ 102 h 291"/>
                  <a:gd name="T20" fmla="*/ 0 w 300"/>
                  <a:gd name="T21" fmla="*/ 130 h 291"/>
                  <a:gd name="T22" fmla="*/ 0 w 300"/>
                  <a:gd name="T23" fmla="*/ 156 h 291"/>
                  <a:gd name="T24" fmla="*/ 6 w 300"/>
                  <a:gd name="T25" fmla="*/ 183 h 291"/>
                  <a:gd name="T26" fmla="*/ 17 w 300"/>
                  <a:gd name="T27" fmla="*/ 209 h 291"/>
                  <a:gd name="T28" fmla="*/ 32 w 300"/>
                  <a:gd name="T29" fmla="*/ 232 h 291"/>
                  <a:gd name="T30" fmla="*/ 51 w 300"/>
                  <a:gd name="T31" fmla="*/ 251 h 291"/>
                  <a:gd name="T32" fmla="*/ 74 w 300"/>
                  <a:gd name="T33" fmla="*/ 267 h 291"/>
                  <a:gd name="T34" fmla="*/ 88 w 300"/>
                  <a:gd name="T35" fmla="*/ 273 h 291"/>
                  <a:gd name="T36" fmla="*/ 95 w 300"/>
                  <a:gd name="T37" fmla="*/ 277 h 291"/>
                  <a:gd name="T38" fmla="*/ 129 w 300"/>
                  <a:gd name="T39" fmla="*/ 287 h 291"/>
                  <a:gd name="T40" fmla="*/ 165 w 300"/>
                  <a:gd name="T41" fmla="*/ 291 h 291"/>
                  <a:gd name="T42" fmla="*/ 187 w 300"/>
                  <a:gd name="T43" fmla="*/ 290 h 291"/>
                  <a:gd name="T44" fmla="*/ 225 w 300"/>
                  <a:gd name="T45" fmla="*/ 283 h 291"/>
                  <a:gd name="T46" fmla="*/ 253 w 300"/>
                  <a:gd name="T47" fmla="*/ 272 h 291"/>
                  <a:gd name="T48" fmla="*/ 272 w 300"/>
                  <a:gd name="T49" fmla="*/ 262 h 291"/>
                  <a:gd name="T50" fmla="*/ 268 w 300"/>
                  <a:gd name="T51" fmla="*/ 235 h 291"/>
                  <a:gd name="T52" fmla="*/ 254 w 300"/>
                  <a:gd name="T53" fmla="*/ 229 h 291"/>
                  <a:gd name="T54" fmla="*/ 265 w 300"/>
                  <a:gd name="T55" fmla="*/ 213 h 291"/>
                  <a:gd name="T56" fmla="*/ 273 w 300"/>
                  <a:gd name="T57" fmla="*/ 196 h 291"/>
                  <a:gd name="T58" fmla="*/ 282 w 300"/>
                  <a:gd name="T59" fmla="*/ 169 h 291"/>
                  <a:gd name="T60" fmla="*/ 284 w 300"/>
                  <a:gd name="T61" fmla="*/ 141 h 291"/>
                  <a:gd name="T62" fmla="*/ 282 w 300"/>
                  <a:gd name="T63" fmla="*/ 114 h 291"/>
                  <a:gd name="T64" fmla="*/ 273 w 300"/>
                  <a:gd name="T65" fmla="*/ 87 h 291"/>
                  <a:gd name="T66" fmla="*/ 260 w 300"/>
                  <a:gd name="T67" fmla="*/ 64 h 291"/>
                  <a:gd name="T68" fmla="*/ 243 w 300"/>
                  <a:gd name="T69" fmla="*/ 42 h 291"/>
                  <a:gd name="T70" fmla="*/ 221 w 300"/>
                  <a:gd name="T71" fmla="*/ 24 h 291"/>
                  <a:gd name="T72" fmla="*/ 197 w 300"/>
                  <a:gd name="T73" fmla="*/ 11 h 291"/>
                  <a:gd name="T74" fmla="*/ 183 w 300"/>
                  <a:gd name="T75" fmla="*/ 6 h 291"/>
                  <a:gd name="T76" fmla="*/ 155 w 300"/>
                  <a:gd name="T77" fmla="*/ 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0" h="291">
                    <a:moveTo>
                      <a:pt x="142" y="0"/>
                    </a:moveTo>
                    <a:lnTo>
                      <a:pt x="142" y="0"/>
                    </a:lnTo>
                    <a:lnTo>
                      <a:pt x="131" y="0"/>
                    </a:lnTo>
                    <a:lnTo>
                      <a:pt x="120" y="1"/>
                    </a:lnTo>
                    <a:lnTo>
                      <a:pt x="111" y="4"/>
                    </a:lnTo>
                    <a:lnTo>
                      <a:pt x="100" y="6"/>
                    </a:lnTo>
                    <a:lnTo>
                      <a:pt x="90" y="10"/>
                    </a:lnTo>
                    <a:lnTo>
                      <a:pt x="82" y="13"/>
                    </a:lnTo>
                    <a:lnTo>
                      <a:pt x="72" y="18"/>
                    </a:lnTo>
                    <a:lnTo>
                      <a:pt x="63" y="24"/>
                    </a:lnTo>
                    <a:lnTo>
                      <a:pt x="55" y="30"/>
                    </a:lnTo>
                    <a:lnTo>
                      <a:pt x="46" y="36"/>
                    </a:lnTo>
                    <a:lnTo>
                      <a:pt x="39" y="44"/>
                    </a:lnTo>
                    <a:lnTo>
                      <a:pt x="33" y="52"/>
                    </a:lnTo>
                    <a:lnTo>
                      <a:pt x="26" y="59"/>
                    </a:lnTo>
                    <a:lnTo>
                      <a:pt x="21" y="69"/>
                    </a:lnTo>
                    <a:lnTo>
                      <a:pt x="15" y="78"/>
                    </a:lnTo>
                    <a:lnTo>
                      <a:pt x="11" y="87"/>
                    </a:lnTo>
                    <a:lnTo>
                      <a:pt x="11" y="87"/>
                    </a:lnTo>
                    <a:lnTo>
                      <a:pt x="6" y="102"/>
                    </a:lnTo>
                    <a:lnTo>
                      <a:pt x="3" y="115"/>
                    </a:lnTo>
                    <a:lnTo>
                      <a:pt x="0" y="130"/>
                    </a:lnTo>
                    <a:lnTo>
                      <a:pt x="0" y="143"/>
                    </a:lnTo>
                    <a:lnTo>
                      <a:pt x="0" y="156"/>
                    </a:lnTo>
                    <a:lnTo>
                      <a:pt x="3" y="170"/>
                    </a:lnTo>
                    <a:lnTo>
                      <a:pt x="6" y="183"/>
                    </a:lnTo>
                    <a:lnTo>
                      <a:pt x="11" y="196"/>
                    </a:lnTo>
                    <a:lnTo>
                      <a:pt x="17" y="209"/>
                    </a:lnTo>
                    <a:lnTo>
                      <a:pt x="23" y="221"/>
                    </a:lnTo>
                    <a:lnTo>
                      <a:pt x="32" y="232"/>
                    </a:lnTo>
                    <a:lnTo>
                      <a:pt x="40" y="241"/>
                    </a:lnTo>
                    <a:lnTo>
                      <a:pt x="51" y="251"/>
                    </a:lnTo>
                    <a:lnTo>
                      <a:pt x="62" y="260"/>
                    </a:lnTo>
                    <a:lnTo>
                      <a:pt x="74" y="267"/>
                    </a:lnTo>
                    <a:lnTo>
                      <a:pt x="88" y="273"/>
                    </a:lnTo>
                    <a:lnTo>
                      <a:pt x="88" y="273"/>
                    </a:lnTo>
                    <a:lnTo>
                      <a:pt x="95" y="277"/>
                    </a:lnTo>
                    <a:lnTo>
                      <a:pt x="95" y="277"/>
                    </a:lnTo>
                    <a:lnTo>
                      <a:pt x="112" y="283"/>
                    </a:lnTo>
                    <a:lnTo>
                      <a:pt x="129" y="287"/>
                    </a:lnTo>
                    <a:lnTo>
                      <a:pt x="147" y="290"/>
                    </a:lnTo>
                    <a:lnTo>
                      <a:pt x="165" y="291"/>
                    </a:lnTo>
                    <a:lnTo>
                      <a:pt x="165" y="291"/>
                    </a:lnTo>
                    <a:lnTo>
                      <a:pt x="187" y="290"/>
                    </a:lnTo>
                    <a:lnTo>
                      <a:pt x="206" y="286"/>
                    </a:lnTo>
                    <a:lnTo>
                      <a:pt x="225" y="283"/>
                    </a:lnTo>
                    <a:lnTo>
                      <a:pt x="240" y="277"/>
                    </a:lnTo>
                    <a:lnTo>
                      <a:pt x="253" y="272"/>
                    </a:lnTo>
                    <a:lnTo>
                      <a:pt x="262" y="267"/>
                    </a:lnTo>
                    <a:lnTo>
                      <a:pt x="272" y="262"/>
                    </a:lnTo>
                    <a:lnTo>
                      <a:pt x="300" y="245"/>
                    </a:lnTo>
                    <a:lnTo>
                      <a:pt x="268" y="235"/>
                    </a:lnTo>
                    <a:lnTo>
                      <a:pt x="268" y="235"/>
                    </a:lnTo>
                    <a:lnTo>
                      <a:pt x="254" y="229"/>
                    </a:lnTo>
                    <a:lnTo>
                      <a:pt x="254" y="229"/>
                    </a:lnTo>
                    <a:lnTo>
                      <a:pt x="265" y="213"/>
                    </a:lnTo>
                    <a:lnTo>
                      <a:pt x="273" y="196"/>
                    </a:lnTo>
                    <a:lnTo>
                      <a:pt x="273" y="196"/>
                    </a:lnTo>
                    <a:lnTo>
                      <a:pt x="278" y="183"/>
                    </a:lnTo>
                    <a:lnTo>
                      <a:pt x="282" y="169"/>
                    </a:lnTo>
                    <a:lnTo>
                      <a:pt x="283" y="155"/>
                    </a:lnTo>
                    <a:lnTo>
                      <a:pt x="284" y="141"/>
                    </a:lnTo>
                    <a:lnTo>
                      <a:pt x="283" y="127"/>
                    </a:lnTo>
                    <a:lnTo>
                      <a:pt x="282" y="114"/>
                    </a:lnTo>
                    <a:lnTo>
                      <a:pt x="278" y="101"/>
                    </a:lnTo>
                    <a:lnTo>
                      <a:pt x="273" y="87"/>
                    </a:lnTo>
                    <a:lnTo>
                      <a:pt x="267" y="75"/>
                    </a:lnTo>
                    <a:lnTo>
                      <a:pt x="260" y="64"/>
                    </a:lnTo>
                    <a:lnTo>
                      <a:pt x="253" y="52"/>
                    </a:lnTo>
                    <a:lnTo>
                      <a:pt x="243" y="42"/>
                    </a:lnTo>
                    <a:lnTo>
                      <a:pt x="233" y="33"/>
                    </a:lnTo>
                    <a:lnTo>
                      <a:pt x="221" y="24"/>
                    </a:lnTo>
                    <a:lnTo>
                      <a:pt x="209" y="17"/>
                    </a:lnTo>
                    <a:lnTo>
                      <a:pt x="197" y="11"/>
                    </a:lnTo>
                    <a:lnTo>
                      <a:pt x="197" y="11"/>
                    </a:lnTo>
                    <a:lnTo>
                      <a:pt x="183" y="6"/>
                    </a:lnTo>
                    <a:lnTo>
                      <a:pt x="170" y="2"/>
                    </a:lnTo>
                    <a:lnTo>
                      <a:pt x="155" y="1"/>
                    </a:lnTo>
                    <a:lnTo>
                      <a:pt x="1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4" name="ZoneTexte 61"/>
              <p:cNvSpPr txBox="1"/>
              <p:nvPr/>
            </p:nvSpPr>
            <p:spPr>
              <a:xfrm>
                <a:off x="2351044" y="1662241"/>
                <a:ext cx="926856" cy="830997"/>
              </a:xfrm>
              <a:prstGeom prst="rect">
                <a:avLst/>
              </a:prstGeom>
              <a:noFill/>
            </p:spPr>
            <p:txBody>
              <a:bodyPr wrap="none" rtlCol="0" anchor="ctr">
                <a:spAutoFit/>
              </a:bodyPr>
              <a:lstStyle/>
              <a:p>
                <a:pPr algn="ctr"/>
                <a:r>
                  <a:rPr lang="tr-TR" sz="4800" b="1" dirty="0" smtClean="0">
                    <a:solidFill>
                      <a:schemeClr val="accent1">
                        <a:lumMod val="50000"/>
                      </a:schemeClr>
                    </a:solidFill>
                  </a:rPr>
                  <a:t>B</a:t>
                </a:r>
                <a:r>
                  <a:rPr lang="tr-TR" sz="1100" dirty="0" smtClean="0">
                    <a:solidFill>
                      <a:schemeClr val="accent1">
                        <a:lumMod val="50000"/>
                      </a:schemeClr>
                    </a:solidFill>
                  </a:rPr>
                  <a:t>ilimsel</a:t>
                </a:r>
                <a:endParaRPr lang="en-US" sz="1100" dirty="0">
                  <a:solidFill>
                    <a:schemeClr val="accent1">
                      <a:lumMod val="50000"/>
                    </a:schemeClr>
                  </a:solidFill>
                </a:endParaRPr>
              </a:p>
            </p:txBody>
          </p:sp>
        </p:grpSp>
        <p:sp>
          <p:nvSpPr>
            <p:cNvPr id="105" name="Text Box 20"/>
            <p:cNvSpPr txBox="1">
              <a:spLocks noChangeArrowheads="1"/>
            </p:cNvSpPr>
            <p:nvPr/>
          </p:nvSpPr>
          <p:spPr bwMode="auto">
            <a:xfrm>
              <a:off x="2351781" y="2947546"/>
              <a:ext cx="5691951"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wrap="square">
              <a:spAutoFit/>
            </a:bodyPr>
            <a:lstStyle>
              <a:lvl1pPr marL="174625" indent="-174625">
                <a:defRPr>
                  <a:solidFill>
                    <a:schemeClr val="tx1"/>
                  </a:solidFill>
                  <a:latin typeface="Calibri" pitchFamily="34" charset="0"/>
                </a:defRPr>
              </a:lvl1pPr>
              <a:lvl2pPr>
                <a:defRPr>
                  <a:solidFill>
                    <a:schemeClr val="tx1"/>
                  </a:solidFill>
                  <a:latin typeface="Calibri" pitchFamily="34" charset="0"/>
                </a:defRPr>
              </a:lvl2pPr>
              <a:lvl3pPr>
                <a:defRPr>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Bef>
                  <a:spcPct val="0"/>
                </a:spcBef>
                <a:spcAft>
                  <a:spcPct val="0"/>
                </a:spcAft>
                <a:defRPr>
                  <a:solidFill>
                    <a:schemeClr val="tx1"/>
                  </a:solidFill>
                  <a:latin typeface="Calibri" pitchFamily="34" charset="0"/>
                </a:defRPr>
              </a:lvl6pPr>
              <a:lvl7pPr fontAlgn="base">
                <a:spcBef>
                  <a:spcPct val="0"/>
                </a:spcBef>
                <a:spcAft>
                  <a:spcPct val="0"/>
                </a:spcAft>
                <a:defRPr>
                  <a:solidFill>
                    <a:schemeClr val="tx1"/>
                  </a:solidFill>
                  <a:latin typeface="Calibri" pitchFamily="34" charset="0"/>
                </a:defRPr>
              </a:lvl7pPr>
              <a:lvl8pPr fontAlgn="base">
                <a:spcBef>
                  <a:spcPct val="0"/>
                </a:spcBef>
                <a:spcAft>
                  <a:spcPct val="0"/>
                </a:spcAft>
                <a:defRPr>
                  <a:solidFill>
                    <a:schemeClr val="tx1"/>
                  </a:solidFill>
                  <a:latin typeface="Calibri" pitchFamily="34" charset="0"/>
                </a:defRPr>
              </a:lvl8pPr>
              <a:lvl9pPr fontAlgn="base">
                <a:spcBef>
                  <a:spcPct val="0"/>
                </a:spcBef>
                <a:spcAft>
                  <a:spcPct val="0"/>
                </a:spcAft>
                <a:defRPr>
                  <a:solidFill>
                    <a:schemeClr val="tx1"/>
                  </a:solidFill>
                  <a:latin typeface="Calibri" pitchFamily="34" charset="0"/>
                </a:defRPr>
              </a:lvl9pPr>
            </a:lstStyle>
            <a:p>
              <a:pPr lvl="0"/>
              <a:r>
                <a:rPr lang="tr-TR" sz="1600" dirty="0">
                  <a:solidFill>
                    <a:schemeClr val="accent1">
                      <a:lumMod val="50000"/>
                    </a:schemeClr>
                  </a:solidFill>
                </a:rPr>
                <a:t>Bilim Olimpiyatları 	</a:t>
              </a:r>
            </a:p>
            <a:p>
              <a:pPr lvl="0"/>
              <a:r>
                <a:rPr lang="tr-TR" sz="1600" dirty="0">
                  <a:solidFill>
                    <a:schemeClr val="accent1">
                      <a:lumMod val="50000"/>
                    </a:schemeClr>
                  </a:solidFill>
                </a:rPr>
                <a:t>Bilim Şenlikleri </a:t>
              </a:r>
            </a:p>
            <a:p>
              <a:pPr lvl="0"/>
              <a:r>
                <a:rPr lang="tr-TR" sz="1600" dirty="0">
                  <a:solidFill>
                    <a:schemeClr val="accent1">
                      <a:lumMod val="50000"/>
                    </a:schemeClr>
                  </a:solidFill>
                </a:rPr>
                <a:t>Bilim Fuarları </a:t>
              </a:r>
            </a:p>
            <a:p>
              <a:pPr lvl="0"/>
              <a:r>
                <a:rPr lang="tr-TR" sz="1600" dirty="0">
                  <a:solidFill>
                    <a:schemeClr val="accent1">
                      <a:lumMod val="50000"/>
                    </a:schemeClr>
                  </a:solidFill>
                </a:rPr>
                <a:t>Bilimsel Proje Yarışmaları </a:t>
              </a:r>
            </a:p>
            <a:p>
              <a:pPr lvl="0"/>
              <a:r>
                <a:rPr lang="tr-TR" sz="1600" dirty="0">
                  <a:solidFill>
                    <a:schemeClr val="accent1">
                      <a:lumMod val="50000"/>
                    </a:schemeClr>
                  </a:solidFill>
                </a:rPr>
                <a:t>Patent Sahibi Olma </a:t>
              </a:r>
            </a:p>
            <a:p>
              <a:pPr lvl="0"/>
              <a:r>
                <a:rPr lang="tr-TR" sz="1600" dirty="0">
                  <a:solidFill>
                    <a:schemeClr val="accent1">
                      <a:lumMod val="50000"/>
                    </a:schemeClr>
                  </a:solidFill>
                </a:rPr>
                <a:t>Faydalı Model Sahibi Olma</a:t>
              </a:r>
            </a:p>
            <a:p>
              <a:pPr lvl="0"/>
              <a:r>
                <a:rPr lang="tr-TR" sz="1600" dirty="0">
                  <a:solidFill>
                    <a:schemeClr val="accent1">
                      <a:lumMod val="50000"/>
                    </a:schemeClr>
                  </a:solidFill>
                </a:rPr>
                <a:t>Bilimsel Toplantılar</a:t>
              </a:r>
            </a:p>
            <a:p>
              <a:pPr lvl="0"/>
              <a:r>
                <a:rPr lang="tr-TR" sz="1600" dirty="0">
                  <a:solidFill>
                    <a:schemeClr val="accent1">
                      <a:lumMod val="50000"/>
                    </a:schemeClr>
                  </a:solidFill>
                </a:rPr>
                <a:t>Bilimsel Araştırma Yarışmaları </a:t>
              </a:r>
              <a:endParaRPr lang="tr-TR" sz="1600" dirty="0" smtClean="0">
                <a:solidFill>
                  <a:schemeClr val="accent1">
                    <a:lumMod val="50000"/>
                  </a:schemeClr>
                </a:solidFill>
              </a:endParaRPr>
            </a:p>
            <a:p>
              <a:pPr lvl="0"/>
              <a:r>
                <a:rPr lang="tr-TR" sz="1600" dirty="0" smtClean="0">
                  <a:solidFill>
                    <a:schemeClr val="accent1">
                      <a:lumMod val="50000"/>
                    </a:schemeClr>
                  </a:solidFill>
                </a:rPr>
                <a:t>Bilişim </a:t>
              </a:r>
              <a:r>
                <a:rPr lang="tr-TR" sz="1600" dirty="0">
                  <a:solidFill>
                    <a:schemeClr val="accent1">
                      <a:lumMod val="50000"/>
                    </a:schemeClr>
                  </a:solidFill>
                </a:rPr>
                <a:t>Teknolojilerine Yönelik </a:t>
              </a:r>
              <a:r>
                <a:rPr lang="tr-TR" sz="1600" dirty="0" smtClean="0">
                  <a:solidFill>
                    <a:schemeClr val="accent1">
                      <a:lumMod val="50000"/>
                    </a:schemeClr>
                  </a:solidFill>
                </a:rPr>
                <a:t>Uygulamalar</a:t>
              </a:r>
            </a:p>
            <a:p>
              <a:pPr lvl="0"/>
              <a:r>
                <a:rPr lang="tr-TR" sz="1600" dirty="0" smtClean="0">
                  <a:solidFill>
                    <a:schemeClr val="accent1">
                      <a:lumMod val="50000"/>
                    </a:schemeClr>
                  </a:solidFill>
                </a:rPr>
                <a:t>Fen</a:t>
              </a:r>
              <a:r>
                <a:rPr lang="tr-TR" sz="1600" dirty="0">
                  <a:solidFill>
                    <a:schemeClr val="accent1">
                      <a:lumMod val="50000"/>
                    </a:schemeClr>
                  </a:solidFill>
                </a:rPr>
                <a:t>, </a:t>
              </a:r>
              <a:r>
                <a:rPr lang="tr-TR" sz="1600" dirty="0" smtClean="0">
                  <a:solidFill>
                    <a:schemeClr val="accent1">
                      <a:lumMod val="50000"/>
                    </a:schemeClr>
                  </a:solidFill>
                </a:rPr>
                <a:t>Teknoloji, Matematik</a:t>
              </a:r>
              <a:r>
                <a:rPr lang="tr-TR" sz="1600" dirty="0">
                  <a:solidFill>
                    <a:schemeClr val="accent1">
                      <a:lumMod val="50000"/>
                    </a:schemeClr>
                  </a:solidFill>
                </a:rPr>
                <a:t> </a:t>
              </a:r>
              <a:r>
                <a:rPr lang="tr-TR" sz="1600" dirty="0" smtClean="0">
                  <a:solidFill>
                    <a:schemeClr val="accent1">
                      <a:lumMod val="50000"/>
                    </a:schemeClr>
                  </a:solidFill>
                </a:rPr>
                <a:t>ve </a:t>
              </a:r>
              <a:r>
                <a:rPr lang="tr-TR" sz="1600" dirty="0">
                  <a:solidFill>
                    <a:schemeClr val="accent1">
                      <a:lumMod val="50000"/>
                    </a:schemeClr>
                  </a:solidFill>
                </a:rPr>
                <a:t>Mühendislik </a:t>
              </a:r>
              <a:r>
                <a:rPr lang="tr-TR" sz="1600" dirty="0" smtClean="0">
                  <a:solidFill>
                    <a:schemeClr val="accent1">
                      <a:lumMod val="50000"/>
                    </a:schemeClr>
                  </a:solidFill>
                </a:rPr>
                <a:t>(</a:t>
              </a:r>
              <a:r>
                <a:rPr lang="tr-TR" sz="1600" dirty="0" err="1" smtClean="0">
                  <a:solidFill>
                    <a:schemeClr val="accent1">
                      <a:lumMod val="50000"/>
                    </a:schemeClr>
                  </a:solidFill>
                </a:rPr>
                <a:t>FeTeMM</a:t>
              </a:r>
              <a:r>
                <a:rPr lang="tr-TR" sz="1600" dirty="0" smtClean="0">
                  <a:solidFill>
                    <a:schemeClr val="accent1">
                      <a:lumMod val="50000"/>
                    </a:schemeClr>
                  </a:solidFill>
                </a:rPr>
                <a:t>) </a:t>
              </a:r>
            </a:p>
            <a:p>
              <a:pPr lvl="0"/>
              <a:r>
                <a:rPr lang="tr-TR" sz="1600" dirty="0">
                  <a:solidFill>
                    <a:schemeClr val="accent1">
                      <a:lumMod val="50000"/>
                    </a:schemeClr>
                  </a:solidFill>
                </a:rPr>
                <a:t> </a:t>
              </a:r>
              <a:r>
                <a:rPr lang="tr-TR" sz="1600" dirty="0" smtClean="0">
                  <a:solidFill>
                    <a:schemeClr val="accent1">
                      <a:lumMod val="50000"/>
                    </a:schemeClr>
                  </a:solidFill>
                </a:rPr>
                <a:t>    Alanlarına </a:t>
              </a:r>
              <a:r>
                <a:rPr lang="tr-TR" sz="1600" dirty="0">
                  <a:solidFill>
                    <a:schemeClr val="accent1">
                      <a:lumMod val="50000"/>
                    </a:schemeClr>
                  </a:solidFill>
                </a:rPr>
                <a:t>Yönelik Uygulamalar </a:t>
              </a:r>
            </a:p>
            <a:p>
              <a:pPr lvl="0"/>
              <a:r>
                <a:rPr lang="tr-TR" sz="1600" dirty="0" smtClean="0">
                  <a:solidFill>
                    <a:schemeClr val="accent1">
                      <a:lumMod val="50000"/>
                    </a:schemeClr>
                  </a:solidFill>
                </a:rPr>
                <a:t>            Zekâ </a:t>
              </a:r>
              <a:r>
                <a:rPr lang="tr-TR" sz="1600" dirty="0">
                  <a:solidFill>
                    <a:schemeClr val="accent1">
                      <a:lumMod val="50000"/>
                    </a:schemeClr>
                  </a:solidFill>
                </a:rPr>
                <a:t>Oyunları</a:t>
              </a:r>
            </a:p>
          </p:txBody>
        </p:sp>
        <p:sp>
          <p:nvSpPr>
            <p:cNvPr id="107" name="Rectangle 6"/>
            <p:cNvSpPr/>
            <p:nvPr/>
          </p:nvSpPr>
          <p:spPr>
            <a:xfrm>
              <a:off x="3733659" y="1700419"/>
              <a:ext cx="3818010" cy="867289"/>
            </a:xfrm>
            <a:prstGeom prst="rect">
              <a:avLst/>
            </a:prstGeom>
          </p:spPr>
          <p:txBody>
            <a:bodyPr wrap="square">
              <a:spAutoFit/>
            </a:bodyPr>
            <a:lstStyle/>
            <a:p>
              <a:pPr>
                <a:lnSpc>
                  <a:spcPct val="150000"/>
                </a:lnSpc>
              </a:pPr>
              <a:r>
                <a:rPr lang="tr-TR" b="1" cap="small" dirty="0" smtClean="0">
                  <a:solidFill>
                    <a:schemeClr val="bg1"/>
                  </a:solidFill>
                  <a:effectLst>
                    <a:outerShdw blurRad="38100" dist="38100" dir="2700000" algn="tl">
                      <a:srgbClr val="000000">
                        <a:alpha val="43137"/>
                      </a:srgbClr>
                    </a:outerShdw>
                  </a:effectLst>
                  <a:latin typeface="Verdana" pitchFamily="34" charset="0"/>
                </a:rPr>
                <a:t>Bilimsel Etkinlik Kategorileri</a:t>
              </a:r>
              <a:endParaRPr lang="en-US" b="1" cap="small" dirty="0">
                <a:solidFill>
                  <a:schemeClr val="bg1"/>
                </a:solidFill>
                <a:effectLst>
                  <a:outerShdw blurRad="38100" dist="38100" dir="2700000" algn="tl">
                    <a:srgbClr val="000000">
                      <a:alpha val="43137"/>
                    </a:srgbClr>
                  </a:outerShdw>
                </a:effectLst>
                <a:latin typeface="Verdana" pitchFamily="34" charset="0"/>
              </a:endParaRPr>
            </a:p>
          </p:txBody>
        </p:sp>
      </p:grpSp>
      <p:sp>
        <p:nvSpPr>
          <p:cNvPr id="42" name="Dikdörtgen 41"/>
          <p:cNvSpPr/>
          <p:nvPr/>
        </p:nvSpPr>
        <p:spPr>
          <a:xfrm>
            <a:off x="10560496" y="5507546"/>
            <a:ext cx="1631504" cy="1350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Slayt Numarası Yer Tutucusu 2"/>
          <p:cNvSpPr>
            <a:spLocks noGrp="1"/>
          </p:cNvSpPr>
          <p:nvPr>
            <p:ph type="sldNum" sz="quarter" idx="12"/>
          </p:nvPr>
        </p:nvSpPr>
        <p:spPr/>
        <p:txBody>
          <a:bodyPr/>
          <a:lstStyle/>
          <a:p>
            <a:fld id="{F68327C5-B821-4FE9-A59A-A60D9EB59A9A}" type="slidenum">
              <a:rPr lang="en-US" smtClean="0"/>
              <a:pPr/>
              <a:t>5</a:t>
            </a:fld>
            <a:endParaRPr lang="en-US" dirty="0"/>
          </a:p>
        </p:txBody>
      </p:sp>
      <p:sp>
        <p:nvSpPr>
          <p:cNvPr id="44" name="Dikdörtgen 43"/>
          <p:cNvSpPr/>
          <p:nvPr/>
        </p:nvSpPr>
        <p:spPr>
          <a:xfrm>
            <a:off x="0" y="0"/>
            <a:ext cx="12192000" cy="90872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solidFill>
                <a:srgbClr val="C00000"/>
              </a:solidFill>
            </a:endParaRPr>
          </a:p>
        </p:txBody>
      </p:sp>
      <p:sp>
        <p:nvSpPr>
          <p:cNvPr id="46"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b="0" cap="none" dirty="0" smtClean="0">
                <a:ln w="0"/>
                <a:solidFill>
                  <a:srgbClr val="D3363C"/>
                </a:solidFill>
                <a:effectLst>
                  <a:outerShdw blurRad="38100" dist="19050" dir="2700000" algn="tl" rotWithShape="0">
                    <a:schemeClr val="dk1">
                      <a:alpha val="40000"/>
                    </a:schemeClr>
                  </a:outerShdw>
                </a:effectLst>
              </a:rPr>
              <a:t>SOSYAL ETKİNLİK MODÜLÜ</a:t>
            </a:r>
            <a:endParaRPr lang="tr-TR" sz="3600" b="0" cap="none" dirty="0">
              <a:ln w="0"/>
              <a:solidFill>
                <a:srgbClr val="D3363C"/>
              </a:solidFill>
              <a:effectLst>
                <a:outerShdw blurRad="38100" dist="19050" dir="2700000" algn="tl" rotWithShape="0">
                  <a:schemeClr val="dk1">
                    <a:alpha val="40000"/>
                  </a:schemeClr>
                </a:outerShdw>
              </a:effectLst>
            </a:endParaRPr>
          </a:p>
        </p:txBody>
      </p:sp>
      <p:pic>
        <p:nvPicPr>
          <p:cNvPr id="47" name="Resim 46" descr="Ekran Kırpm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3" y="44624"/>
            <a:ext cx="949529" cy="864096"/>
          </a:xfrm>
          <a:prstGeom prst="rect">
            <a:avLst/>
          </a:prstGeom>
        </p:spPr>
      </p:pic>
    </p:spTree>
    <p:extLst>
      <p:ext uri="{BB962C8B-B14F-4D97-AF65-F5344CB8AC3E}">
        <p14:creationId xmlns:p14="http://schemas.microsoft.com/office/powerpoint/2010/main" val="2770825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dirty="0">
                <a:solidFill>
                  <a:schemeClr val="bg1"/>
                </a:solidFill>
              </a:rPr>
              <a:t>SOSYAL ETKİNLİK MODÜLÜ</a:t>
            </a:r>
          </a:p>
        </p:txBody>
      </p:sp>
      <p:sp>
        <p:nvSpPr>
          <p:cNvPr id="45" name="Title 3"/>
          <p:cNvSpPr>
            <a:spLocks noGrp="1"/>
          </p:cNvSpPr>
          <p:nvPr>
            <p:ph type="title"/>
          </p:nvPr>
        </p:nvSpPr>
        <p:spPr>
          <a:xfrm>
            <a:off x="415196" y="957756"/>
            <a:ext cx="9601200" cy="617612"/>
          </a:xfrm>
        </p:spPr>
        <p:txBody>
          <a:bodyPr vert="horz" lIns="91440" tIns="45720" rIns="91440" bIns="45720" rtlCol="0" anchor="ctr">
            <a:noAutofit/>
          </a:bodyPr>
          <a:lstStyle/>
          <a:p>
            <a:r>
              <a:rPr lang="tr-TR" sz="2000" dirty="0" smtClean="0">
                <a:latin typeface="Times New Roman" panose="02020603050405020304" pitchFamily="18" charset="0"/>
                <a:cs typeface="Times New Roman" panose="02020603050405020304" pitchFamily="18" charset="0"/>
              </a:rPr>
              <a:t>SOSYAL ETKİNLİK ALANLARI</a:t>
            </a:r>
            <a:endParaRPr lang="en-US" sz="2000" dirty="0">
              <a:latin typeface="Times New Roman" panose="02020603050405020304" pitchFamily="18" charset="0"/>
              <a:cs typeface="Times New Roman" panose="02020603050405020304" pitchFamily="18" charset="0"/>
            </a:endParaRPr>
          </a:p>
        </p:txBody>
      </p:sp>
      <p:sp>
        <p:nvSpPr>
          <p:cNvPr id="52" name="Freeform 65"/>
          <p:cNvSpPr>
            <a:spLocks/>
          </p:cNvSpPr>
          <p:nvPr/>
        </p:nvSpPr>
        <p:spPr bwMode="auto">
          <a:xfrm>
            <a:off x="598236" y="2569860"/>
            <a:ext cx="605362" cy="647917"/>
          </a:xfrm>
          <a:custGeom>
            <a:avLst/>
            <a:gdLst>
              <a:gd name="T0" fmla="*/ 179 w 222"/>
              <a:gd name="T1" fmla="*/ 0 h 230"/>
              <a:gd name="T2" fmla="*/ 179 w 222"/>
              <a:gd name="T3" fmla="*/ 0 h 230"/>
              <a:gd name="T4" fmla="*/ 151 w 222"/>
              <a:gd name="T5" fmla="*/ 17 h 230"/>
              <a:gd name="T6" fmla="*/ 124 w 222"/>
              <a:gd name="T7" fmla="*/ 35 h 230"/>
              <a:gd name="T8" fmla="*/ 99 w 222"/>
              <a:gd name="T9" fmla="*/ 56 h 230"/>
              <a:gd name="T10" fmla="*/ 76 w 222"/>
              <a:gd name="T11" fmla="*/ 78 h 230"/>
              <a:gd name="T12" fmla="*/ 54 w 222"/>
              <a:gd name="T13" fmla="*/ 101 h 230"/>
              <a:gd name="T14" fmla="*/ 35 w 222"/>
              <a:gd name="T15" fmla="*/ 126 h 230"/>
              <a:gd name="T16" fmla="*/ 17 w 222"/>
              <a:gd name="T17" fmla="*/ 153 h 230"/>
              <a:gd name="T18" fmla="*/ 0 w 222"/>
              <a:gd name="T19" fmla="*/ 181 h 230"/>
              <a:gd name="T20" fmla="*/ 0 w 222"/>
              <a:gd name="T21" fmla="*/ 181 h 230"/>
              <a:gd name="T22" fmla="*/ 9 w 222"/>
              <a:gd name="T23" fmla="*/ 191 h 230"/>
              <a:gd name="T24" fmla="*/ 20 w 222"/>
              <a:gd name="T25" fmla="*/ 199 h 230"/>
              <a:gd name="T26" fmla="*/ 32 w 222"/>
              <a:gd name="T27" fmla="*/ 206 h 230"/>
              <a:gd name="T28" fmla="*/ 46 w 222"/>
              <a:gd name="T29" fmla="*/ 213 h 230"/>
              <a:gd name="T30" fmla="*/ 46 w 222"/>
              <a:gd name="T31" fmla="*/ 213 h 230"/>
              <a:gd name="T32" fmla="*/ 53 w 222"/>
              <a:gd name="T33" fmla="*/ 215 h 230"/>
              <a:gd name="T34" fmla="*/ 53 w 222"/>
              <a:gd name="T35" fmla="*/ 215 h 230"/>
              <a:gd name="T36" fmla="*/ 69 w 222"/>
              <a:gd name="T37" fmla="*/ 221 h 230"/>
              <a:gd name="T38" fmla="*/ 86 w 222"/>
              <a:gd name="T39" fmla="*/ 226 h 230"/>
              <a:gd name="T40" fmla="*/ 101 w 222"/>
              <a:gd name="T41" fmla="*/ 228 h 230"/>
              <a:gd name="T42" fmla="*/ 117 w 222"/>
              <a:gd name="T43" fmla="*/ 230 h 230"/>
              <a:gd name="T44" fmla="*/ 117 w 222"/>
              <a:gd name="T45" fmla="*/ 230 h 230"/>
              <a:gd name="T46" fmla="*/ 138 w 222"/>
              <a:gd name="T47" fmla="*/ 228 h 230"/>
              <a:gd name="T48" fmla="*/ 156 w 222"/>
              <a:gd name="T49" fmla="*/ 225 h 230"/>
              <a:gd name="T50" fmla="*/ 173 w 222"/>
              <a:gd name="T51" fmla="*/ 221 h 230"/>
              <a:gd name="T52" fmla="*/ 188 w 222"/>
              <a:gd name="T53" fmla="*/ 216 h 230"/>
              <a:gd name="T54" fmla="*/ 200 w 222"/>
              <a:gd name="T55" fmla="*/ 211 h 230"/>
              <a:gd name="T56" fmla="*/ 208 w 222"/>
              <a:gd name="T57" fmla="*/ 206 h 230"/>
              <a:gd name="T58" fmla="*/ 215 w 222"/>
              <a:gd name="T59" fmla="*/ 203 h 230"/>
              <a:gd name="T60" fmla="*/ 215 w 222"/>
              <a:gd name="T61" fmla="*/ 203 h 230"/>
              <a:gd name="T62" fmla="*/ 206 w 222"/>
              <a:gd name="T63" fmla="*/ 199 h 230"/>
              <a:gd name="T64" fmla="*/ 197 w 222"/>
              <a:gd name="T65" fmla="*/ 196 h 230"/>
              <a:gd name="T66" fmla="*/ 190 w 222"/>
              <a:gd name="T67" fmla="*/ 191 h 230"/>
              <a:gd name="T68" fmla="*/ 183 w 222"/>
              <a:gd name="T69" fmla="*/ 186 h 230"/>
              <a:gd name="T70" fmla="*/ 183 w 222"/>
              <a:gd name="T71" fmla="*/ 186 h 230"/>
              <a:gd name="T72" fmla="*/ 191 w 222"/>
              <a:gd name="T73" fmla="*/ 176 h 230"/>
              <a:gd name="T74" fmla="*/ 198 w 222"/>
              <a:gd name="T75" fmla="*/ 166 h 230"/>
              <a:gd name="T76" fmla="*/ 206 w 222"/>
              <a:gd name="T77" fmla="*/ 156 h 230"/>
              <a:gd name="T78" fmla="*/ 212 w 222"/>
              <a:gd name="T79" fmla="*/ 143 h 230"/>
              <a:gd name="T80" fmla="*/ 212 w 222"/>
              <a:gd name="T81" fmla="*/ 143 h 230"/>
              <a:gd name="T82" fmla="*/ 214 w 222"/>
              <a:gd name="T83" fmla="*/ 134 h 230"/>
              <a:gd name="T84" fmla="*/ 218 w 222"/>
              <a:gd name="T85" fmla="*/ 124 h 230"/>
              <a:gd name="T86" fmla="*/ 219 w 222"/>
              <a:gd name="T87" fmla="*/ 114 h 230"/>
              <a:gd name="T88" fmla="*/ 220 w 222"/>
              <a:gd name="T89" fmla="*/ 105 h 230"/>
              <a:gd name="T90" fmla="*/ 222 w 222"/>
              <a:gd name="T91" fmla="*/ 95 h 230"/>
              <a:gd name="T92" fmla="*/ 220 w 222"/>
              <a:gd name="T93" fmla="*/ 85 h 230"/>
              <a:gd name="T94" fmla="*/ 219 w 222"/>
              <a:gd name="T95" fmla="*/ 76 h 230"/>
              <a:gd name="T96" fmla="*/ 218 w 222"/>
              <a:gd name="T97" fmla="*/ 66 h 230"/>
              <a:gd name="T98" fmla="*/ 212 w 222"/>
              <a:gd name="T99" fmla="*/ 48 h 230"/>
              <a:gd name="T100" fmla="*/ 203 w 222"/>
              <a:gd name="T101" fmla="*/ 31 h 230"/>
              <a:gd name="T102" fmla="*/ 198 w 222"/>
              <a:gd name="T103" fmla="*/ 22 h 230"/>
              <a:gd name="T104" fmla="*/ 192 w 222"/>
              <a:gd name="T105" fmla="*/ 15 h 230"/>
              <a:gd name="T106" fmla="*/ 185 w 222"/>
              <a:gd name="T107" fmla="*/ 8 h 230"/>
              <a:gd name="T108" fmla="*/ 179 w 222"/>
              <a:gd name="T109"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2" h="230">
                <a:moveTo>
                  <a:pt x="179" y="0"/>
                </a:moveTo>
                <a:lnTo>
                  <a:pt x="179" y="0"/>
                </a:lnTo>
                <a:lnTo>
                  <a:pt x="151" y="17"/>
                </a:lnTo>
                <a:lnTo>
                  <a:pt x="124" y="35"/>
                </a:lnTo>
                <a:lnTo>
                  <a:pt x="99" y="56"/>
                </a:lnTo>
                <a:lnTo>
                  <a:pt x="76" y="78"/>
                </a:lnTo>
                <a:lnTo>
                  <a:pt x="54" y="101"/>
                </a:lnTo>
                <a:lnTo>
                  <a:pt x="35" y="126"/>
                </a:lnTo>
                <a:lnTo>
                  <a:pt x="17" y="153"/>
                </a:lnTo>
                <a:lnTo>
                  <a:pt x="0" y="181"/>
                </a:lnTo>
                <a:lnTo>
                  <a:pt x="0" y="181"/>
                </a:lnTo>
                <a:lnTo>
                  <a:pt x="9" y="191"/>
                </a:lnTo>
                <a:lnTo>
                  <a:pt x="20" y="199"/>
                </a:lnTo>
                <a:lnTo>
                  <a:pt x="32" y="206"/>
                </a:lnTo>
                <a:lnTo>
                  <a:pt x="46" y="213"/>
                </a:lnTo>
                <a:lnTo>
                  <a:pt x="46" y="213"/>
                </a:lnTo>
                <a:lnTo>
                  <a:pt x="53" y="215"/>
                </a:lnTo>
                <a:lnTo>
                  <a:pt x="53" y="215"/>
                </a:lnTo>
                <a:lnTo>
                  <a:pt x="69" y="221"/>
                </a:lnTo>
                <a:lnTo>
                  <a:pt x="86" y="226"/>
                </a:lnTo>
                <a:lnTo>
                  <a:pt x="101" y="228"/>
                </a:lnTo>
                <a:lnTo>
                  <a:pt x="117" y="230"/>
                </a:lnTo>
                <a:lnTo>
                  <a:pt x="117" y="230"/>
                </a:lnTo>
                <a:lnTo>
                  <a:pt x="138" y="228"/>
                </a:lnTo>
                <a:lnTo>
                  <a:pt x="156" y="225"/>
                </a:lnTo>
                <a:lnTo>
                  <a:pt x="173" y="221"/>
                </a:lnTo>
                <a:lnTo>
                  <a:pt x="188" y="216"/>
                </a:lnTo>
                <a:lnTo>
                  <a:pt x="200" y="211"/>
                </a:lnTo>
                <a:lnTo>
                  <a:pt x="208" y="206"/>
                </a:lnTo>
                <a:lnTo>
                  <a:pt x="215" y="203"/>
                </a:lnTo>
                <a:lnTo>
                  <a:pt x="215" y="203"/>
                </a:lnTo>
                <a:lnTo>
                  <a:pt x="206" y="199"/>
                </a:lnTo>
                <a:lnTo>
                  <a:pt x="197" y="196"/>
                </a:lnTo>
                <a:lnTo>
                  <a:pt x="190" y="191"/>
                </a:lnTo>
                <a:lnTo>
                  <a:pt x="183" y="186"/>
                </a:lnTo>
                <a:lnTo>
                  <a:pt x="183" y="186"/>
                </a:lnTo>
                <a:lnTo>
                  <a:pt x="191" y="176"/>
                </a:lnTo>
                <a:lnTo>
                  <a:pt x="198" y="166"/>
                </a:lnTo>
                <a:lnTo>
                  <a:pt x="206" y="156"/>
                </a:lnTo>
                <a:lnTo>
                  <a:pt x="212" y="143"/>
                </a:lnTo>
                <a:lnTo>
                  <a:pt x="212" y="143"/>
                </a:lnTo>
                <a:lnTo>
                  <a:pt x="214" y="134"/>
                </a:lnTo>
                <a:lnTo>
                  <a:pt x="218" y="124"/>
                </a:lnTo>
                <a:lnTo>
                  <a:pt x="219" y="114"/>
                </a:lnTo>
                <a:lnTo>
                  <a:pt x="220" y="105"/>
                </a:lnTo>
                <a:lnTo>
                  <a:pt x="222" y="95"/>
                </a:lnTo>
                <a:lnTo>
                  <a:pt x="220" y="85"/>
                </a:lnTo>
                <a:lnTo>
                  <a:pt x="219" y="76"/>
                </a:lnTo>
                <a:lnTo>
                  <a:pt x="218" y="66"/>
                </a:lnTo>
                <a:lnTo>
                  <a:pt x="212" y="48"/>
                </a:lnTo>
                <a:lnTo>
                  <a:pt x="203" y="31"/>
                </a:lnTo>
                <a:lnTo>
                  <a:pt x="198" y="22"/>
                </a:lnTo>
                <a:lnTo>
                  <a:pt x="192" y="15"/>
                </a:lnTo>
                <a:lnTo>
                  <a:pt x="185" y="8"/>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 name="Freeform 66"/>
          <p:cNvSpPr>
            <a:spLocks/>
          </p:cNvSpPr>
          <p:nvPr/>
        </p:nvSpPr>
        <p:spPr bwMode="auto">
          <a:xfrm>
            <a:off x="447243" y="2457779"/>
            <a:ext cx="2334183" cy="2432532"/>
          </a:xfrm>
          <a:custGeom>
            <a:avLst/>
            <a:gdLst>
              <a:gd name="T0" fmla="*/ 413 w 856"/>
              <a:gd name="T1" fmla="*/ 0 h 856"/>
              <a:gd name="T2" fmla="*/ 337 w 856"/>
              <a:gd name="T3" fmla="*/ 11 h 856"/>
              <a:gd name="T4" fmla="*/ 266 w 856"/>
              <a:gd name="T5" fmla="*/ 35 h 856"/>
              <a:gd name="T6" fmla="*/ 251 w 856"/>
              <a:gd name="T7" fmla="*/ 52 h 856"/>
              <a:gd name="T8" fmla="*/ 269 w 856"/>
              <a:gd name="T9" fmla="*/ 79 h 856"/>
              <a:gd name="T10" fmla="*/ 281 w 856"/>
              <a:gd name="T11" fmla="*/ 107 h 856"/>
              <a:gd name="T12" fmla="*/ 287 w 856"/>
              <a:gd name="T13" fmla="*/ 138 h 856"/>
              <a:gd name="T14" fmla="*/ 285 w 856"/>
              <a:gd name="T15" fmla="*/ 170 h 856"/>
              <a:gd name="T16" fmla="*/ 276 w 856"/>
              <a:gd name="T17" fmla="*/ 201 h 856"/>
              <a:gd name="T18" fmla="*/ 257 w 856"/>
              <a:gd name="T19" fmla="*/ 234 h 856"/>
              <a:gd name="T20" fmla="*/ 303 w 856"/>
              <a:gd name="T21" fmla="*/ 250 h 856"/>
              <a:gd name="T22" fmla="*/ 265 w 856"/>
              <a:gd name="T23" fmla="*/ 272 h 856"/>
              <a:gd name="T24" fmla="*/ 228 w 856"/>
              <a:gd name="T25" fmla="*/ 288 h 856"/>
              <a:gd name="T26" fmla="*/ 168 w 856"/>
              <a:gd name="T27" fmla="*/ 296 h 856"/>
              <a:gd name="T28" fmla="*/ 132 w 856"/>
              <a:gd name="T29" fmla="*/ 292 h 856"/>
              <a:gd name="T30" fmla="*/ 98 w 856"/>
              <a:gd name="T31" fmla="*/ 282 h 856"/>
              <a:gd name="T32" fmla="*/ 77 w 856"/>
              <a:gd name="T33" fmla="*/ 272 h 856"/>
              <a:gd name="T34" fmla="*/ 43 w 856"/>
              <a:gd name="T35" fmla="*/ 246 h 856"/>
              <a:gd name="T36" fmla="*/ 25 w 856"/>
              <a:gd name="T37" fmla="*/ 291 h 856"/>
              <a:gd name="T38" fmla="*/ 6 w 856"/>
              <a:gd name="T39" fmla="*/ 363 h 856"/>
              <a:gd name="T40" fmla="*/ 0 w 856"/>
              <a:gd name="T41" fmla="*/ 439 h 856"/>
              <a:gd name="T42" fmla="*/ 1 w 856"/>
              <a:gd name="T43" fmla="*/ 476 h 856"/>
              <a:gd name="T44" fmla="*/ 21 w 856"/>
              <a:gd name="T45" fmla="*/ 577 h 856"/>
              <a:gd name="T46" fmla="*/ 65 w 856"/>
              <a:gd name="T47" fmla="*/ 671 h 856"/>
              <a:gd name="T48" fmla="*/ 128 w 856"/>
              <a:gd name="T49" fmla="*/ 750 h 856"/>
              <a:gd name="T50" fmla="*/ 207 w 856"/>
              <a:gd name="T51" fmla="*/ 813 h 856"/>
              <a:gd name="T52" fmla="*/ 299 w 856"/>
              <a:gd name="T53" fmla="*/ 856 h 856"/>
              <a:gd name="T54" fmla="*/ 367 w 856"/>
              <a:gd name="T55" fmla="*/ 839 h 856"/>
              <a:gd name="T56" fmla="*/ 421 w 856"/>
              <a:gd name="T57" fmla="*/ 833 h 856"/>
              <a:gd name="T58" fmla="*/ 457 w 856"/>
              <a:gd name="T59" fmla="*/ 833 h 856"/>
              <a:gd name="T60" fmla="*/ 510 w 856"/>
              <a:gd name="T61" fmla="*/ 839 h 856"/>
              <a:gd name="T62" fmla="*/ 579 w 856"/>
              <a:gd name="T63" fmla="*/ 856 h 856"/>
              <a:gd name="T64" fmla="*/ 650 w 856"/>
              <a:gd name="T65" fmla="*/ 825 h 856"/>
              <a:gd name="T66" fmla="*/ 713 w 856"/>
              <a:gd name="T67" fmla="*/ 784 h 856"/>
              <a:gd name="T68" fmla="*/ 767 w 856"/>
              <a:gd name="T69" fmla="*/ 731 h 856"/>
              <a:gd name="T70" fmla="*/ 814 w 856"/>
              <a:gd name="T71" fmla="*/ 670 h 856"/>
              <a:gd name="T72" fmla="*/ 847 w 856"/>
              <a:gd name="T73" fmla="*/ 602 h 856"/>
              <a:gd name="T74" fmla="*/ 847 w 856"/>
              <a:gd name="T75" fmla="*/ 545 h 856"/>
              <a:gd name="T76" fmla="*/ 834 w 856"/>
              <a:gd name="T77" fmla="*/ 439 h 856"/>
              <a:gd name="T78" fmla="*/ 840 w 856"/>
              <a:gd name="T79" fmla="*/ 369 h 856"/>
              <a:gd name="T80" fmla="*/ 856 w 856"/>
              <a:gd name="T81" fmla="*/ 301 h 856"/>
              <a:gd name="T82" fmla="*/ 814 w 856"/>
              <a:gd name="T83" fmla="*/ 208 h 856"/>
              <a:gd name="T84" fmla="*/ 750 w 856"/>
              <a:gd name="T85" fmla="*/ 129 h 856"/>
              <a:gd name="T86" fmla="*/ 670 w 856"/>
              <a:gd name="T87" fmla="*/ 66 h 856"/>
              <a:gd name="T88" fmla="*/ 578 w 856"/>
              <a:gd name="T89" fmla="*/ 22 h 856"/>
              <a:gd name="T90" fmla="*/ 475 w 856"/>
              <a:gd name="T91" fmla="*/ 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6" h="856">
                <a:moveTo>
                  <a:pt x="439" y="0"/>
                </a:moveTo>
                <a:lnTo>
                  <a:pt x="439" y="0"/>
                </a:lnTo>
                <a:lnTo>
                  <a:pt x="413" y="0"/>
                </a:lnTo>
                <a:lnTo>
                  <a:pt x="388" y="3"/>
                </a:lnTo>
                <a:lnTo>
                  <a:pt x="362" y="6"/>
                </a:lnTo>
                <a:lnTo>
                  <a:pt x="337" y="11"/>
                </a:lnTo>
                <a:lnTo>
                  <a:pt x="313" y="18"/>
                </a:lnTo>
                <a:lnTo>
                  <a:pt x="290" y="26"/>
                </a:lnTo>
                <a:lnTo>
                  <a:pt x="266" y="35"/>
                </a:lnTo>
                <a:lnTo>
                  <a:pt x="243" y="45"/>
                </a:lnTo>
                <a:lnTo>
                  <a:pt x="243" y="45"/>
                </a:lnTo>
                <a:lnTo>
                  <a:pt x="251" y="52"/>
                </a:lnTo>
                <a:lnTo>
                  <a:pt x="258" y="61"/>
                </a:lnTo>
                <a:lnTo>
                  <a:pt x="264" y="69"/>
                </a:lnTo>
                <a:lnTo>
                  <a:pt x="269" y="79"/>
                </a:lnTo>
                <a:lnTo>
                  <a:pt x="274" y="87"/>
                </a:lnTo>
                <a:lnTo>
                  <a:pt x="277" y="97"/>
                </a:lnTo>
                <a:lnTo>
                  <a:pt x="281" y="107"/>
                </a:lnTo>
                <a:lnTo>
                  <a:pt x="283" y="118"/>
                </a:lnTo>
                <a:lnTo>
                  <a:pt x="286" y="128"/>
                </a:lnTo>
                <a:lnTo>
                  <a:pt x="287" y="138"/>
                </a:lnTo>
                <a:lnTo>
                  <a:pt x="287" y="148"/>
                </a:lnTo>
                <a:lnTo>
                  <a:pt x="286" y="159"/>
                </a:lnTo>
                <a:lnTo>
                  <a:pt x="285" y="170"/>
                </a:lnTo>
                <a:lnTo>
                  <a:pt x="283" y="181"/>
                </a:lnTo>
                <a:lnTo>
                  <a:pt x="280" y="191"/>
                </a:lnTo>
                <a:lnTo>
                  <a:pt x="276" y="201"/>
                </a:lnTo>
                <a:lnTo>
                  <a:pt x="276" y="201"/>
                </a:lnTo>
                <a:lnTo>
                  <a:pt x="268" y="218"/>
                </a:lnTo>
                <a:lnTo>
                  <a:pt x="257" y="234"/>
                </a:lnTo>
                <a:lnTo>
                  <a:pt x="257" y="234"/>
                </a:lnTo>
                <a:lnTo>
                  <a:pt x="271" y="240"/>
                </a:lnTo>
                <a:lnTo>
                  <a:pt x="303" y="250"/>
                </a:lnTo>
                <a:lnTo>
                  <a:pt x="275" y="267"/>
                </a:lnTo>
                <a:lnTo>
                  <a:pt x="275" y="267"/>
                </a:lnTo>
                <a:lnTo>
                  <a:pt x="265" y="272"/>
                </a:lnTo>
                <a:lnTo>
                  <a:pt x="256" y="277"/>
                </a:lnTo>
                <a:lnTo>
                  <a:pt x="243" y="282"/>
                </a:lnTo>
                <a:lnTo>
                  <a:pt x="228" y="288"/>
                </a:lnTo>
                <a:lnTo>
                  <a:pt x="209" y="291"/>
                </a:lnTo>
                <a:lnTo>
                  <a:pt x="190" y="295"/>
                </a:lnTo>
                <a:lnTo>
                  <a:pt x="168" y="296"/>
                </a:lnTo>
                <a:lnTo>
                  <a:pt x="168" y="296"/>
                </a:lnTo>
                <a:lnTo>
                  <a:pt x="150" y="295"/>
                </a:lnTo>
                <a:lnTo>
                  <a:pt x="132" y="292"/>
                </a:lnTo>
                <a:lnTo>
                  <a:pt x="115" y="288"/>
                </a:lnTo>
                <a:lnTo>
                  <a:pt x="98" y="282"/>
                </a:lnTo>
                <a:lnTo>
                  <a:pt x="98" y="282"/>
                </a:lnTo>
                <a:lnTo>
                  <a:pt x="91" y="278"/>
                </a:lnTo>
                <a:lnTo>
                  <a:pt x="91" y="278"/>
                </a:lnTo>
                <a:lnTo>
                  <a:pt x="77" y="272"/>
                </a:lnTo>
                <a:lnTo>
                  <a:pt x="65" y="265"/>
                </a:lnTo>
                <a:lnTo>
                  <a:pt x="54" y="256"/>
                </a:lnTo>
                <a:lnTo>
                  <a:pt x="43" y="246"/>
                </a:lnTo>
                <a:lnTo>
                  <a:pt x="43" y="246"/>
                </a:lnTo>
                <a:lnTo>
                  <a:pt x="34" y="269"/>
                </a:lnTo>
                <a:lnTo>
                  <a:pt x="25" y="291"/>
                </a:lnTo>
                <a:lnTo>
                  <a:pt x="18" y="315"/>
                </a:lnTo>
                <a:lnTo>
                  <a:pt x="11" y="339"/>
                </a:lnTo>
                <a:lnTo>
                  <a:pt x="6" y="363"/>
                </a:lnTo>
                <a:lnTo>
                  <a:pt x="2" y="388"/>
                </a:lnTo>
                <a:lnTo>
                  <a:pt x="0" y="414"/>
                </a:lnTo>
                <a:lnTo>
                  <a:pt x="0" y="439"/>
                </a:lnTo>
                <a:lnTo>
                  <a:pt x="0" y="439"/>
                </a:lnTo>
                <a:lnTo>
                  <a:pt x="0" y="457"/>
                </a:lnTo>
                <a:lnTo>
                  <a:pt x="1" y="476"/>
                </a:lnTo>
                <a:lnTo>
                  <a:pt x="6" y="511"/>
                </a:lnTo>
                <a:lnTo>
                  <a:pt x="12" y="545"/>
                </a:lnTo>
                <a:lnTo>
                  <a:pt x="21" y="577"/>
                </a:lnTo>
                <a:lnTo>
                  <a:pt x="34" y="610"/>
                </a:lnTo>
                <a:lnTo>
                  <a:pt x="48" y="641"/>
                </a:lnTo>
                <a:lnTo>
                  <a:pt x="65" y="671"/>
                </a:lnTo>
                <a:lnTo>
                  <a:pt x="85" y="699"/>
                </a:lnTo>
                <a:lnTo>
                  <a:pt x="105" y="725"/>
                </a:lnTo>
                <a:lnTo>
                  <a:pt x="128" y="750"/>
                </a:lnTo>
                <a:lnTo>
                  <a:pt x="152" y="773"/>
                </a:lnTo>
                <a:lnTo>
                  <a:pt x="179" y="793"/>
                </a:lnTo>
                <a:lnTo>
                  <a:pt x="207" y="813"/>
                </a:lnTo>
                <a:lnTo>
                  <a:pt x="236" y="830"/>
                </a:lnTo>
                <a:lnTo>
                  <a:pt x="266" y="844"/>
                </a:lnTo>
                <a:lnTo>
                  <a:pt x="299" y="856"/>
                </a:lnTo>
                <a:lnTo>
                  <a:pt x="299" y="856"/>
                </a:lnTo>
                <a:lnTo>
                  <a:pt x="333" y="847"/>
                </a:lnTo>
                <a:lnTo>
                  <a:pt x="367" y="839"/>
                </a:lnTo>
                <a:lnTo>
                  <a:pt x="385" y="837"/>
                </a:lnTo>
                <a:lnTo>
                  <a:pt x="402" y="835"/>
                </a:lnTo>
                <a:lnTo>
                  <a:pt x="421" y="833"/>
                </a:lnTo>
                <a:lnTo>
                  <a:pt x="439" y="833"/>
                </a:lnTo>
                <a:lnTo>
                  <a:pt x="439" y="833"/>
                </a:lnTo>
                <a:lnTo>
                  <a:pt x="457" y="833"/>
                </a:lnTo>
                <a:lnTo>
                  <a:pt x="475" y="835"/>
                </a:lnTo>
                <a:lnTo>
                  <a:pt x="493" y="837"/>
                </a:lnTo>
                <a:lnTo>
                  <a:pt x="510" y="839"/>
                </a:lnTo>
                <a:lnTo>
                  <a:pt x="545" y="847"/>
                </a:lnTo>
                <a:lnTo>
                  <a:pt x="579" y="856"/>
                </a:lnTo>
                <a:lnTo>
                  <a:pt x="579" y="856"/>
                </a:lnTo>
                <a:lnTo>
                  <a:pt x="604" y="847"/>
                </a:lnTo>
                <a:lnTo>
                  <a:pt x="627" y="837"/>
                </a:lnTo>
                <a:lnTo>
                  <a:pt x="650" y="825"/>
                </a:lnTo>
                <a:lnTo>
                  <a:pt x="672" y="813"/>
                </a:lnTo>
                <a:lnTo>
                  <a:pt x="692" y="798"/>
                </a:lnTo>
                <a:lnTo>
                  <a:pt x="713" y="784"/>
                </a:lnTo>
                <a:lnTo>
                  <a:pt x="732" y="767"/>
                </a:lnTo>
                <a:lnTo>
                  <a:pt x="750" y="750"/>
                </a:lnTo>
                <a:lnTo>
                  <a:pt x="767" y="731"/>
                </a:lnTo>
                <a:lnTo>
                  <a:pt x="784" y="712"/>
                </a:lnTo>
                <a:lnTo>
                  <a:pt x="799" y="691"/>
                </a:lnTo>
                <a:lnTo>
                  <a:pt x="814" y="670"/>
                </a:lnTo>
                <a:lnTo>
                  <a:pt x="826" y="648"/>
                </a:lnTo>
                <a:lnTo>
                  <a:pt x="838" y="625"/>
                </a:lnTo>
                <a:lnTo>
                  <a:pt x="847" y="602"/>
                </a:lnTo>
                <a:lnTo>
                  <a:pt x="856" y="577"/>
                </a:lnTo>
                <a:lnTo>
                  <a:pt x="856" y="577"/>
                </a:lnTo>
                <a:lnTo>
                  <a:pt x="847" y="545"/>
                </a:lnTo>
                <a:lnTo>
                  <a:pt x="840" y="511"/>
                </a:lnTo>
                <a:lnTo>
                  <a:pt x="835" y="476"/>
                </a:lnTo>
                <a:lnTo>
                  <a:pt x="834" y="439"/>
                </a:lnTo>
                <a:lnTo>
                  <a:pt x="834" y="439"/>
                </a:lnTo>
                <a:lnTo>
                  <a:pt x="835" y="403"/>
                </a:lnTo>
                <a:lnTo>
                  <a:pt x="840" y="369"/>
                </a:lnTo>
                <a:lnTo>
                  <a:pt x="847" y="334"/>
                </a:lnTo>
                <a:lnTo>
                  <a:pt x="856" y="301"/>
                </a:lnTo>
                <a:lnTo>
                  <a:pt x="856" y="301"/>
                </a:lnTo>
                <a:lnTo>
                  <a:pt x="844" y="268"/>
                </a:lnTo>
                <a:lnTo>
                  <a:pt x="830" y="238"/>
                </a:lnTo>
                <a:lnTo>
                  <a:pt x="814" y="208"/>
                </a:lnTo>
                <a:lnTo>
                  <a:pt x="794" y="180"/>
                </a:lnTo>
                <a:lnTo>
                  <a:pt x="773" y="153"/>
                </a:lnTo>
                <a:lnTo>
                  <a:pt x="750" y="129"/>
                </a:lnTo>
                <a:lnTo>
                  <a:pt x="725" y="106"/>
                </a:lnTo>
                <a:lnTo>
                  <a:pt x="699" y="85"/>
                </a:lnTo>
                <a:lnTo>
                  <a:pt x="670" y="66"/>
                </a:lnTo>
                <a:lnTo>
                  <a:pt x="641" y="49"/>
                </a:lnTo>
                <a:lnTo>
                  <a:pt x="611" y="34"/>
                </a:lnTo>
                <a:lnTo>
                  <a:pt x="578" y="22"/>
                </a:lnTo>
                <a:lnTo>
                  <a:pt x="544" y="12"/>
                </a:lnTo>
                <a:lnTo>
                  <a:pt x="510" y="5"/>
                </a:lnTo>
                <a:lnTo>
                  <a:pt x="475" y="1"/>
                </a:lnTo>
                <a:lnTo>
                  <a:pt x="457" y="0"/>
                </a:lnTo>
                <a:lnTo>
                  <a:pt x="4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Freeform 69"/>
          <p:cNvSpPr>
            <a:spLocks/>
          </p:cNvSpPr>
          <p:nvPr/>
        </p:nvSpPr>
        <p:spPr bwMode="auto">
          <a:xfrm>
            <a:off x="499508" y="2478924"/>
            <a:ext cx="698073" cy="738853"/>
          </a:xfrm>
          <a:custGeom>
            <a:avLst/>
            <a:gdLst>
              <a:gd name="T0" fmla="*/ 127 w 255"/>
              <a:gd name="T1" fmla="*/ 0 h 261"/>
              <a:gd name="T2" fmla="*/ 151 w 255"/>
              <a:gd name="T3" fmla="*/ 1 h 261"/>
              <a:gd name="T4" fmla="*/ 176 w 255"/>
              <a:gd name="T5" fmla="*/ 9 h 261"/>
              <a:gd name="T6" fmla="*/ 188 w 255"/>
              <a:gd name="T7" fmla="*/ 14 h 261"/>
              <a:gd name="T8" fmla="*/ 208 w 255"/>
              <a:gd name="T9" fmla="*/ 29 h 261"/>
              <a:gd name="T10" fmla="*/ 225 w 255"/>
              <a:gd name="T11" fmla="*/ 46 h 261"/>
              <a:gd name="T12" fmla="*/ 239 w 255"/>
              <a:gd name="T13" fmla="*/ 66 h 261"/>
              <a:gd name="T14" fmla="*/ 248 w 255"/>
              <a:gd name="T15" fmla="*/ 90 h 261"/>
              <a:gd name="T16" fmla="*/ 253 w 255"/>
              <a:gd name="T17" fmla="*/ 113 h 261"/>
              <a:gd name="T18" fmla="*/ 253 w 255"/>
              <a:gd name="T19" fmla="*/ 138 h 261"/>
              <a:gd name="T20" fmla="*/ 248 w 255"/>
              <a:gd name="T21" fmla="*/ 162 h 261"/>
              <a:gd name="T22" fmla="*/ 245 w 255"/>
              <a:gd name="T23" fmla="*/ 174 h 261"/>
              <a:gd name="T24" fmla="*/ 231 w 255"/>
              <a:gd name="T25" fmla="*/ 197 h 261"/>
              <a:gd name="T26" fmla="*/ 216 w 255"/>
              <a:gd name="T27" fmla="*/ 217 h 261"/>
              <a:gd name="T28" fmla="*/ 223 w 255"/>
              <a:gd name="T29" fmla="*/ 222 h 261"/>
              <a:gd name="T30" fmla="*/ 239 w 255"/>
              <a:gd name="T31" fmla="*/ 230 h 261"/>
              <a:gd name="T32" fmla="*/ 248 w 255"/>
              <a:gd name="T33" fmla="*/ 234 h 261"/>
              <a:gd name="T34" fmla="*/ 233 w 255"/>
              <a:gd name="T35" fmla="*/ 242 h 261"/>
              <a:gd name="T36" fmla="*/ 206 w 255"/>
              <a:gd name="T37" fmla="*/ 252 h 261"/>
              <a:gd name="T38" fmla="*/ 171 w 255"/>
              <a:gd name="T39" fmla="*/ 259 h 261"/>
              <a:gd name="T40" fmla="*/ 150 w 255"/>
              <a:gd name="T41" fmla="*/ 261 h 261"/>
              <a:gd name="T42" fmla="*/ 119 w 255"/>
              <a:gd name="T43" fmla="*/ 257 h 261"/>
              <a:gd name="T44" fmla="*/ 86 w 255"/>
              <a:gd name="T45" fmla="*/ 246 h 261"/>
              <a:gd name="T46" fmla="*/ 79 w 255"/>
              <a:gd name="T47" fmla="*/ 244 h 261"/>
              <a:gd name="T48" fmla="*/ 67 w 255"/>
              <a:gd name="T49" fmla="*/ 237 h 261"/>
              <a:gd name="T50" fmla="*/ 46 w 255"/>
              <a:gd name="T51" fmla="*/ 224 h 261"/>
              <a:gd name="T52" fmla="*/ 29 w 255"/>
              <a:gd name="T53" fmla="*/ 206 h 261"/>
              <a:gd name="T54" fmla="*/ 14 w 255"/>
              <a:gd name="T55" fmla="*/ 185 h 261"/>
              <a:gd name="T56" fmla="*/ 6 w 255"/>
              <a:gd name="T57" fmla="*/ 164 h 261"/>
              <a:gd name="T58" fmla="*/ 1 w 255"/>
              <a:gd name="T59" fmla="*/ 139 h 261"/>
              <a:gd name="T60" fmla="*/ 1 w 255"/>
              <a:gd name="T61" fmla="*/ 115 h 261"/>
              <a:gd name="T62" fmla="*/ 6 w 255"/>
              <a:gd name="T63" fmla="*/ 90 h 261"/>
              <a:gd name="T64" fmla="*/ 9 w 255"/>
              <a:gd name="T65" fmla="*/ 77 h 261"/>
              <a:gd name="T66" fmla="*/ 18 w 255"/>
              <a:gd name="T67" fmla="*/ 60 h 261"/>
              <a:gd name="T68" fmla="*/ 42 w 255"/>
              <a:gd name="T69" fmla="*/ 31 h 261"/>
              <a:gd name="T70" fmla="*/ 74 w 255"/>
              <a:gd name="T71" fmla="*/ 11 h 261"/>
              <a:gd name="T72" fmla="*/ 109 w 255"/>
              <a:gd name="T73" fmla="*/ 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61">
                <a:moveTo>
                  <a:pt x="127" y="0"/>
                </a:moveTo>
                <a:lnTo>
                  <a:pt x="127" y="0"/>
                </a:lnTo>
                <a:lnTo>
                  <a:pt x="139" y="0"/>
                </a:lnTo>
                <a:lnTo>
                  <a:pt x="151" y="1"/>
                </a:lnTo>
                <a:lnTo>
                  <a:pt x="164" y="5"/>
                </a:lnTo>
                <a:lnTo>
                  <a:pt x="176" y="9"/>
                </a:lnTo>
                <a:lnTo>
                  <a:pt x="176" y="9"/>
                </a:lnTo>
                <a:lnTo>
                  <a:pt x="188" y="14"/>
                </a:lnTo>
                <a:lnTo>
                  <a:pt x="199" y="22"/>
                </a:lnTo>
                <a:lnTo>
                  <a:pt x="208" y="29"/>
                </a:lnTo>
                <a:lnTo>
                  <a:pt x="217" y="37"/>
                </a:lnTo>
                <a:lnTo>
                  <a:pt x="225" y="46"/>
                </a:lnTo>
                <a:lnTo>
                  <a:pt x="233" y="56"/>
                </a:lnTo>
                <a:lnTo>
                  <a:pt x="239" y="66"/>
                </a:lnTo>
                <a:lnTo>
                  <a:pt x="245" y="77"/>
                </a:lnTo>
                <a:lnTo>
                  <a:pt x="248" y="90"/>
                </a:lnTo>
                <a:lnTo>
                  <a:pt x="251" y="100"/>
                </a:lnTo>
                <a:lnTo>
                  <a:pt x="253" y="113"/>
                </a:lnTo>
                <a:lnTo>
                  <a:pt x="255" y="125"/>
                </a:lnTo>
                <a:lnTo>
                  <a:pt x="253" y="138"/>
                </a:lnTo>
                <a:lnTo>
                  <a:pt x="252" y="150"/>
                </a:lnTo>
                <a:lnTo>
                  <a:pt x="248" y="162"/>
                </a:lnTo>
                <a:lnTo>
                  <a:pt x="245" y="174"/>
                </a:lnTo>
                <a:lnTo>
                  <a:pt x="245" y="174"/>
                </a:lnTo>
                <a:lnTo>
                  <a:pt x="239" y="187"/>
                </a:lnTo>
                <a:lnTo>
                  <a:pt x="231" y="197"/>
                </a:lnTo>
                <a:lnTo>
                  <a:pt x="224" y="207"/>
                </a:lnTo>
                <a:lnTo>
                  <a:pt x="216" y="217"/>
                </a:lnTo>
                <a:lnTo>
                  <a:pt x="216" y="217"/>
                </a:lnTo>
                <a:lnTo>
                  <a:pt x="223" y="222"/>
                </a:lnTo>
                <a:lnTo>
                  <a:pt x="230" y="227"/>
                </a:lnTo>
                <a:lnTo>
                  <a:pt x="239" y="230"/>
                </a:lnTo>
                <a:lnTo>
                  <a:pt x="248" y="234"/>
                </a:lnTo>
                <a:lnTo>
                  <a:pt x="248" y="234"/>
                </a:lnTo>
                <a:lnTo>
                  <a:pt x="241" y="237"/>
                </a:lnTo>
                <a:lnTo>
                  <a:pt x="233" y="242"/>
                </a:lnTo>
                <a:lnTo>
                  <a:pt x="221" y="247"/>
                </a:lnTo>
                <a:lnTo>
                  <a:pt x="206" y="252"/>
                </a:lnTo>
                <a:lnTo>
                  <a:pt x="189" y="256"/>
                </a:lnTo>
                <a:lnTo>
                  <a:pt x="171" y="259"/>
                </a:lnTo>
                <a:lnTo>
                  <a:pt x="150" y="261"/>
                </a:lnTo>
                <a:lnTo>
                  <a:pt x="150" y="261"/>
                </a:lnTo>
                <a:lnTo>
                  <a:pt x="134" y="259"/>
                </a:lnTo>
                <a:lnTo>
                  <a:pt x="119" y="257"/>
                </a:lnTo>
                <a:lnTo>
                  <a:pt x="102" y="252"/>
                </a:lnTo>
                <a:lnTo>
                  <a:pt x="86" y="246"/>
                </a:lnTo>
                <a:lnTo>
                  <a:pt x="86" y="246"/>
                </a:lnTo>
                <a:lnTo>
                  <a:pt x="79" y="244"/>
                </a:lnTo>
                <a:lnTo>
                  <a:pt x="79" y="244"/>
                </a:lnTo>
                <a:lnTo>
                  <a:pt x="67" y="237"/>
                </a:lnTo>
                <a:lnTo>
                  <a:pt x="56" y="231"/>
                </a:lnTo>
                <a:lnTo>
                  <a:pt x="46" y="224"/>
                </a:lnTo>
                <a:lnTo>
                  <a:pt x="36" y="216"/>
                </a:lnTo>
                <a:lnTo>
                  <a:pt x="29" y="206"/>
                </a:lnTo>
                <a:lnTo>
                  <a:pt x="22" y="196"/>
                </a:lnTo>
                <a:lnTo>
                  <a:pt x="14" y="185"/>
                </a:lnTo>
                <a:lnTo>
                  <a:pt x="9" y="174"/>
                </a:lnTo>
                <a:lnTo>
                  <a:pt x="6" y="164"/>
                </a:lnTo>
                <a:lnTo>
                  <a:pt x="2" y="151"/>
                </a:lnTo>
                <a:lnTo>
                  <a:pt x="1" y="139"/>
                </a:lnTo>
                <a:lnTo>
                  <a:pt x="0" y="127"/>
                </a:lnTo>
                <a:lnTo>
                  <a:pt x="1" y="115"/>
                </a:lnTo>
                <a:lnTo>
                  <a:pt x="2" y="102"/>
                </a:lnTo>
                <a:lnTo>
                  <a:pt x="6" y="90"/>
                </a:lnTo>
                <a:lnTo>
                  <a:pt x="9" y="77"/>
                </a:lnTo>
                <a:lnTo>
                  <a:pt x="9" y="77"/>
                </a:lnTo>
                <a:lnTo>
                  <a:pt x="14" y="69"/>
                </a:lnTo>
                <a:lnTo>
                  <a:pt x="18" y="60"/>
                </a:lnTo>
                <a:lnTo>
                  <a:pt x="30" y="45"/>
                </a:lnTo>
                <a:lnTo>
                  <a:pt x="42" y="31"/>
                </a:lnTo>
                <a:lnTo>
                  <a:pt x="57" y="20"/>
                </a:lnTo>
                <a:lnTo>
                  <a:pt x="74" y="11"/>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7" name="Freeform 70"/>
          <p:cNvSpPr>
            <a:spLocks/>
          </p:cNvSpPr>
          <p:nvPr/>
        </p:nvSpPr>
        <p:spPr bwMode="auto">
          <a:xfrm>
            <a:off x="458858" y="2434449"/>
            <a:ext cx="818055" cy="829789"/>
          </a:xfrm>
          <a:custGeom>
            <a:avLst/>
            <a:gdLst>
              <a:gd name="T0" fmla="*/ 142 w 300"/>
              <a:gd name="T1" fmla="*/ 0 h 291"/>
              <a:gd name="T2" fmla="*/ 120 w 300"/>
              <a:gd name="T3" fmla="*/ 1 h 291"/>
              <a:gd name="T4" fmla="*/ 100 w 300"/>
              <a:gd name="T5" fmla="*/ 6 h 291"/>
              <a:gd name="T6" fmla="*/ 82 w 300"/>
              <a:gd name="T7" fmla="*/ 13 h 291"/>
              <a:gd name="T8" fmla="*/ 63 w 300"/>
              <a:gd name="T9" fmla="*/ 24 h 291"/>
              <a:gd name="T10" fmla="*/ 46 w 300"/>
              <a:gd name="T11" fmla="*/ 36 h 291"/>
              <a:gd name="T12" fmla="*/ 33 w 300"/>
              <a:gd name="T13" fmla="*/ 52 h 291"/>
              <a:gd name="T14" fmla="*/ 21 w 300"/>
              <a:gd name="T15" fmla="*/ 69 h 291"/>
              <a:gd name="T16" fmla="*/ 11 w 300"/>
              <a:gd name="T17" fmla="*/ 87 h 291"/>
              <a:gd name="T18" fmla="*/ 6 w 300"/>
              <a:gd name="T19" fmla="*/ 102 h 291"/>
              <a:gd name="T20" fmla="*/ 0 w 300"/>
              <a:gd name="T21" fmla="*/ 130 h 291"/>
              <a:gd name="T22" fmla="*/ 0 w 300"/>
              <a:gd name="T23" fmla="*/ 156 h 291"/>
              <a:gd name="T24" fmla="*/ 6 w 300"/>
              <a:gd name="T25" fmla="*/ 183 h 291"/>
              <a:gd name="T26" fmla="*/ 17 w 300"/>
              <a:gd name="T27" fmla="*/ 209 h 291"/>
              <a:gd name="T28" fmla="*/ 32 w 300"/>
              <a:gd name="T29" fmla="*/ 232 h 291"/>
              <a:gd name="T30" fmla="*/ 51 w 300"/>
              <a:gd name="T31" fmla="*/ 251 h 291"/>
              <a:gd name="T32" fmla="*/ 74 w 300"/>
              <a:gd name="T33" fmla="*/ 267 h 291"/>
              <a:gd name="T34" fmla="*/ 88 w 300"/>
              <a:gd name="T35" fmla="*/ 273 h 291"/>
              <a:gd name="T36" fmla="*/ 95 w 300"/>
              <a:gd name="T37" fmla="*/ 277 h 291"/>
              <a:gd name="T38" fmla="*/ 129 w 300"/>
              <a:gd name="T39" fmla="*/ 287 h 291"/>
              <a:gd name="T40" fmla="*/ 165 w 300"/>
              <a:gd name="T41" fmla="*/ 291 h 291"/>
              <a:gd name="T42" fmla="*/ 187 w 300"/>
              <a:gd name="T43" fmla="*/ 290 h 291"/>
              <a:gd name="T44" fmla="*/ 225 w 300"/>
              <a:gd name="T45" fmla="*/ 283 h 291"/>
              <a:gd name="T46" fmla="*/ 253 w 300"/>
              <a:gd name="T47" fmla="*/ 272 h 291"/>
              <a:gd name="T48" fmla="*/ 272 w 300"/>
              <a:gd name="T49" fmla="*/ 262 h 291"/>
              <a:gd name="T50" fmla="*/ 268 w 300"/>
              <a:gd name="T51" fmla="*/ 235 h 291"/>
              <a:gd name="T52" fmla="*/ 254 w 300"/>
              <a:gd name="T53" fmla="*/ 229 h 291"/>
              <a:gd name="T54" fmla="*/ 265 w 300"/>
              <a:gd name="T55" fmla="*/ 213 h 291"/>
              <a:gd name="T56" fmla="*/ 273 w 300"/>
              <a:gd name="T57" fmla="*/ 196 h 291"/>
              <a:gd name="T58" fmla="*/ 282 w 300"/>
              <a:gd name="T59" fmla="*/ 169 h 291"/>
              <a:gd name="T60" fmla="*/ 284 w 300"/>
              <a:gd name="T61" fmla="*/ 141 h 291"/>
              <a:gd name="T62" fmla="*/ 282 w 300"/>
              <a:gd name="T63" fmla="*/ 114 h 291"/>
              <a:gd name="T64" fmla="*/ 273 w 300"/>
              <a:gd name="T65" fmla="*/ 87 h 291"/>
              <a:gd name="T66" fmla="*/ 260 w 300"/>
              <a:gd name="T67" fmla="*/ 64 h 291"/>
              <a:gd name="T68" fmla="*/ 243 w 300"/>
              <a:gd name="T69" fmla="*/ 42 h 291"/>
              <a:gd name="T70" fmla="*/ 221 w 300"/>
              <a:gd name="T71" fmla="*/ 24 h 291"/>
              <a:gd name="T72" fmla="*/ 197 w 300"/>
              <a:gd name="T73" fmla="*/ 11 h 291"/>
              <a:gd name="T74" fmla="*/ 183 w 300"/>
              <a:gd name="T75" fmla="*/ 6 h 291"/>
              <a:gd name="T76" fmla="*/ 155 w 300"/>
              <a:gd name="T77" fmla="*/ 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0" h="291">
                <a:moveTo>
                  <a:pt x="142" y="0"/>
                </a:moveTo>
                <a:lnTo>
                  <a:pt x="142" y="0"/>
                </a:lnTo>
                <a:lnTo>
                  <a:pt x="131" y="0"/>
                </a:lnTo>
                <a:lnTo>
                  <a:pt x="120" y="1"/>
                </a:lnTo>
                <a:lnTo>
                  <a:pt x="111" y="4"/>
                </a:lnTo>
                <a:lnTo>
                  <a:pt x="100" y="6"/>
                </a:lnTo>
                <a:lnTo>
                  <a:pt x="90" y="10"/>
                </a:lnTo>
                <a:lnTo>
                  <a:pt x="82" y="13"/>
                </a:lnTo>
                <a:lnTo>
                  <a:pt x="72" y="18"/>
                </a:lnTo>
                <a:lnTo>
                  <a:pt x="63" y="24"/>
                </a:lnTo>
                <a:lnTo>
                  <a:pt x="55" y="30"/>
                </a:lnTo>
                <a:lnTo>
                  <a:pt x="46" y="36"/>
                </a:lnTo>
                <a:lnTo>
                  <a:pt x="39" y="44"/>
                </a:lnTo>
                <a:lnTo>
                  <a:pt x="33" y="52"/>
                </a:lnTo>
                <a:lnTo>
                  <a:pt x="26" y="59"/>
                </a:lnTo>
                <a:lnTo>
                  <a:pt x="21" y="69"/>
                </a:lnTo>
                <a:lnTo>
                  <a:pt x="15" y="78"/>
                </a:lnTo>
                <a:lnTo>
                  <a:pt x="11" y="87"/>
                </a:lnTo>
                <a:lnTo>
                  <a:pt x="11" y="87"/>
                </a:lnTo>
                <a:lnTo>
                  <a:pt x="6" y="102"/>
                </a:lnTo>
                <a:lnTo>
                  <a:pt x="3" y="115"/>
                </a:lnTo>
                <a:lnTo>
                  <a:pt x="0" y="130"/>
                </a:lnTo>
                <a:lnTo>
                  <a:pt x="0" y="143"/>
                </a:lnTo>
                <a:lnTo>
                  <a:pt x="0" y="156"/>
                </a:lnTo>
                <a:lnTo>
                  <a:pt x="3" y="170"/>
                </a:lnTo>
                <a:lnTo>
                  <a:pt x="6" y="183"/>
                </a:lnTo>
                <a:lnTo>
                  <a:pt x="11" y="196"/>
                </a:lnTo>
                <a:lnTo>
                  <a:pt x="17" y="209"/>
                </a:lnTo>
                <a:lnTo>
                  <a:pt x="23" y="221"/>
                </a:lnTo>
                <a:lnTo>
                  <a:pt x="32" y="232"/>
                </a:lnTo>
                <a:lnTo>
                  <a:pt x="40" y="241"/>
                </a:lnTo>
                <a:lnTo>
                  <a:pt x="51" y="251"/>
                </a:lnTo>
                <a:lnTo>
                  <a:pt x="62" y="260"/>
                </a:lnTo>
                <a:lnTo>
                  <a:pt x="74" y="267"/>
                </a:lnTo>
                <a:lnTo>
                  <a:pt x="88" y="273"/>
                </a:lnTo>
                <a:lnTo>
                  <a:pt x="88" y="273"/>
                </a:lnTo>
                <a:lnTo>
                  <a:pt x="95" y="277"/>
                </a:lnTo>
                <a:lnTo>
                  <a:pt x="95" y="277"/>
                </a:lnTo>
                <a:lnTo>
                  <a:pt x="112" y="283"/>
                </a:lnTo>
                <a:lnTo>
                  <a:pt x="129" y="287"/>
                </a:lnTo>
                <a:lnTo>
                  <a:pt x="147" y="290"/>
                </a:lnTo>
                <a:lnTo>
                  <a:pt x="165" y="291"/>
                </a:lnTo>
                <a:lnTo>
                  <a:pt x="165" y="291"/>
                </a:lnTo>
                <a:lnTo>
                  <a:pt x="187" y="290"/>
                </a:lnTo>
                <a:lnTo>
                  <a:pt x="206" y="286"/>
                </a:lnTo>
                <a:lnTo>
                  <a:pt x="225" y="283"/>
                </a:lnTo>
                <a:lnTo>
                  <a:pt x="240" y="277"/>
                </a:lnTo>
                <a:lnTo>
                  <a:pt x="253" y="272"/>
                </a:lnTo>
                <a:lnTo>
                  <a:pt x="262" y="267"/>
                </a:lnTo>
                <a:lnTo>
                  <a:pt x="272" y="262"/>
                </a:lnTo>
                <a:lnTo>
                  <a:pt x="300" y="245"/>
                </a:lnTo>
                <a:lnTo>
                  <a:pt x="268" y="235"/>
                </a:lnTo>
                <a:lnTo>
                  <a:pt x="268" y="235"/>
                </a:lnTo>
                <a:lnTo>
                  <a:pt x="254" y="229"/>
                </a:lnTo>
                <a:lnTo>
                  <a:pt x="254" y="229"/>
                </a:lnTo>
                <a:lnTo>
                  <a:pt x="265" y="213"/>
                </a:lnTo>
                <a:lnTo>
                  <a:pt x="273" y="196"/>
                </a:lnTo>
                <a:lnTo>
                  <a:pt x="273" y="196"/>
                </a:lnTo>
                <a:lnTo>
                  <a:pt x="278" y="183"/>
                </a:lnTo>
                <a:lnTo>
                  <a:pt x="282" y="169"/>
                </a:lnTo>
                <a:lnTo>
                  <a:pt x="283" y="155"/>
                </a:lnTo>
                <a:lnTo>
                  <a:pt x="284" y="141"/>
                </a:lnTo>
                <a:lnTo>
                  <a:pt x="283" y="127"/>
                </a:lnTo>
                <a:lnTo>
                  <a:pt x="282" y="114"/>
                </a:lnTo>
                <a:lnTo>
                  <a:pt x="278" y="101"/>
                </a:lnTo>
                <a:lnTo>
                  <a:pt x="273" y="87"/>
                </a:lnTo>
                <a:lnTo>
                  <a:pt x="267" y="75"/>
                </a:lnTo>
                <a:lnTo>
                  <a:pt x="260" y="64"/>
                </a:lnTo>
                <a:lnTo>
                  <a:pt x="253" y="52"/>
                </a:lnTo>
                <a:lnTo>
                  <a:pt x="243" y="42"/>
                </a:lnTo>
                <a:lnTo>
                  <a:pt x="233" y="33"/>
                </a:lnTo>
                <a:lnTo>
                  <a:pt x="221" y="24"/>
                </a:lnTo>
                <a:lnTo>
                  <a:pt x="209" y="17"/>
                </a:lnTo>
                <a:lnTo>
                  <a:pt x="197" y="11"/>
                </a:lnTo>
                <a:lnTo>
                  <a:pt x="197" y="11"/>
                </a:lnTo>
                <a:lnTo>
                  <a:pt x="183" y="6"/>
                </a:lnTo>
                <a:lnTo>
                  <a:pt x="170" y="2"/>
                </a:lnTo>
                <a:lnTo>
                  <a:pt x="155" y="1"/>
                </a:lnTo>
                <a:lnTo>
                  <a:pt x="1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9" name="Freeform 74"/>
          <p:cNvSpPr>
            <a:spLocks/>
          </p:cNvSpPr>
          <p:nvPr/>
        </p:nvSpPr>
        <p:spPr bwMode="auto">
          <a:xfrm>
            <a:off x="2874738" y="3292952"/>
            <a:ext cx="119982" cy="784321"/>
          </a:xfrm>
          <a:custGeom>
            <a:avLst/>
            <a:gdLst>
              <a:gd name="T0" fmla="*/ 22 w 45"/>
              <a:gd name="T1" fmla="*/ 0 h 276"/>
              <a:gd name="T2" fmla="*/ 22 w 45"/>
              <a:gd name="T3" fmla="*/ 0 h 276"/>
              <a:gd name="T4" fmla="*/ 13 w 45"/>
              <a:gd name="T5" fmla="*/ 33 h 276"/>
              <a:gd name="T6" fmla="*/ 6 w 45"/>
              <a:gd name="T7" fmla="*/ 68 h 276"/>
              <a:gd name="T8" fmla="*/ 1 w 45"/>
              <a:gd name="T9" fmla="*/ 102 h 276"/>
              <a:gd name="T10" fmla="*/ 0 w 45"/>
              <a:gd name="T11" fmla="*/ 138 h 276"/>
              <a:gd name="T12" fmla="*/ 0 w 45"/>
              <a:gd name="T13" fmla="*/ 138 h 276"/>
              <a:gd name="T14" fmla="*/ 1 w 45"/>
              <a:gd name="T15" fmla="*/ 175 h 276"/>
              <a:gd name="T16" fmla="*/ 6 w 45"/>
              <a:gd name="T17" fmla="*/ 210 h 276"/>
              <a:gd name="T18" fmla="*/ 13 w 45"/>
              <a:gd name="T19" fmla="*/ 244 h 276"/>
              <a:gd name="T20" fmla="*/ 22 w 45"/>
              <a:gd name="T21" fmla="*/ 276 h 276"/>
              <a:gd name="T22" fmla="*/ 22 w 45"/>
              <a:gd name="T23" fmla="*/ 276 h 276"/>
              <a:gd name="T24" fmla="*/ 32 w 45"/>
              <a:gd name="T25" fmla="*/ 244 h 276"/>
              <a:gd name="T26" fmla="*/ 39 w 45"/>
              <a:gd name="T27" fmla="*/ 210 h 276"/>
              <a:gd name="T28" fmla="*/ 44 w 45"/>
              <a:gd name="T29" fmla="*/ 175 h 276"/>
              <a:gd name="T30" fmla="*/ 45 w 45"/>
              <a:gd name="T31" fmla="*/ 138 h 276"/>
              <a:gd name="T32" fmla="*/ 45 w 45"/>
              <a:gd name="T33" fmla="*/ 138 h 276"/>
              <a:gd name="T34" fmla="*/ 44 w 45"/>
              <a:gd name="T35" fmla="*/ 102 h 276"/>
              <a:gd name="T36" fmla="*/ 39 w 45"/>
              <a:gd name="T37" fmla="*/ 68 h 276"/>
              <a:gd name="T38" fmla="*/ 32 w 45"/>
              <a:gd name="T39" fmla="*/ 33 h 276"/>
              <a:gd name="T40" fmla="*/ 22 w 45"/>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276">
                <a:moveTo>
                  <a:pt x="22" y="0"/>
                </a:moveTo>
                <a:lnTo>
                  <a:pt x="22" y="0"/>
                </a:lnTo>
                <a:lnTo>
                  <a:pt x="13" y="33"/>
                </a:lnTo>
                <a:lnTo>
                  <a:pt x="6" y="68"/>
                </a:lnTo>
                <a:lnTo>
                  <a:pt x="1" y="102"/>
                </a:lnTo>
                <a:lnTo>
                  <a:pt x="0" y="138"/>
                </a:lnTo>
                <a:lnTo>
                  <a:pt x="0" y="138"/>
                </a:lnTo>
                <a:lnTo>
                  <a:pt x="1" y="175"/>
                </a:lnTo>
                <a:lnTo>
                  <a:pt x="6" y="210"/>
                </a:lnTo>
                <a:lnTo>
                  <a:pt x="13" y="244"/>
                </a:lnTo>
                <a:lnTo>
                  <a:pt x="22" y="276"/>
                </a:lnTo>
                <a:lnTo>
                  <a:pt x="22" y="276"/>
                </a:lnTo>
                <a:lnTo>
                  <a:pt x="32" y="244"/>
                </a:lnTo>
                <a:lnTo>
                  <a:pt x="39" y="210"/>
                </a:lnTo>
                <a:lnTo>
                  <a:pt x="44" y="175"/>
                </a:lnTo>
                <a:lnTo>
                  <a:pt x="45" y="138"/>
                </a:lnTo>
                <a:lnTo>
                  <a:pt x="45" y="138"/>
                </a:lnTo>
                <a:lnTo>
                  <a:pt x="44" y="102"/>
                </a:lnTo>
                <a:lnTo>
                  <a:pt x="39" y="68"/>
                </a:lnTo>
                <a:lnTo>
                  <a:pt x="32" y="33"/>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7" name="Freeform 82"/>
          <p:cNvSpPr>
            <a:spLocks/>
          </p:cNvSpPr>
          <p:nvPr/>
        </p:nvSpPr>
        <p:spPr bwMode="auto">
          <a:xfrm>
            <a:off x="2250560" y="4429381"/>
            <a:ext cx="2485568" cy="2485569"/>
          </a:xfrm>
          <a:custGeom>
            <a:avLst/>
            <a:gdLst>
              <a:gd name="T0" fmla="*/ 579 w 856"/>
              <a:gd name="T1" fmla="*/ 0 h 857"/>
              <a:gd name="T2" fmla="*/ 510 w 856"/>
              <a:gd name="T3" fmla="*/ 17 h 857"/>
              <a:gd name="T4" fmla="*/ 475 w 856"/>
              <a:gd name="T5" fmla="*/ 21 h 857"/>
              <a:gd name="T6" fmla="*/ 439 w 856"/>
              <a:gd name="T7" fmla="*/ 22 h 857"/>
              <a:gd name="T8" fmla="*/ 421 w 856"/>
              <a:gd name="T9" fmla="*/ 22 h 857"/>
              <a:gd name="T10" fmla="*/ 385 w 856"/>
              <a:gd name="T11" fmla="*/ 20 h 857"/>
              <a:gd name="T12" fmla="*/ 333 w 856"/>
              <a:gd name="T13" fmla="*/ 10 h 857"/>
              <a:gd name="T14" fmla="*/ 299 w 856"/>
              <a:gd name="T15" fmla="*/ 0 h 857"/>
              <a:gd name="T16" fmla="*/ 236 w 856"/>
              <a:gd name="T17" fmla="*/ 27 h 857"/>
              <a:gd name="T18" fmla="*/ 179 w 856"/>
              <a:gd name="T19" fmla="*/ 62 h 857"/>
              <a:gd name="T20" fmla="*/ 128 w 856"/>
              <a:gd name="T21" fmla="*/ 107 h 857"/>
              <a:gd name="T22" fmla="*/ 85 w 856"/>
              <a:gd name="T23" fmla="*/ 158 h 857"/>
              <a:gd name="T24" fmla="*/ 48 w 856"/>
              <a:gd name="T25" fmla="*/ 215 h 857"/>
              <a:gd name="T26" fmla="*/ 21 w 856"/>
              <a:gd name="T27" fmla="*/ 278 h 857"/>
              <a:gd name="T28" fmla="*/ 6 w 856"/>
              <a:gd name="T29" fmla="*/ 346 h 857"/>
              <a:gd name="T30" fmla="*/ 0 w 856"/>
              <a:gd name="T31" fmla="*/ 399 h 857"/>
              <a:gd name="T32" fmla="*/ 0 w 856"/>
              <a:gd name="T33" fmla="*/ 416 h 857"/>
              <a:gd name="T34" fmla="*/ 2 w 856"/>
              <a:gd name="T35" fmla="*/ 463 h 857"/>
              <a:gd name="T36" fmla="*/ 8 w 856"/>
              <a:gd name="T37" fmla="*/ 506 h 857"/>
              <a:gd name="T38" fmla="*/ 19 w 856"/>
              <a:gd name="T39" fmla="*/ 547 h 857"/>
              <a:gd name="T40" fmla="*/ 34 w 856"/>
              <a:gd name="T41" fmla="*/ 589 h 857"/>
              <a:gd name="T42" fmla="*/ 53 w 856"/>
              <a:gd name="T43" fmla="*/ 626 h 857"/>
              <a:gd name="T44" fmla="*/ 75 w 856"/>
              <a:gd name="T45" fmla="*/ 663 h 857"/>
              <a:gd name="T46" fmla="*/ 100 w 856"/>
              <a:gd name="T47" fmla="*/ 697 h 857"/>
              <a:gd name="T48" fmla="*/ 128 w 856"/>
              <a:gd name="T49" fmla="*/ 728 h 857"/>
              <a:gd name="T50" fmla="*/ 160 w 856"/>
              <a:gd name="T51" fmla="*/ 756 h 857"/>
              <a:gd name="T52" fmla="*/ 194 w 856"/>
              <a:gd name="T53" fmla="*/ 781 h 857"/>
              <a:gd name="T54" fmla="*/ 230 w 856"/>
              <a:gd name="T55" fmla="*/ 803 h 857"/>
              <a:gd name="T56" fmla="*/ 268 w 856"/>
              <a:gd name="T57" fmla="*/ 822 h 857"/>
              <a:gd name="T58" fmla="*/ 308 w 856"/>
              <a:gd name="T59" fmla="*/ 837 h 857"/>
              <a:gd name="T60" fmla="*/ 350 w 856"/>
              <a:gd name="T61" fmla="*/ 848 h 857"/>
              <a:gd name="T62" fmla="*/ 394 w 856"/>
              <a:gd name="T63" fmla="*/ 854 h 857"/>
              <a:gd name="T64" fmla="*/ 439 w 856"/>
              <a:gd name="T65" fmla="*/ 857 h 857"/>
              <a:gd name="T66" fmla="*/ 457 w 856"/>
              <a:gd name="T67" fmla="*/ 857 h 857"/>
              <a:gd name="T68" fmla="*/ 510 w 856"/>
              <a:gd name="T69" fmla="*/ 851 h 857"/>
              <a:gd name="T70" fmla="*/ 578 w 856"/>
              <a:gd name="T71" fmla="*/ 834 h 857"/>
              <a:gd name="T72" fmla="*/ 641 w 856"/>
              <a:gd name="T73" fmla="*/ 807 h 857"/>
              <a:gd name="T74" fmla="*/ 699 w 856"/>
              <a:gd name="T75" fmla="*/ 772 h 857"/>
              <a:gd name="T76" fmla="*/ 750 w 856"/>
              <a:gd name="T77" fmla="*/ 728 h 857"/>
              <a:gd name="T78" fmla="*/ 794 w 856"/>
              <a:gd name="T79" fmla="*/ 676 h 857"/>
              <a:gd name="T80" fmla="*/ 830 w 856"/>
              <a:gd name="T81" fmla="*/ 619 h 857"/>
              <a:gd name="T82" fmla="*/ 856 w 856"/>
              <a:gd name="T83" fmla="*/ 555 h 857"/>
              <a:gd name="T84" fmla="*/ 847 w 856"/>
              <a:gd name="T85" fmla="*/ 522 h 857"/>
              <a:gd name="T86" fmla="*/ 835 w 856"/>
              <a:gd name="T87" fmla="*/ 453 h 857"/>
              <a:gd name="T88" fmla="*/ 834 w 856"/>
              <a:gd name="T89" fmla="*/ 416 h 857"/>
              <a:gd name="T90" fmla="*/ 840 w 856"/>
              <a:gd name="T91" fmla="*/ 346 h 857"/>
              <a:gd name="T92" fmla="*/ 856 w 856"/>
              <a:gd name="T93" fmla="*/ 278 h 857"/>
              <a:gd name="T94" fmla="*/ 847 w 856"/>
              <a:gd name="T95" fmla="*/ 254 h 857"/>
              <a:gd name="T96" fmla="*/ 826 w 856"/>
              <a:gd name="T97" fmla="*/ 208 h 857"/>
              <a:gd name="T98" fmla="*/ 799 w 856"/>
              <a:gd name="T99" fmla="*/ 165 h 857"/>
              <a:gd name="T100" fmla="*/ 767 w 856"/>
              <a:gd name="T101" fmla="*/ 125 h 857"/>
              <a:gd name="T102" fmla="*/ 732 w 856"/>
              <a:gd name="T103" fmla="*/ 89 h 857"/>
              <a:gd name="T104" fmla="*/ 692 w 856"/>
              <a:gd name="T105" fmla="*/ 57 h 857"/>
              <a:gd name="T106" fmla="*/ 650 w 856"/>
              <a:gd name="T107" fmla="*/ 31 h 857"/>
              <a:gd name="T108" fmla="*/ 604 w 856"/>
              <a:gd name="T109" fmla="*/ 9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6" h="857">
                <a:moveTo>
                  <a:pt x="579" y="0"/>
                </a:moveTo>
                <a:lnTo>
                  <a:pt x="579" y="0"/>
                </a:lnTo>
                <a:lnTo>
                  <a:pt x="545" y="10"/>
                </a:lnTo>
                <a:lnTo>
                  <a:pt x="510" y="17"/>
                </a:lnTo>
                <a:lnTo>
                  <a:pt x="493" y="20"/>
                </a:lnTo>
                <a:lnTo>
                  <a:pt x="475" y="21"/>
                </a:lnTo>
                <a:lnTo>
                  <a:pt x="457" y="22"/>
                </a:lnTo>
                <a:lnTo>
                  <a:pt x="439" y="22"/>
                </a:lnTo>
                <a:lnTo>
                  <a:pt x="439" y="22"/>
                </a:lnTo>
                <a:lnTo>
                  <a:pt x="421" y="22"/>
                </a:lnTo>
                <a:lnTo>
                  <a:pt x="402" y="21"/>
                </a:lnTo>
                <a:lnTo>
                  <a:pt x="385" y="20"/>
                </a:lnTo>
                <a:lnTo>
                  <a:pt x="367" y="17"/>
                </a:lnTo>
                <a:lnTo>
                  <a:pt x="333" y="10"/>
                </a:lnTo>
                <a:lnTo>
                  <a:pt x="299" y="0"/>
                </a:lnTo>
                <a:lnTo>
                  <a:pt x="299" y="0"/>
                </a:lnTo>
                <a:lnTo>
                  <a:pt x="266" y="13"/>
                </a:lnTo>
                <a:lnTo>
                  <a:pt x="236" y="27"/>
                </a:lnTo>
                <a:lnTo>
                  <a:pt x="207" y="44"/>
                </a:lnTo>
                <a:lnTo>
                  <a:pt x="179" y="62"/>
                </a:lnTo>
                <a:lnTo>
                  <a:pt x="152" y="84"/>
                </a:lnTo>
                <a:lnTo>
                  <a:pt x="128" y="107"/>
                </a:lnTo>
                <a:lnTo>
                  <a:pt x="105" y="131"/>
                </a:lnTo>
                <a:lnTo>
                  <a:pt x="85" y="158"/>
                </a:lnTo>
                <a:lnTo>
                  <a:pt x="65" y="186"/>
                </a:lnTo>
                <a:lnTo>
                  <a:pt x="48" y="215"/>
                </a:lnTo>
                <a:lnTo>
                  <a:pt x="34" y="247"/>
                </a:lnTo>
                <a:lnTo>
                  <a:pt x="21" y="278"/>
                </a:lnTo>
                <a:lnTo>
                  <a:pt x="12" y="312"/>
                </a:lnTo>
                <a:lnTo>
                  <a:pt x="6" y="346"/>
                </a:lnTo>
                <a:lnTo>
                  <a:pt x="1" y="381"/>
                </a:lnTo>
                <a:lnTo>
                  <a:pt x="0" y="399"/>
                </a:lnTo>
                <a:lnTo>
                  <a:pt x="0" y="416"/>
                </a:lnTo>
                <a:lnTo>
                  <a:pt x="0" y="416"/>
                </a:lnTo>
                <a:lnTo>
                  <a:pt x="0" y="439"/>
                </a:lnTo>
                <a:lnTo>
                  <a:pt x="2" y="463"/>
                </a:lnTo>
                <a:lnTo>
                  <a:pt x="4" y="484"/>
                </a:lnTo>
                <a:lnTo>
                  <a:pt x="8" y="506"/>
                </a:lnTo>
                <a:lnTo>
                  <a:pt x="13" y="527"/>
                </a:lnTo>
                <a:lnTo>
                  <a:pt x="19" y="547"/>
                </a:lnTo>
                <a:lnTo>
                  <a:pt x="26" y="568"/>
                </a:lnTo>
                <a:lnTo>
                  <a:pt x="34" y="589"/>
                </a:lnTo>
                <a:lnTo>
                  <a:pt x="43" y="608"/>
                </a:lnTo>
                <a:lnTo>
                  <a:pt x="53" y="626"/>
                </a:lnTo>
                <a:lnTo>
                  <a:pt x="63" y="644"/>
                </a:lnTo>
                <a:lnTo>
                  <a:pt x="75" y="663"/>
                </a:lnTo>
                <a:lnTo>
                  <a:pt x="87" y="680"/>
                </a:lnTo>
                <a:lnTo>
                  <a:pt x="100" y="697"/>
                </a:lnTo>
                <a:lnTo>
                  <a:pt x="114" y="712"/>
                </a:lnTo>
                <a:lnTo>
                  <a:pt x="128" y="728"/>
                </a:lnTo>
                <a:lnTo>
                  <a:pt x="144" y="743"/>
                </a:lnTo>
                <a:lnTo>
                  <a:pt x="160" y="756"/>
                </a:lnTo>
                <a:lnTo>
                  <a:pt x="175" y="769"/>
                </a:lnTo>
                <a:lnTo>
                  <a:pt x="194" y="781"/>
                </a:lnTo>
                <a:lnTo>
                  <a:pt x="211" y="792"/>
                </a:lnTo>
                <a:lnTo>
                  <a:pt x="230" y="803"/>
                </a:lnTo>
                <a:lnTo>
                  <a:pt x="248" y="813"/>
                </a:lnTo>
                <a:lnTo>
                  <a:pt x="268" y="822"/>
                </a:lnTo>
                <a:lnTo>
                  <a:pt x="288" y="830"/>
                </a:lnTo>
                <a:lnTo>
                  <a:pt x="308" y="837"/>
                </a:lnTo>
                <a:lnTo>
                  <a:pt x="330" y="843"/>
                </a:lnTo>
                <a:lnTo>
                  <a:pt x="350" y="848"/>
                </a:lnTo>
                <a:lnTo>
                  <a:pt x="372" y="852"/>
                </a:lnTo>
                <a:lnTo>
                  <a:pt x="394" y="854"/>
                </a:lnTo>
                <a:lnTo>
                  <a:pt x="417" y="855"/>
                </a:lnTo>
                <a:lnTo>
                  <a:pt x="439" y="857"/>
                </a:lnTo>
                <a:lnTo>
                  <a:pt x="439" y="857"/>
                </a:lnTo>
                <a:lnTo>
                  <a:pt x="457" y="857"/>
                </a:lnTo>
                <a:lnTo>
                  <a:pt x="475" y="855"/>
                </a:lnTo>
                <a:lnTo>
                  <a:pt x="510" y="851"/>
                </a:lnTo>
                <a:lnTo>
                  <a:pt x="544" y="843"/>
                </a:lnTo>
                <a:lnTo>
                  <a:pt x="578" y="834"/>
                </a:lnTo>
                <a:lnTo>
                  <a:pt x="611" y="822"/>
                </a:lnTo>
                <a:lnTo>
                  <a:pt x="641" y="807"/>
                </a:lnTo>
                <a:lnTo>
                  <a:pt x="670" y="791"/>
                </a:lnTo>
                <a:lnTo>
                  <a:pt x="699" y="772"/>
                </a:lnTo>
                <a:lnTo>
                  <a:pt x="725" y="750"/>
                </a:lnTo>
                <a:lnTo>
                  <a:pt x="750" y="728"/>
                </a:lnTo>
                <a:lnTo>
                  <a:pt x="773" y="703"/>
                </a:lnTo>
                <a:lnTo>
                  <a:pt x="794" y="676"/>
                </a:lnTo>
                <a:lnTo>
                  <a:pt x="814" y="648"/>
                </a:lnTo>
                <a:lnTo>
                  <a:pt x="830" y="619"/>
                </a:lnTo>
                <a:lnTo>
                  <a:pt x="844" y="587"/>
                </a:lnTo>
                <a:lnTo>
                  <a:pt x="856" y="555"/>
                </a:lnTo>
                <a:lnTo>
                  <a:pt x="856" y="555"/>
                </a:lnTo>
                <a:lnTo>
                  <a:pt x="847" y="522"/>
                </a:lnTo>
                <a:lnTo>
                  <a:pt x="840" y="488"/>
                </a:lnTo>
                <a:lnTo>
                  <a:pt x="835" y="453"/>
                </a:lnTo>
                <a:lnTo>
                  <a:pt x="834" y="416"/>
                </a:lnTo>
                <a:lnTo>
                  <a:pt x="834" y="416"/>
                </a:lnTo>
                <a:lnTo>
                  <a:pt x="835" y="381"/>
                </a:lnTo>
                <a:lnTo>
                  <a:pt x="840" y="346"/>
                </a:lnTo>
                <a:lnTo>
                  <a:pt x="847" y="312"/>
                </a:lnTo>
                <a:lnTo>
                  <a:pt x="856" y="278"/>
                </a:lnTo>
                <a:lnTo>
                  <a:pt x="856" y="278"/>
                </a:lnTo>
                <a:lnTo>
                  <a:pt x="847" y="254"/>
                </a:lnTo>
                <a:lnTo>
                  <a:pt x="838" y="231"/>
                </a:lnTo>
                <a:lnTo>
                  <a:pt x="826" y="208"/>
                </a:lnTo>
                <a:lnTo>
                  <a:pt x="814" y="186"/>
                </a:lnTo>
                <a:lnTo>
                  <a:pt x="799" y="165"/>
                </a:lnTo>
                <a:lnTo>
                  <a:pt x="784" y="145"/>
                </a:lnTo>
                <a:lnTo>
                  <a:pt x="767" y="125"/>
                </a:lnTo>
                <a:lnTo>
                  <a:pt x="750" y="107"/>
                </a:lnTo>
                <a:lnTo>
                  <a:pt x="732" y="89"/>
                </a:lnTo>
                <a:lnTo>
                  <a:pt x="713" y="73"/>
                </a:lnTo>
                <a:lnTo>
                  <a:pt x="692" y="57"/>
                </a:lnTo>
                <a:lnTo>
                  <a:pt x="672" y="44"/>
                </a:lnTo>
                <a:lnTo>
                  <a:pt x="650" y="31"/>
                </a:lnTo>
                <a:lnTo>
                  <a:pt x="627" y="20"/>
                </a:lnTo>
                <a:lnTo>
                  <a:pt x="604" y="9"/>
                </a:lnTo>
                <a:lnTo>
                  <a:pt x="5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8" name="Freeform 84"/>
          <p:cNvSpPr>
            <a:spLocks/>
          </p:cNvSpPr>
          <p:nvPr/>
        </p:nvSpPr>
        <p:spPr bwMode="auto">
          <a:xfrm>
            <a:off x="1318353" y="4823472"/>
            <a:ext cx="763518" cy="130722"/>
          </a:xfrm>
          <a:custGeom>
            <a:avLst/>
            <a:gdLst>
              <a:gd name="T0" fmla="*/ 140 w 280"/>
              <a:gd name="T1" fmla="*/ 0 h 45"/>
              <a:gd name="T2" fmla="*/ 140 w 280"/>
              <a:gd name="T3" fmla="*/ 0 h 45"/>
              <a:gd name="T4" fmla="*/ 122 w 280"/>
              <a:gd name="T5" fmla="*/ 0 h 45"/>
              <a:gd name="T6" fmla="*/ 103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3 w 280"/>
              <a:gd name="T25" fmla="*/ 44 h 45"/>
              <a:gd name="T26" fmla="*/ 122 w 280"/>
              <a:gd name="T27" fmla="*/ 45 h 45"/>
              <a:gd name="T28" fmla="*/ 140 w 280"/>
              <a:gd name="T29" fmla="*/ 45 h 45"/>
              <a:gd name="T30" fmla="*/ 140 w 280"/>
              <a:gd name="T31" fmla="*/ 45 h 45"/>
              <a:gd name="T32" fmla="*/ 158 w 280"/>
              <a:gd name="T33" fmla="*/ 45 h 45"/>
              <a:gd name="T34" fmla="*/ 176 w 280"/>
              <a:gd name="T35" fmla="*/ 44 h 45"/>
              <a:gd name="T36" fmla="*/ 194 w 280"/>
              <a:gd name="T37" fmla="*/ 43 h 45"/>
              <a:gd name="T38" fmla="*/ 211 w 280"/>
              <a:gd name="T39" fmla="*/ 40 h 45"/>
              <a:gd name="T40" fmla="*/ 246 w 280"/>
              <a:gd name="T41" fmla="*/ 33 h 45"/>
              <a:gd name="T42" fmla="*/ 280 w 280"/>
              <a:gd name="T43" fmla="*/ 23 h 45"/>
              <a:gd name="T44" fmla="*/ 280 w 280"/>
              <a:gd name="T45" fmla="*/ 23 h 45"/>
              <a:gd name="T46" fmla="*/ 246 w 280"/>
              <a:gd name="T47" fmla="*/ 14 h 45"/>
              <a:gd name="T48" fmla="*/ 211 w 280"/>
              <a:gd name="T49" fmla="*/ 6 h 45"/>
              <a:gd name="T50" fmla="*/ 194 w 280"/>
              <a:gd name="T51" fmla="*/ 4 h 45"/>
              <a:gd name="T52" fmla="*/ 176 w 280"/>
              <a:gd name="T53" fmla="*/ 2 h 45"/>
              <a:gd name="T54" fmla="*/ 158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3" y="2"/>
                </a:lnTo>
                <a:lnTo>
                  <a:pt x="86" y="4"/>
                </a:lnTo>
                <a:lnTo>
                  <a:pt x="68" y="6"/>
                </a:lnTo>
                <a:lnTo>
                  <a:pt x="34" y="14"/>
                </a:lnTo>
                <a:lnTo>
                  <a:pt x="0" y="23"/>
                </a:lnTo>
                <a:lnTo>
                  <a:pt x="0" y="23"/>
                </a:lnTo>
                <a:lnTo>
                  <a:pt x="34" y="33"/>
                </a:lnTo>
                <a:lnTo>
                  <a:pt x="68" y="40"/>
                </a:lnTo>
                <a:lnTo>
                  <a:pt x="86" y="43"/>
                </a:lnTo>
                <a:lnTo>
                  <a:pt x="103" y="44"/>
                </a:lnTo>
                <a:lnTo>
                  <a:pt x="122" y="45"/>
                </a:lnTo>
                <a:lnTo>
                  <a:pt x="140" y="45"/>
                </a:lnTo>
                <a:lnTo>
                  <a:pt x="140" y="45"/>
                </a:lnTo>
                <a:lnTo>
                  <a:pt x="158" y="45"/>
                </a:lnTo>
                <a:lnTo>
                  <a:pt x="176" y="44"/>
                </a:lnTo>
                <a:lnTo>
                  <a:pt x="194" y="43"/>
                </a:lnTo>
                <a:lnTo>
                  <a:pt x="211" y="40"/>
                </a:lnTo>
                <a:lnTo>
                  <a:pt x="246" y="33"/>
                </a:lnTo>
                <a:lnTo>
                  <a:pt x="280" y="23"/>
                </a:lnTo>
                <a:lnTo>
                  <a:pt x="280" y="23"/>
                </a:lnTo>
                <a:lnTo>
                  <a:pt x="246" y="14"/>
                </a:lnTo>
                <a:lnTo>
                  <a:pt x="211" y="6"/>
                </a:lnTo>
                <a:lnTo>
                  <a:pt x="194" y="4"/>
                </a:lnTo>
                <a:lnTo>
                  <a:pt x="176" y="2"/>
                </a:lnTo>
                <a:lnTo>
                  <a:pt x="158" y="0"/>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1" name="Freeform 87"/>
          <p:cNvSpPr>
            <a:spLocks/>
          </p:cNvSpPr>
          <p:nvPr/>
        </p:nvSpPr>
        <p:spPr bwMode="auto">
          <a:xfrm>
            <a:off x="471321" y="4811426"/>
            <a:ext cx="743347" cy="760772"/>
          </a:xfrm>
          <a:custGeom>
            <a:avLst/>
            <a:gdLst>
              <a:gd name="T0" fmla="*/ 127 w 255"/>
              <a:gd name="T1" fmla="*/ 0 h 261"/>
              <a:gd name="T2" fmla="*/ 151 w 255"/>
              <a:gd name="T3" fmla="*/ 2 h 261"/>
              <a:gd name="T4" fmla="*/ 176 w 255"/>
              <a:gd name="T5" fmla="*/ 10 h 261"/>
              <a:gd name="T6" fmla="*/ 188 w 255"/>
              <a:gd name="T7" fmla="*/ 16 h 261"/>
              <a:gd name="T8" fmla="*/ 208 w 255"/>
              <a:gd name="T9" fmla="*/ 29 h 261"/>
              <a:gd name="T10" fmla="*/ 225 w 255"/>
              <a:gd name="T11" fmla="*/ 47 h 261"/>
              <a:gd name="T12" fmla="*/ 239 w 255"/>
              <a:gd name="T13" fmla="*/ 68 h 261"/>
              <a:gd name="T14" fmla="*/ 248 w 255"/>
              <a:gd name="T15" fmla="*/ 90 h 261"/>
              <a:gd name="T16" fmla="*/ 253 w 255"/>
              <a:gd name="T17" fmla="*/ 114 h 261"/>
              <a:gd name="T18" fmla="*/ 253 w 255"/>
              <a:gd name="T19" fmla="*/ 138 h 261"/>
              <a:gd name="T20" fmla="*/ 248 w 255"/>
              <a:gd name="T21" fmla="*/ 164 h 261"/>
              <a:gd name="T22" fmla="*/ 245 w 255"/>
              <a:gd name="T23" fmla="*/ 176 h 261"/>
              <a:gd name="T24" fmla="*/ 231 w 255"/>
              <a:gd name="T25" fmla="*/ 198 h 261"/>
              <a:gd name="T26" fmla="*/ 216 w 255"/>
              <a:gd name="T27" fmla="*/ 217 h 261"/>
              <a:gd name="T28" fmla="*/ 223 w 255"/>
              <a:gd name="T29" fmla="*/ 222 h 261"/>
              <a:gd name="T30" fmla="*/ 239 w 255"/>
              <a:gd name="T31" fmla="*/ 230 h 261"/>
              <a:gd name="T32" fmla="*/ 248 w 255"/>
              <a:gd name="T33" fmla="*/ 234 h 261"/>
              <a:gd name="T34" fmla="*/ 233 w 255"/>
              <a:gd name="T35" fmla="*/ 243 h 261"/>
              <a:gd name="T36" fmla="*/ 206 w 255"/>
              <a:gd name="T37" fmla="*/ 252 h 261"/>
              <a:gd name="T38" fmla="*/ 171 w 255"/>
              <a:gd name="T39" fmla="*/ 260 h 261"/>
              <a:gd name="T40" fmla="*/ 150 w 255"/>
              <a:gd name="T41" fmla="*/ 261 h 261"/>
              <a:gd name="T42" fmla="*/ 119 w 255"/>
              <a:gd name="T43" fmla="*/ 257 h 261"/>
              <a:gd name="T44" fmla="*/ 86 w 255"/>
              <a:gd name="T45" fmla="*/ 247 h 261"/>
              <a:gd name="T46" fmla="*/ 79 w 255"/>
              <a:gd name="T47" fmla="*/ 244 h 261"/>
              <a:gd name="T48" fmla="*/ 67 w 255"/>
              <a:gd name="T49" fmla="*/ 239 h 261"/>
              <a:gd name="T50" fmla="*/ 46 w 255"/>
              <a:gd name="T51" fmla="*/ 224 h 261"/>
              <a:gd name="T52" fmla="*/ 29 w 255"/>
              <a:gd name="T53" fmla="*/ 207 h 261"/>
              <a:gd name="T54" fmla="*/ 14 w 255"/>
              <a:gd name="T55" fmla="*/ 187 h 261"/>
              <a:gd name="T56" fmla="*/ 6 w 255"/>
              <a:gd name="T57" fmla="*/ 164 h 261"/>
              <a:gd name="T58" fmla="*/ 1 w 255"/>
              <a:gd name="T59" fmla="*/ 141 h 261"/>
              <a:gd name="T60" fmla="*/ 1 w 255"/>
              <a:gd name="T61" fmla="*/ 115 h 261"/>
              <a:gd name="T62" fmla="*/ 6 w 255"/>
              <a:gd name="T63" fmla="*/ 91 h 261"/>
              <a:gd name="T64" fmla="*/ 9 w 255"/>
              <a:gd name="T65" fmla="*/ 79 h 261"/>
              <a:gd name="T66" fmla="*/ 18 w 255"/>
              <a:gd name="T67" fmla="*/ 61 h 261"/>
              <a:gd name="T68" fmla="*/ 42 w 255"/>
              <a:gd name="T69" fmla="*/ 32 h 261"/>
              <a:gd name="T70" fmla="*/ 74 w 255"/>
              <a:gd name="T71" fmla="*/ 12 h 261"/>
              <a:gd name="T72" fmla="*/ 109 w 255"/>
              <a:gd name="T73" fmla="*/ 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61">
                <a:moveTo>
                  <a:pt x="127" y="0"/>
                </a:moveTo>
                <a:lnTo>
                  <a:pt x="127" y="0"/>
                </a:lnTo>
                <a:lnTo>
                  <a:pt x="139" y="0"/>
                </a:lnTo>
                <a:lnTo>
                  <a:pt x="151" y="2"/>
                </a:lnTo>
                <a:lnTo>
                  <a:pt x="164" y="5"/>
                </a:lnTo>
                <a:lnTo>
                  <a:pt x="176" y="10"/>
                </a:lnTo>
                <a:lnTo>
                  <a:pt x="176" y="10"/>
                </a:lnTo>
                <a:lnTo>
                  <a:pt x="188" y="16"/>
                </a:lnTo>
                <a:lnTo>
                  <a:pt x="199" y="22"/>
                </a:lnTo>
                <a:lnTo>
                  <a:pt x="208" y="29"/>
                </a:lnTo>
                <a:lnTo>
                  <a:pt x="217" y="38"/>
                </a:lnTo>
                <a:lnTo>
                  <a:pt x="225" y="47"/>
                </a:lnTo>
                <a:lnTo>
                  <a:pt x="233" y="57"/>
                </a:lnTo>
                <a:lnTo>
                  <a:pt x="239" y="68"/>
                </a:lnTo>
                <a:lnTo>
                  <a:pt x="245" y="79"/>
                </a:lnTo>
                <a:lnTo>
                  <a:pt x="248" y="90"/>
                </a:lnTo>
                <a:lnTo>
                  <a:pt x="251" y="102"/>
                </a:lnTo>
                <a:lnTo>
                  <a:pt x="253" y="114"/>
                </a:lnTo>
                <a:lnTo>
                  <a:pt x="255" y="126"/>
                </a:lnTo>
                <a:lnTo>
                  <a:pt x="253" y="138"/>
                </a:lnTo>
                <a:lnTo>
                  <a:pt x="252" y="150"/>
                </a:lnTo>
                <a:lnTo>
                  <a:pt x="248" y="164"/>
                </a:lnTo>
                <a:lnTo>
                  <a:pt x="245" y="176"/>
                </a:lnTo>
                <a:lnTo>
                  <a:pt x="245" y="176"/>
                </a:lnTo>
                <a:lnTo>
                  <a:pt x="239" y="187"/>
                </a:lnTo>
                <a:lnTo>
                  <a:pt x="231" y="198"/>
                </a:lnTo>
                <a:lnTo>
                  <a:pt x="224" y="209"/>
                </a:lnTo>
                <a:lnTo>
                  <a:pt x="216" y="217"/>
                </a:lnTo>
                <a:lnTo>
                  <a:pt x="216" y="217"/>
                </a:lnTo>
                <a:lnTo>
                  <a:pt x="223" y="222"/>
                </a:lnTo>
                <a:lnTo>
                  <a:pt x="230" y="227"/>
                </a:lnTo>
                <a:lnTo>
                  <a:pt x="239" y="230"/>
                </a:lnTo>
                <a:lnTo>
                  <a:pt x="248" y="234"/>
                </a:lnTo>
                <a:lnTo>
                  <a:pt x="248" y="234"/>
                </a:lnTo>
                <a:lnTo>
                  <a:pt x="241" y="239"/>
                </a:lnTo>
                <a:lnTo>
                  <a:pt x="233" y="243"/>
                </a:lnTo>
                <a:lnTo>
                  <a:pt x="221" y="247"/>
                </a:lnTo>
                <a:lnTo>
                  <a:pt x="206" y="252"/>
                </a:lnTo>
                <a:lnTo>
                  <a:pt x="189" y="257"/>
                </a:lnTo>
                <a:lnTo>
                  <a:pt x="171" y="260"/>
                </a:lnTo>
                <a:lnTo>
                  <a:pt x="150" y="261"/>
                </a:lnTo>
                <a:lnTo>
                  <a:pt x="150" y="261"/>
                </a:lnTo>
                <a:lnTo>
                  <a:pt x="134" y="260"/>
                </a:lnTo>
                <a:lnTo>
                  <a:pt x="119" y="257"/>
                </a:lnTo>
                <a:lnTo>
                  <a:pt x="102" y="253"/>
                </a:lnTo>
                <a:lnTo>
                  <a:pt x="86" y="247"/>
                </a:lnTo>
                <a:lnTo>
                  <a:pt x="86" y="247"/>
                </a:lnTo>
                <a:lnTo>
                  <a:pt x="79" y="244"/>
                </a:lnTo>
                <a:lnTo>
                  <a:pt x="79" y="244"/>
                </a:lnTo>
                <a:lnTo>
                  <a:pt x="67" y="239"/>
                </a:lnTo>
                <a:lnTo>
                  <a:pt x="56" y="232"/>
                </a:lnTo>
                <a:lnTo>
                  <a:pt x="46" y="224"/>
                </a:lnTo>
                <a:lnTo>
                  <a:pt x="36" y="216"/>
                </a:lnTo>
                <a:lnTo>
                  <a:pt x="29" y="207"/>
                </a:lnTo>
                <a:lnTo>
                  <a:pt x="22" y="196"/>
                </a:lnTo>
                <a:lnTo>
                  <a:pt x="14" y="187"/>
                </a:lnTo>
                <a:lnTo>
                  <a:pt x="9" y="176"/>
                </a:lnTo>
                <a:lnTo>
                  <a:pt x="6" y="164"/>
                </a:lnTo>
                <a:lnTo>
                  <a:pt x="2" y="152"/>
                </a:lnTo>
                <a:lnTo>
                  <a:pt x="1" y="141"/>
                </a:lnTo>
                <a:lnTo>
                  <a:pt x="0" y="127"/>
                </a:lnTo>
                <a:lnTo>
                  <a:pt x="1" y="115"/>
                </a:lnTo>
                <a:lnTo>
                  <a:pt x="2" y="103"/>
                </a:lnTo>
                <a:lnTo>
                  <a:pt x="6" y="91"/>
                </a:lnTo>
                <a:lnTo>
                  <a:pt x="9" y="79"/>
                </a:lnTo>
                <a:lnTo>
                  <a:pt x="9" y="79"/>
                </a:lnTo>
                <a:lnTo>
                  <a:pt x="14" y="69"/>
                </a:lnTo>
                <a:lnTo>
                  <a:pt x="18" y="61"/>
                </a:lnTo>
                <a:lnTo>
                  <a:pt x="30" y="45"/>
                </a:lnTo>
                <a:lnTo>
                  <a:pt x="42" y="32"/>
                </a:lnTo>
                <a:lnTo>
                  <a:pt x="57" y="21"/>
                </a:lnTo>
                <a:lnTo>
                  <a:pt x="74" y="12"/>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2" name="Freeform 88"/>
          <p:cNvSpPr>
            <a:spLocks/>
          </p:cNvSpPr>
          <p:nvPr/>
        </p:nvSpPr>
        <p:spPr bwMode="auto">
          <a:xfrm>
            <a:off x="430671" y="4770768"/>
            <a:ext cx="871110" cy="842075"/>
          </a:xfrm>
          <a:custGeom>
            <a:avLst/>
            <a:gdLst>
              <a:gd name="T0" fmla="*/ 142 w 300"/>
              <a:gd name="T1" fmla="*/ 0 h 290"/>
              <a:gd name="T2" fmla="*/ 120 w 300"/>
              <a:gd name="T3" fmla="*/ 2 h 290"/>
              <a:gd name="T4" fmla="*/ 100 w 300"/>
              <a:gd name="T5" fmla="*/ 7 h 290"/>
              <a:gd name="T6" fmla="*/ 82 w 300"/>
              <a:gd name="T7" fmla="*/ 14 h 290"/>
              <a:gd name="T8" fmla="*/ 63 w 300"/>
              <a:gd name="T9" fmla="*/ 23 h 290"/>
              <a:gd name="T10" fmla="*/ 46 w 300"/>
              <a:gd name="T11" fmla="*/ 37 h 290"/>
              <a:gd name="T12" fmla="*/ 33 w 300"/>
              <a:gd name="T13" fmla="*/ 51 h 290"/>
              <a:gd name="T14" fmla="*/ 21 w 300"/>
              <a:gd name="T15" fmla="*/ 68 h 290"/>
              <a:gd name="T16" fmla="*/ 11 w 300"/>
              <a:gd name="T17" fmla="*/ 88 h 290"/>
              <a:gd name="T18" fmla="*/ 6 w 300"/>
              <a:gd name="T19" fmla="*/ 101 h 290"/>
              <a:gd name="T20" fmla="*/ 0 w 300"/>
              <a:gd name="T21" fmla="*/ 129 h 290"/>
              <a:gd name="T22" fmla="*/ 0 w 300"/>
              <a:gd name="T23" fmla="*/ 157 h 290"/>
              <a:gd name="T24" fmla="*/ 6 w 300"/>
              <a:gd name="T25" fmla="*/ 184 h 290"/>
              <a:gd name="T26" fmla="*/ 17 w 300"/>
              <a:gd name="T27" fmla="*/ 209 h 290"/>
              <a:gd name="T28" fmla="*/ 32 w 300"/>
              <a:gd name="T29" fmla="*/ 231 h 290"/>
              <a:gd name="T30" fmla="*/ 51 w 300"/>
              <a:gd name="T31" fmla="*/ 251 h 290"/>
              <a:gd name="T32" fmla="*/ 74 w 300"/>
              <a:gd name="T33" fmla="*/ 267 h 290"/>
              <a:gd name="T34" fmla="*/ 88 w 300"/>
              <a:gd name="T35" fmla="*/ 273 h 290"/>
              <a:gd name="T36" fmla="*/ 95 w 300"/>
              <a:gd name="T37" fmla="*/ 276 h 290"/>
              <a:gd name="T38" fmla="*/ 129 w 300"/>
              <a:gd name="T39" fmla="*/ 287 h 290"/>
              <a:gd name="T40" fmla="*/ 165 w 300"/>
              <a:gd name="T41" fmla="*/ 290 h 290"/>
              <a:gd name="T42" fmla="*/ 187 w 300"/>
              <a:gd name="T43" fmla="*/ 289 h 290"/>
              <a:gd name="T44" fmla="*/ 225 w 300"/>
              <a:gd name="T45" fmla="*/ 282 h 290"/>
              <a:gd name="T46" fmla="*/ 253 w 300"/>
              <a:gd name="T47" fmla="*/ 272 h 290"/>
              <a:gd name="T48" fmla="*/ 272 w 300"/>
              <a:gd name="T49" fmla="*/ 262 h 290"/>
              <a:gd name="T50" fmla="*/ 268 w 300"/>
              <a:gd name="T51" fmla="*/ 235 h 290"/>
              <a:gd name="T52" fmla="*/ 254 w 300"/>
              <a:gd name="T53" fmla="*/ 230 h 290"/>
              <a:gd name="T54" fmla="*/ 265 w 300"/>
              <a:gd name="T55" fmla="*/ 214 h 290"/>
              <a:gd name="T56" fmla="*/ 273 w 300"/>
              <a:gd name="T57" fmla="*/ 196 h 290"/>
              <a:gd name="T58" fmla="*/ 282 w 300"/>
              <a:gd name="T59" fmla="*/ 169 h 290"/>
              <a:gd name="T60" fmla="*/ 284 w 300"/>
              <a:gd name="T61" fmla="*/ 141 h 290"/>
              <a:gd name="T62" fmla="*/ 282 w 300"/>
              <a:gd name="T63" fmla="*/ 113 h 290"/>
              <a:gd name="T64" fmla="*/ 273 w 300"/>
              <a:gd name="T65" fmla="*/ 88 h 290"/>
              <a:gd name="T66" fmla="*/ 260 w 300"/>
              <a:gd name="T67" fmla="*/ 64 h 290"/>
              <a:gd name="T68" fmla="*/ 243 w 300"/>
              <a:gd name="T69" fmla="*/ 42 h 290"/>
              <a:gd name="T70" fmla="*/ 221 w 300"/>
              <a:gd name="T71" fmla="*/ 25 h 290"/>
              <a:gd name="T72" fmla="*/ 197 w 300"/>
              <a:gd name="T73" fmla="*/ 11 h 290"/>
              <a:gd name="T74" fmla="*/ 183 w 300"/>
              <a:gd name="T75" fmla="*/ 7 h 290"/>
              <a:gd name="T76" fmla="*/ 155 w 300"/>
              <a:gd name="T77" fmla="*/ 0 h 290"/>
              <a:gd name="T78" fmla="*/ 142 w 300"/>
              <a:gd name="T79"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0" h="290">
                <a:moveTo>
                  <a:pt x="142" y="0"/>
                </a:moveTo>
                <a:lnTo>
                  <a:pt x="142" y="0"/>
                </a:lnTo>
                <a:lnTo>
                  <a:pt x="131" y="0"/>
                </a:lnTo>
                <a:lnTo>
                  <a:pt x="120" y="2"/>
                </a:lnTo>
                <a:lnTo>
                  <a:pt x="111" y="3"/>
                </a:lnTo>
                <a:lnTo>
                  <a:pt x="100" y="7"/>
                </a:lnTo>
                <a:lnTo>
                  <a:pt x="90" y="10"/>
                </a:lnTo>
                <a:lnTo>
                  <a:pt x="82" y="14"/>
                </a:lnTo>
                <a:lnTo>
                  <a:pt x="72" y="19"/>
                </a:lnTo>
                <a:lnTo>
                  <a:pt x="63" y="23"/>
                </a:lnTo>
                <a:lnTo>
                  <a:pt x="55" y="30"/>
                </a:lnTo>
                <a:lnTo>
                  <a:pt x="46" y="37"/>
                </a:lnTo>
                <a:lnTo>
                  <a:pt x="39" y="44"/>
                </a:lnTo>
                <a:lnTo>
                  <a:pt x="33" y="51"/>
                </a:lnTo>
                <a:lnTo>
                  <a:pt x="26" y="60"/>
                </a:lnTo>
                <a:lnTo>
                  <a:pt x="21" y="68"/>
                </a:lnTo>
                <a:lnTo>
                  <a:pt x="15" y="78"/>
                </a:lnTo>
                <a:lnTo>
                  <a:pt x="11" y="88"/>
                </a:lnTo>
                <a:lnTo>
                  <a:pt x="11" y="88"/>
                </a:lnTo>
                <a:lnTo>
                  <a:pt x="6" y="101"/>
                </a:lnTo>
                <a:lnTo>
                  <a:pt x="3" y="116"/>
                </a:lnTo>
                <a:lnTo>
                  <a:pt x="0" y="129"/>
                </a:lnTo>
                <a:lnTo>
                  <a:pt x="0" y="142"/>
                </a:lnTo>
                <a:lnTo>
                  <a:pt x="0" y="157"/>
                </a:lnTo>
                <a:lnTo>
                  <a:pt x="3" y="170"/>
                </a:lnTo>
                <a:lnTo>
                  <a:pt x="6" y="184"/>
                </a:lnTo>
                <a:lnTo>
                  <a:pt x="11" y="196"/>
                </a:lnTo>
                <a:lnTo>
                  <a:pt x="17" y="209"/>
                </a:lnTo>
                <a:lnTo>
                  <a:pt x="23" y="220"/>
                </a:lnTo>
                <a:lnTo>
                  <a:pt x="32" y="231"/>
                </a:lnTo>
                <a:lnTo>
                  <a:pt x="41" y="242"/>
                </a:lnTo>
                <a:lnTo>
                  <a:pt x="51" y="251"/>
                </a:lnTo>
                <a:lnTo>
                  <a:pt x="62" y="260"/>
                </a:lnTo>
                <a:lnTo>
                  <a:pt x="74" y="267"/>
                </a:lnTo>
                <a:lnTo>
                  <a:pt x="88" y="273"/>
                </a:lnTo>
                <a:lnTo>
                  <a:pt x="88" y="273"/>
                </a:lnTo>
                <a:lnTo>
                  <a:pt x="95" y="276"/>
                </a:lnTo>
                <a:lnTo>
                  <a:pt x="95" y="276"/>
                </a:lnTo>
                <a:lnTo>
                  <a:pt x="112" y="282"/>
                </a:lnTo>
                <a:lnTo>
                  <a:pt x="129" y="287"/>
                </a:lnTo>
                <a:lnTo>
                  <a:pt x="147" y="290"/>
                </a:lnTo>
                <a:lnTo>
                  <a:pt x="165" y="290"/>
                </a:lnTo>
                <a:lnTo>
                  <a:pt x="165" y="290"/>
                </a:lnTo>
                <a:lnTo>
                  <a:pt x="187" y="289"/>
                </a:lnTo>
                <a:lnTo>
                  <a:pt x="206" y="287"/>
                </a:lnTo>
                <a:lnTo>
                  <a:pt x="225" y="282"/>
                </a:lnTo>
                <a:lnTo>
                  <a:pt x="240" y="277"/>
                </a:lnTo>
                <a:lnTo>
                  <a:pt x="253" y="272"/>
                </a:lnTo>
                <a:lnTo>
                  <a:pt x="262" y="267"/>
                </a:lnTo>
                <a:lnTo>
                  <a:pt x="272" y="262"/>
                </a:lnTo>
                <a:lnTo>
                  <a:pt x="300" y="244"/>
                </a:lnTo>
                <a:lnTo>
                  <a:pt x="268" y="235"/>
                </a:lnTo>
                <a:lnTo>
                  <a:pt x="268" y="235"/>
                </a:lnTo>
                <a:lnTo>
                  <a:pt x="254" y="230"/>
                </a:lnTo>
                <a:lnTo>
                  <a:pt x="254" y="230"/>
                </a:lnTo>
                <a:lnTo>
                  <a:pt x="265" y="214"/>
                </a:lnTo>
                <a:lnTo>
                  <a:pt x="273" y="196"/>
                </a:lnTo>
                <a:lnTo>
                  <a:pt x="273" y="196"/>
                </a:lnTo>
                <a:lnTo>
                  <a:pt x="278" y="182"/>
                </a:lnTo>
                <a:lnTo>
                  <a:pt x="282" y="169"/>
                </a:lnTo>
                <a:lnTo>
                  <a:pt x="283" y="154"/>
                </a:lnTo>
                <a:lnTo>
                  <a:pt x="284" y="141"/>
                </a:lnTo>
                <a:lnTo>
                  <a:pt x="283" y="128"/>
                </a:lnTo>
                <a:lnTo>
                  <a:pt x="282" y="113"/>
                </a:lnTo>
                <a:lnTo>
                  <a:pt x="278" y="100"/>
                </a:lnTo>
                <a:lnTo>
                  <a:pt x="273" y="88"/>
                </a:lnTo>
                <a:lnTo>
                  <a:pt x="267" y="76"/>
                </a:lnTo>
                <a:lnTo>
                  <a:pt x="260" y="64"/>
                </a:lnTo>
                <a:lnTo>
                  <a:pt x="253" y="53"/>
                </a:lnTo>
                <a:lnTo>
                  <a:pt x="243" y="42"/>
                </a:lnTo>
                <a:lnTo>
                  <a:pt x="233" y="33"/>
                </a:lnTo>
                <a:lnTo>
                  <a:pt x="221" y="25"/>
                </a:lnTo>
                <a:lnTo>
                  <a:pt x="209" y="17"/>
                </a:lnTo>
                <a:lnTo>
                  <a:pt x="197" y="11"/>
                </a:lnTo>
                <a:lnTo>
                  <a:pt x="197" y="11"/>
                </a:lnTo>
                <a:lnTo>
                  <a:pt x="183" y="7"/>
                </a:lnTo>
                <a:lnTo>
                  <a:pt x="170" y="3"/>
                </a:lnTo>
                <a:lnTo>
                  <a:pt x="155" y="0"/>
                </a:lnTo>
                <a:lnTo>
                  <a:pt x="142" y="0"/>
                </a:lnTo>
                <a:lnTo>
                  <a:pt x="1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3" name="Freeform 90"/>
          <p:cNvSpPr>
            <a:spLocks/>
          </p:cNvSpPr>
          <p:nvPr/>
        </p:nvSpPr>
        <p:spPr bwMode="auto">
          <a:xfrm>
            <a:off x="4736128" y="4429381"/>
            <a:ext cx="2491377" cy="2485569"/>
          </a:xfrm>
          <a:custGeom>
            <a:avLst/>
            <a:gdLst>
              <a:gd name="T0" fmla="*/ 558 w 858"/>
              <a:gd name="T1" fmla="*/ 0 h 857"/>
              <a:gd name="T2" fmla="*/ 490 w 858"/>
              <a:gd name="T3" fmla="*/ 17 h 857"/>
              <a:gd name="T4" fmla="*/ 455 w 858"/>
              <a:gd name="T5" fmla="*/ 21 h 857"/>
              <a:gd name="T6" fmla="*/ 418 w 858"/>
              <a:gd name="T7" fmla="*/ 22 h 857"/>
              <a:gd name="T8" fmla="*/ 400 w 858"/>
              <a:gd name="T9" fmla="*/ 22 h 857"/>
              <a:gd name="T10" fmla="*/ 364 w 858"/>
              <a:gd name="T11" fmla="*/ 20 h 857"/>
              <a:gd name="T12" fmla="*/ 312 w 858"/>
              <a:gd name="T13" fmla="*/ 10 h 857"/>
              <a:gd name="T14" fmla="*/ 278 w 858"/>
              <a:gd name="T15" fmla="*/ 0 h 857"/>
              <a:gd name="T16" fmla="*/ 230 w 858"/>
              <a:gd name="T17" fmla="*/ 20 h 857"/>
              <a:gd name="T18" fmla="*/ 186 w 858"/>
              <a:gd name="T19" fmla="*/ 44 h 857"/>
              <a:gd name="T20" fmla="*/ 144 w 858"/>
              <a:gd name="T21" fmla="*/ 73 h 857"/>
              <a:gd name="T22" fmla="*/ 107 w 858"/>
              <a:gd name="T23" fmla="*/ 107 h 857"/>
              <a:gd name="T24" fmla="*/ 73 w 858"/>
              <a:gd name="T25" fmla="*/ 145 h 857"/>
              <a:gd name="T26" fmla="*/ 44 w 858"/>
              <a:gd name="T27" fmla="*/ 186 h 857"/>
              <a:gd name="T28" fmla="*/ 19 w 858"/>
              <a:gd name="T29" fmla="*/ 231 h 857"/>
              <a:gd name="T30" fmla="*/ 0 w 858"/>
              <a:gd name="T31" fmla="*/ 278 h 857"/>
              <a:gd name="T32" fmla="*/ 10 w 858"/>
              <a:gd name="T33" fmla="*/ 312 h 857"/>
              <a:gd name="T34" fmla="*/ 22 w 858"/>
              <a:gd name="T35" fmla="*/ 381 h 857"/>
              <a:gd name="T36" fmla="*/ 23 w 858"/>
              <a:gd name="T37" fmla="*/ 416 h 857"/>
              <a:gd name="T38" fmla="*/ 17 w 858"/>
              <a:gd name="T39" fmla="*/ 488 h 857"/>
              <a:gd name="T40" fmla="*/ 0 w 858"/>
              <a:gd name="T41" fmla="*/ 555 h 857"/>
              <a:gd name="T42" fmla="*/ 12 w 858"/>
              <a:gd name="T43" fmla="*/ 587 h 857"/>
              <a:gd name="T44" fmla="*/ 44 w 858"/>
              <a:gd name="T45" fmla="*/ 648 h 857"/>
              <a:gd name="T46" fmla="*/ 84 w 858"/>
              <a:gd name="T47" fmla="*/ 703 h 857"/>
              <a:gd name="T48" fmla="*/ 131 w 858"/>
              <a:gd name="T49" fmla="*/ 750 h 857"/>
              <a:gd name="T50" fmla="*/ 186 w 858"/>
              <a:gd name="T51" fmla="*/ 791 h 857"/>
              <a:gd name="T52" fmla="*/ 246 w 858"/>
              <a:gd name="T53" fmla="*/ 822 h 857"/>
              <a:gd name="T54" fmla="*/ 312 w 858"/>
              <a:gd name="T55" fmla="*/ 843 h 857"/>
              <a:gd name="T56" fmla="*/ 382 w 858"/>
              <a:gd name="T57" fmla="*/ 855 h 857"/>
              <a:gd name="T58" fmla="*/ 418 w 858"/>
              <a:gd name="T59" fmla="*/ 857 h 857"/>
              <a:gd name="T60" fmla="*/ 440 w 858"/>
              <a:gd name="T61" fmla="*/ 855 h 857"/>
              <a:gd name="T62" fmla="*/ 485 w 858"/>
              <a:gd name="T63" fmla="*/ 852 h 857"/>
              <a:gd name="T64" fmla="*/ 528 w 858"/>
              <a:gd name="T65" fmla="*/ 843 h 857"/>
              <a:gd name="T66" fmla="*/ 569 w 858"/>
              <a:gd name="T67" fmla="*/ 830 h 857"/>
              <a:gd name="T68" fmla="*/ 609 w 858"/>
              <a:gd name="T69" fmla="*/ 813 h 857"/>
              <a:gd name="T70" fmla="*/ 646 w 858"/>
              <a:gd name="T71" fmla="*/ 792 h 857"/>
              <a:gd name="T72" fmla="*/ 680 w 858"/>
              <a:gd name="T73" fmla="*/ 769 h 857"/>
              <a:gd name="T74" fmla="*/ 713 w 858"/>
              <a:gd name="T75" fmla="*/ 743 h 857"/>
              <a:gd name="T76" fmla="*/ 744 w 858"/>
              <a:gd name="T77" fmla="*/ 712 h 857"/>
              <a:gd name="T78" fmla="*/ 770 w 858"/>
              <a:gd name="T79" fmla="*/ 680 h 857"/>
              <a:gd name="T80" fmla="*/ 794 w 858"/>
              <a:gd name="T81" fmla="*/ 644 h 857"/>
              <a:gd name="T82" fmla="*/ 814 w 858"/>
              <a:gd name="T83" fmla="*/ 608 h 857"/>
              <a:gd name="T84" fmla="*/ 831 w 858"/>
              <a:gd name="T85" fmla="*/ 568 h 857"/>
              <a:gd name="T86" fmla="*/ 844 w 858"/>
              <a:gd name="T87" fmla="*/ 527 h 857"/>
              <a:gd name="T88" fmla="*/ 853 w 858"/>
              <a:gd name="T89" fmla="*/ 484 h 857"/>
              <a:gd name="T90" fmla="*/ 858 w 858"/>
              <a:gd name="T91" fmla="*/ 439 h 857"/>
              <a:gd name="T92" fmla="*/ 858 w 858"/>
              <a:gd name="T93" fmla="*/ 416 h 857"/>
              <a:gd name="T94" fmla="*/ 856 w 858"/>
              <a:gd name="T95" fmla="*/ 381 h 857"/>
              <a:gd name="T96" fmla="*/ 845 w 858"/>
              <a:gd name="T97" fmla="*/ 312 h 857"/>
              <a:gd name="T98" fmla="*/ 824 w 858"/>
              <a:gd name="T99" fmla="*/ 247 h 857"/>
              <a:gd name="T100" fmla="*/ 792 w 858"/>
              <a:gd name="T101" fmla="*/ 186 h 857"/>
              <a:gd name="T102" fmla="*/ 752 w 858"/>
              <a:gd name="T103" fmla="*/ 131 h 857"/>
              <a:gd name="T104" fmla="*/ 705 w 858"/>
              <a:gd name="T105" fmla="*/ 84 h 857"/>
              <a:gd name="T106" fmla="*/ 650 w 858"/>
              <a:gd name="T107" fmla="*/ 44 h 857"/>
              <a:gd name="T108" fmla="*/ 589 w 858"/>
              <a:gd name="T109" fmla="*/ 13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8" h="857">
                <a:moveTo>
                  <a:pt x="558" y="0"/>
                </a:moveTo>
                <a:lnTo>
                  <a:pt x="558" y="0"/>
                </a:lnTo>
                <a:lnTo>
                  <a:pt x="524" y="10"/>
                </a:lnTo>
                <a:lnTo>
                  <a:pt x="490" y="17"/>
                </a:lnTo>
                <a:lnTo>
                  <a:pt x="472" y="20"/>
                </a:lnTo>
                <a:lnTo>
                  <a:pt x="455" y="21"/>
                </a:lnTo>
                <a:lnTo>
                  <a:pt x="437" y="22"/>
                </a:lnTo>
                <a:lnTo>
                  <a:pt x="418" y="22"/>
                </a:lnTo>
                <a:lnTo>
                  <a:pt x="418" y="22"/>
                </a:lnTo>
                <a:lnTo>
                  <a:pt x="400" y="22"/>
                </a:lnTo>
                <a:lnTo>
                  <a:pt x="382" y="21"/>
                </a:lnTo>
                <a:lnTo>
                  <a:pt x="364" y="20"/>
                </a:lnTo>
                <a:lnTo>
                  <a:pt x="346" y="17"/>
                </a:lnTo>
                <a:lnTo>
                  <a:pt x="312" y="10"/>
                </a:lnTo>
                <a:lnTo>
                  <a:pt x="278" y="0"/>
                </a:lnTo>
                <a:lnTo>
                  <a:pt x="278" y="0"/>
                </a:lnTo>
                <a:lnTo>
                  <a:pt x="253" y="9"/>
                </a:lnTo>
                <a:lnTo>
                  <a:pt x="230" y="20"/>
                </a:lnTo>
                <a:lnTo>
                  <a:pt x="207" y="31"/>
                </a:lnTo>
                <a:lnTo>
                  <a:pt x="186" y="44"/>
                </a:lnTo>
                <a:lnTo>
                  <a:pt x="165" y="57"/>
                </a:lnTo>
                <a:lnTo>
                  <a:pt x="144" y="73"/>
                </a:lnTo>
                <a:lnTo>
                  <a:pt x="125" y="89"/>
                </a:lnTo>
                <a:lnTo>
                  <a:pt x="107" y="107"/>
                </a:lnTo>
                <a:lnTo>
                  <a:pt x="90" y="125"/>
                </a:lnTo>
                <a:lnTo>
                  <a:pt x="73" y="145"/>
                </a:lnTo>
                <a:lnTo>
                  <a:pt x="58" y="165"/>
                </a:lnTo>
                <a:lnTo>
                  <a:pt x="44" y="186"/>
                </a:lnTo>
                <a:lnTo>
                  <a:pt x="32" y="208"/>
                </a:lnTo>
                <a:lnTo>
                  <a:pt x="19" y="231"/>
                </a:lnTo>
                <a:lnTo>
                  <a:pt x="10" y="254"/>
                </a:lnTo>
                <a:lnTo>
                  <a:pt x="0" y="278"/>
                </a:lnTo>
                <a:lnTo>
                  <a:pt x="0" y="278"/>
                </a:lnTo>
                <a:lnTo>
                  <a:pt x="10" y="312"/>
                </a:lnTo>
                <a:lnTo>
                  <a:pt x="17" y="346"/>
                </a:lnTo>
                <a:lnTo>
                  <a:pt x="22" y="381"/>
                </a:lnTo>
                <a:lnTo>
                  <a:pt x="23" y="416"/>
                </a:lnTo>
                <a:lnTo>
                  <a:pt x="23" y="416"/>
                </a:lnTo>
                <a:lnTo>
                  <a:pt x="22" y="453"/>
                </a:lnTo>
                <a:lnTo>
                  <a:pt x="17" y="488"/>
                </a:lnTo>
                <a:lnTo>
                  <a:pt x="10" y="522"/>
                </a:lnTo>
                <a:lnTo>
                  <a:pt x="0" y="555"/>
                </a:lnTo>
                <a:lnTo>
                  <a:pt x="0" y="555"/>
                </a:lnTo>
                <a:lnTo>
                  <a:pt x="12" y="587"/>
                </a:lnTo>
                <a:lnTo>
                  <a:pt x="27" y="619"/>
                </a:lnTo>
                <a:lnTo>
                  <a:pt x="44" y="648"/>
                </a:lnTo>
                <a:lnTo>
                  <a:pt x="63" y="676"/>
                </a:lnTo>
                <a:lnTo>
                  <a:pt x="84" y="703"/>
                </a:lnTo>
                <a:lnTo>
                  <a:pt x="107" y="728"/>
                </a:lnTo>
                <a:lnTo>
                  <a:pt x="131" y="750"/>
                </a:lnTo>
                <a:lnTo>
                  <a:pt x="158" y="772"/>
                </a:lnTo>
                <a:lnTo>
                  <a:pt x="186" y="791"/>
                </a:lnTo>
                <a:lnTo>
                  <a:pt x="216" y="807"/>
                </a:lnTo>
                <a:lnTo>
                  <a:pt x="246" y="822"/>
                </a:lnTo>
                <a:lnTo>
                  <a:pt x="279" y="834"/>
                </a:lnTo>
                <a:lnTo>
                  <a:pt x="312" y="843"/>
                </a:lnTo>
                <a:lnTo>
                  <a:pt x="347" y="851"/>
                </a:lnTo>
                <a:lnTo>
                  <a:pt x="382" y="855"/>
                </a:lnTo>
                <a:lnTo>
                  <a:pt x="400" y="857"/>
                </a:lnTo>
                <a:lnTo>
                  <a:pt x="418" y="857"/>
                </a:lnTo>
                <a:lnTo>
                  <a:pt x="418" y="857"/>
                </a:lnTo>
                <a:lnTo>
                  <a:pt x="440" y="855"/>
                </a:lnTo>
                <a:lnTo>
                  <a:pt x="463" y="854"/>
                </a:lnTo>
                <a:lnTo>
                  <a:pt x="485" y="852"/>
                </a:lnTo>
                <a:lnTo>
                  <a:pt x="507" y="848"/>
                </a:lnTo>
                <a:lnTo>
                  <a:pt x="528" y="843"/>
                </a:lnTo>
                <a:lnTo>
                  <a:pt x="548" y="837"/>
                </a:lnTo>
                <a:lnTo>
                  <a:pt x="569" y="830"/>
                </a:lnTo>
                <a:lnTo>
                  <a:pt x="589" y="822"/>
                </a:lnTo>
                <a:lnTo>
                  <a:pt x="609" y="813"/>
                </a:lnTo>
                <a:lnTo>
                  <a:pt x="627" y="803"/>
                </a:lnTo>
                <a:lnTo>
                  <a:pt x="646" y="792"/>
                </a:lnTo>
                <a:lnTo>
                  <a:pt x="663" y="781"/>
                </a:lnTo>
                <a:lnTo>
                  <a:pt x="680" y="769"/>
                </a:lnTo>
                <a:lnTo>
                  <a:pt x="697" y="756"/>
                </a:lnTo>
                <a:lnTo>
                  <a:pt x="713" y="743"/>
                </a:lnTo>
                <a:lnTo>
                  <a:pt x="729" y="728"/>
                </a:lnTo>
                <a:lnTo>
                  <a:pt x="744" y="712"/>
                </a:lnTo>
                <a:lnTo>
                  <a:pt x="757" y="697"/>
                </a:lnTo>
                <a:lnTo>
                  <a:pt x="770" y="680"/>
                </a:lnTo>
                <a:lnTo>
                  <a:pt x="782" y="663"/>
                </a:lnTo>
                <a:lnTo>
                  <a:pt x="794" y="644"/>
                </a:lnTo>
                <a:lnTo>
                  <a:pt x="804" y="626"/>
                </a:lnTo>
                <a:lnTo>
                  <a:pt x="814" y="608"/>
                </a:lnTo>
                <a:lnTo>
                  <a:pt x="824" y="589"/>
                </a:lnTo>
                <a:lnTo>
                  <a:pt x="831" y="568"/>
                </a:lnTo>
                <a:lnTo>
                  <a:pt x="838" y="547"/>
                </a:lnTo>
                <a:lnTo>
                  <a:pt x="844" y="527"/>
                </a:lnTo>
                <a:lnTo>
                  <a:pt x="849" y="506"/>
                </a:lnTo>
                <a:lnTo>
                  <a:pt x="853" y="484"/>
                </a:lnTo>
                <a:lnTo>
                  <a:pt x="855" y="463"/>
                </a:lnTo>
                <a:lnTo>
                  <a:pt x="858" y="439"/>
                </a:lnTo>
                <a:lnTo>
                  <a:pt x="858" y="416"/>
                </a:lnTo>
                <a:lnTo>
                  <a:pt x="858" y="416"/>
                </a:lnTo>
                <a:lnTo>
                  <a:pt x="858" y="399"/>
                </a:lnTo>
                <a:lnTo>
                  <a:pt x="856" y="381"/>
                </a:lnTo>
                <a:lnTo>
                  <a:pt x="851" y="346"/>
                </a:lnTo>
                <a:lnTo>
                  <a:pt x="845" y="312"/>
                </a:lnTo>
                <a:lnTo>
                  <a:pt x="836" y="278"/>
                </a:lnTo>
                <a:lnTo>
                  <a:pt x="824" y="247"/>
                </a:lnTo>
                <a:lnTo>
                  <a:pt x="809" y="215"/>
                </a:lnTo>
                <a:lnTo>
                  <a:pt x="792" y="186"/>
                </a:lnTo>
                <a:lnTo>
                  <a:pt x="773" y="158"/>
                </a:lnTo>
                <a:lnTo>
                  <a:pt x="752" y="131"/>
                </a:lnTo>
                <a:lnTo>
                  <a:pt x="729" y="107"/>
                </a:lnTo>
                <a:lnTo>
                  <a:pt x="705" y="84"/>
                </a:lnTo>
                <a:lnTo>
                  <a:pt x="678" y="62"/>
                </a:lnTo>
                <a:lnTo>
                  <a:pt x="650" y="44"/>
                </a:lnTo>
                <a:lnTo>
                  <a:pt x="621" y="27"/>
                </a:lnTo>
                <a:lnTo>
                  <a:pt x="589" y="13"/>
                </a:lnTo>
                <a:lnTo>
                  <a:pt x="5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7" name="Freeform 96"/>
          <p:cNvSpPr>
            <a:spLocks noEditPoints="1"/>
          </p:cNvSpPr>
          <p:nvPr/>
        </p:nvSpPr>
        <p:spPr bwMode="auto">
          <a:xfrm>
            <a:off x="4519081" y="4770768"/>
            <a:ext cx="865305" cy="842075"/>
          </a:xfrm>
          <a:custGeom>
            <a:avLst/>
            <a:gdLst>
              <a:gd name="T0" fmla="*/ 176 w 300"/>
              <a:gd name="T1" fmla="*/ 16 h 290"/>
              <a:gd name="T2" fmla="*/ 228 w 300"/>
              <a:gd name="T3" fmla="*/ 36 h 290"/>
              <a:gd name="T4" fmla="*/ 266 w 300"/>
              <a:gd name="T5" fmla="*/ 76 h 290"/>
              <a:gd name="T6" fmla="*/ 276 w 300"/>
              <a:gd name="T7" fmla="*/ 94 h 290"/>
              <a:gd name="T8" fmla="*/ 284 w 300"/>
              <a:gd name="T9" fmla="*/ 130 h 290"/>
              <a:gd name="T10" fmla="*/ 283 w 300"/>
              <a:gd name="T11" fmla="*/ 167 h 290"/>
              <a:gd name="T12" fmla="*/ 270 w 300"/>
              <a:gd name="T13" fmla="*/ 202 h 290"/>
              <a:gd name="T14" fmla="*/ 249 w 300"/>
              <a:gd name="T15" fmla="*/ 231 h 290"/>
              <a:gd name="T16" fmla="*/ 219 w 300"/>
              <a:gd name="T17" fmla="*/ 254 h 290"/>
              <a:gd name="T18" fmla="*/ 199 w 300"/>
              <a:gd name="T19" fmla="*/ 262 h 290"/>
              <a:gd name="T20" fmla="*/ 166 w 300"/>
              <a:gd name="T21" fmla="*/ 272 h 290"/>
              <a:gd name="T22" fmla="*/ 135 w 300"/>
              <a:gd name="T23" fmla="*/ 276 h 290"/>
              <a:gd name="T24" fmla="*/ 79 w 300"/>
              <a:gd name="T25" fmla="*/ 267 h 290"/>
              <a:gd name="T26" fmla="*/ 44 w 300"/>
              <a:gd name="T27" fmla="*/ 254 h 290"/>
              <a:gd name="T28" fmla="*/ 46 w 300"/>
              <a:gd name="T29" fmla="*/ 245 h 290"/>
              <a:gd name="T30" fmla="*/ 69 w 300"/>
              <a:gd name="T31" fmla="*/ 232 h 290"/>
              <a:gd name="T32" fmla="*/ 52 w 300"/>
              <a:gd name="T33" fmla="*/ 213 h 290"/>
              <a:gd name="T34" fmla="*/ 40 w 300"/>
              <a:gd name="T35" fmla="*/ 191 h 290"/>
              <a:gd name="T36" fmla="*/ 32 w 300"/>
              <a:gd name="T37" fmla="*/ 153 h 290"/>
              <a:gd name="T38" fmla="*/ 33 w 300"/>
              <a:gd name="T39" fmla="*/ 117 h 290"/>
              <a:gd name="T40" fmla="*/ 46 w 300"/>
              <a:gd name="T41" fmla="*/ 83 h 290"/>
              <a:gd name="T42" fmla="*/ 67 w 300"/>
              <a:gd name="T43" fmla="*/ 53 h 290"/>
              <a:gd name="T44" fmla="*/ 97 w 300"/>
              <a:gd name="T45" fmla="*/ 31 h 290"/>
              <a:gd name="T46" fmla="*/ 122 w 300"/>
              <a:gd name="T47" fmla="*/ 20 h 290"/>
              <a:gd name="T48" fmla="*/ 158 w 300"/>
              <a:gd name="T49" fmla="*/ 15 h 290"/>
              <a:gd name="T50" fmla="*/ 158 w 300"/>
              <a:gd name="T51" fmla="*/ 0 h 290"/>
              <a:gd name="T52" fmla="*/ 117 w 300"/>
              <a:gd name="T53" fmla="*/ 7 h 290"/>
              <a:gd name="T54" fmla="*/ 90 w 300"/>
              <a:gd name="T55" fmla="*/ 17 h 290"/>
              <a:gd name="T56" fmla="*/ 57 w 300"/>
              <a:gd name="T57" fmla="*/ 42 h 290"/>
              <a:gd name="T58" fmla="*/ 33 w 300"/>
              <a:gd name="T59" fmla="*/ 76 h 290"/>
              <a:gd name="T60" fmla="*/ 18 w 300"/>
              <a:gd name="T61" fmla="*/ 113 h 290"/>
              <a:gd name="T62" fmla="*/ 16 w 300"/>
              <a:gd name="T63" fmla="*/ 154 h 290"/>
              <a:gd name="T64" fmla="*/ 27 w 300"/>
              <a:gd name="T65" fmla="*/ 196 h 290"/>
              <a:gd name="T66" fmla="*/ 46 w 300"/>
              <a:gd name="T67" fmla="*/ 230 h 290"/>
              <a:gd name="T68" fmla="*/ 0 w 300"/>
              <a:gd name="T69" fmla="*/ 244 h 290"/>
              <a:gd name="T70" fmla="*/ 38 w 300"/>
              <a:gd name="T71" fmla="*/ 267 h 290"/>
              <a:gd name="T72" fmla="*/ 76 w 300"/>
              <a:gd name="T73" fmla="*/ 282 h 290"/>
              <a:gd name="T74" fmla="*/ 135 w 300"/>
              <a:gd name="T75" fmla="*/ 290 h 290"/>
              <a:gd name="T76" fmla="*/ 171 w 300"/>
              <a:gd name="T77" fmla="*/ 287 h 290"/>
              <a:gd name="T78" fmla="*/ 205 w 300"/>
              <a:gd name="T79" fmla="*/ 276 h 290"/>
              <a:gd name="T80" fmla="*/ 226 w 300"/>
              <a:gd name="T81" fmla="*/ 267 h 290"/>
              <a:gd name="T82" fmla="*/ 259 w 300"/>
              <a:gd name="T83" fmla="*/ 242 h 290"/>
              <a:gd name="T84" fmla="*/ 283 w 300"/>
              <a:gd name="T85" fmla="*/ 209 h 290"/>
              <a:gd name="T86" fmla="*/ 297 w 300"/>
              <a:gd name="T87" fmla="*/ 170 h 290"/>
              <a:gd name="T88" fmla="*/ 300 w 300"/>
              <a:gd name="T89" fmla="*/ 129 h 290"/>
              <a:gd name="T90" fmla="*/ 289 w 300"/>
              <a:gd name="T91" fmla="*/ 88 h 290"/>
              <a:gd name="T92" fmla="*/ 279 w 300"/>
              <a:gd name="T93" fmla="*/ 68 h 290"/>
              <a:gd name="T94" fmla="*/ 261 w 300"/>
              <a:gd name="T95" fmla="*/ 44 h 290"/>
              <a:gd name="T96" fmla="*/ 237 w 300"/>
              <a:gd name="T97" fmla="*/ 23 h 290"/>
              <a:gd name="T98" fmla="*/ 209 w 300"/>
              <a:gd name="T99" fmla="*/ 10 h 290"/>
              <a:gd name="T100" fmla="*/ 180 w 300"/>
              <a:gd name="T101" fmla="*/ 2 h 290"/>
              <a:gd name="T102" fmla="*/ 158 w 300"/>
              <a:gd name="T103"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0" h="290">
                <a:moveTo>
                  <a:pt x="158" y="15"/>
                </a:moveTo>
                <a:lnTo>
                  <a:pt x="158" y="15"/>
                </a:lnTo>
                <a:lnTo>
                  <a:pt x="176" y="16"/>
                </a:lnTo>
                <a:lnTo>
                  <a:pt x="194" y="20"/>
                </a:lnTo>
                <a:lnTo>
                  <a:pt x="211" y="27"/>
                </a:lnTo>
                <a:lnTo>
                  <a:pt x="228" y="36"/>
                </a:lnTo>
                <a:lnTo>
                  <a:pt x="243" y="47"/>
                </a:lnTo>
                <a:lnTo>
                  <a:pt x="255" y="60"/>
                </a:lnTo>
                <a:lnTo>
                  <a:pt x="266" y="76"/>
                </a:lnTo>
                <a:lnTo>
                  <a:pt x="271" y="84"/>
                </a:lnTo>
                <a:lnTo>
                  <a:pt x="276" y="94"/>
                </a:lnTo>
                <a:lnTo>
                  <a:pt x="276" y="94"/>
                </a:lnTo>
                <a:lnTo>
                  <a:pt x="279" y="106"/>
                </a:lnTo>
                <a:lnTo>
                  <a:pt x="283" y="118"/>
                </a:lnTo>
                <a:lnTo>
                  <a:pt x="284" y="130"/>
                </a:lnTo>
                <a:lnTo>
                  <a:pt x="285" y="142"/>
                </a:lnTo>
                <a:lnTo>
                  <a:pt x="284" y="156"/>
                </a:lnTo>
                <a:lnTo>
                  <a:pt x="283" y="167"/>
                </a:lnTo>
                <a:lnTo>
                  <a:pt x="279" y="179"/>
                </a:lnTo>
                <a:lnTo>
                  <a:pt x="276" y="191"/>
                </a:lnTo>
                <a:lnTo>
                  <a:pt x="270" y="202"/>
                </a:lnTo>
                <a:lnTo>
                  <a:pt x="264" y="211"/>
                </a:lnTo>
                <a:lnTo>
                  <a:pt x="256" y="222"/>
                </a:lnTo>
                <a:lnTo>
                  <a:pt x="249" y="231"/>
                </a:lnTo>
                <a:lnTo>
                  <a:pt x="239" y="239"/>
                </a:lnTo>
                <a:lnTo>
                  <a:pt x="230" y="247"/>
                </a:lnTo>
                <a:lnTo>
                  <a:pt x="219" y="254"/>
                </a:lnTo>
                <a:lnTo>
                  <a:pt x="207" y="259"/>
                </a:lnTo>
                <a:lnTo>
                  <a:pt x="207" y="259"/>
                </a:lnTo>
                <a:lnTo>
                  <a:pt x="199" y="262"/>
                </a:lnTo>
                <a:lnTo>
                  <a:pt x="199" y="262"/>
                </a:lnTo>
                <a:lnTo>
                  <a:pt x="183" y="268"/>
                </a:lnTo>
                <a:lnTo>
                  <a:pt x="166" y="272"/>
                </a:lnTo>
                <a:lnTo>
                  <a:pt x="151" y="275"/>
                </a:lnTo>
                <a:lnTo>
                  <a:pt x="135" y="276"/>
                </a:lnTo>
                <a:lnTo>
                  <a:pt x="135" y="276"/>
                </a:lnTo>
                <a:lnTo>
                  <a:pt x="114" y="275"/>
                </a:lnTo>
                <a:lnTo>
                  <a:pt x="96" y="272"/>
                </a:lnTo>
                <a:lnTo>
                  <a:pt x="79" y="267"/>
                </a:lnTo>
                <a:lnTo>
                  <a:pt x="65" y="262"/>
                </a:lnTo>
                <a:lnTo>
                  <a:pt x="52" y="258"/>
                </a:lnTo>
                <a:lnTo>
                  <a:pt x="44" y="254"/>
                </a:lnTo>
                <a:lnTo>
                  <a:pt x="37" y="249"/>
                </a:lnTo>
                <a:lnTo>
                  <a:pt x="37" y="249"/>
                </a:lnTo>
                <a:lnTo>
                  <a:pt x="46" y="245"/>
                </a:lnTo>
                <a:lnTo>
                  <a:pt x="55" y="242"/>
                </a:lnTo>
                <a:lnTo>
                  <a:pt x="62" y="237"/>
                </a:lnTo>
                <a:lnTo>
                  <a:pt x="69" y="232"/>
                </a:lnTo>
                <a:lnTo>
                  <a:pt x="69" y="232"/>
                </a:lnTo>
                <a:lnTo>
                  <a:pt x="61" y="224"/>
                </a:lnTo>
                <a:lnTo>
                  <a:pt x="52" y="213"/>
                </a:lnTo>
                <a:lnTo>
                  <a:pt x="46" y="202"/>
                </a:lnTo>
                <a:lnTo>
                  <a:pt x="40" y="191"/>
                </a:lnTo>
                <a:lnTo>
                  <a:pt x="40" y="191"/>
                </a:lnTo>
                <a:lnTo>
                  <a:pt x="37" y="179"/>
                </a:lnTo>
                <a:lnTo>
                  <a:pt x="33" y="165"/>
                </a:lnTo>
                <a:lnTo>
                  <a:pt x="32" y="153"/>
                </a:lnTo>
                <a:lnTo>
                  <a:pt x="31" y="141"/>
                </a:lnTo>
                <a:lnTo>
                  <a:pt x="32" y="129"/>
                </a:lnTo>
                <a:lnTo>
                  <a:pt x="33" y="117"/>
                </a:lnTo>
                <a:lnTo>
                  <a:pt x="37" y="105"/>
                </a:lnTo>
                <a:lnTo>
                  <a:pt x="40" y="94"/>
                </a:lnTo>
                <a:lnTo>
                  <a:pt x="46" y="83"/>
                </a:lnTo>
                <a:lnTo>
                  <a:pt x="52" y="72"/>
                </a:lnTo>
                <a:lnTo>
                  <a:pt x="60" y="62"/>
                </a:lnTo>
                <a:lnTo>
                  <a:pt x="67" y="53"/>
                </a:lnTo>
                <a:lnTo>
                  <a:pt x="77" y="44"/>
                </a:lnTo>
                <a:lnTo>
                  <a:pt x="86" y="37"/>
                </a:lnTo>
                <a:lnTo>
                  <a:pt x="97" y="31"/>
                </a:lnTo>
                <a:lnTo>
                  <a:pt x="109" y="25"/>
                </a:lnTo>
                <a:lnTo>
                  <a:pt x="109" y="25"/>
                </a:lnTo>
                <a:lnTo>
                  <a:pt x="122" y="20"/>
                </a:lnTo>
                <a:lnTo>
                  <a:pt x="134" y="17"/>
                </a:lnTo>
                <a:lnTo>
                  <a:pt x="146" y="15"/>
                </a:lnTo>
                <a:lnTo>
                  <a:pt x="158" y="15"/>
                </a:lnTo>
                <a:close/>
                <a:moveTo>
                  <a:pt x="158" y="0"/>
                </a:moveTo>
                <a:lnTo>
                  <a:pt x="158" y="0"/>
                </a:lnTo>
                <a:lnTo>
                  <a:pt x="158" y="0"/>
                </a:lnTo>
                <a:lnTo>
                  <a:pt x="145" y="0"/>
                </a:lnTo>
                <a:lnTo>
                  <a:pt x="130" y="3"/>
                </a:lnTo>
                <a:lnTo>
                  <a:pt x="117" y="7"/>
                </a:lnTo>
                <a:lnTo>
                  <a:pt x="103" y="11"/>
                </a:lnTo>
                <a:lnTo>
                  <a:pt x="103" y="11"/>
                </a:lnTo>
                <a:lnTo>
                  <a:pt x="90" y="17"/>
                </a:lnTo>
                <a:lnTo>
                  <a:pt x="78" y="25"/>
                </a:lnTo>
                <a:lnTo>
                  <a:pt x="67" y="33"/>
                </a:lnTo>
                <a:lnTo>
                  <a:pt x="57" y="42"/>
                </a:lnTo>
                <a:lnTo>
                  <a:pt x="48" y="53"/>
                </a:lnTo>
                <a:lnTo>
                  <a:pt x="39" y="64"/>
                </a:lnTo>
                <a:lnTo>
                  <a:pt x="33" y="76"/>
                </a:lnTo>
                <a:lnTo>
                  <a:pt x="27" y="88"/>
                </a:lnTo>
                <a:lnTo>
                  <a:pt x="22" y="100"/>
                </a:lnTo>
                <a:lnTo>
                  <a:pt x="18" y="113"/>
                </a:lnTo>
                <a:lnTo>
                  <a:pt x="17" y="128"/>
                </a:lnTo>
                <a:lnTo>
                  <a:pt x="16" y="141"/>
                </a:lnTo>
                <a:lnTo>
                  <a:pt x="16" y="154"/>
                </a:lnTo>
                <a:lnTo>
                  <a:pt x="18" y="169"/>
                </a:lnTo>
                <a:lnTo>
                  <a:pt x="22" y="182"/>
                </a:lnTo>
                <a:lnTo>
                  <a:pt x="27" y="196"/>
                </a:lnTo>
                <a:lnTo>
                  <a:pt x="27" y="196"/>
                </a:lnTo>
                <a:lnTo>
                  <a:pt x="35" y="214"/>
                </a:lnTo>
                <a:lnTo>
                  <a:pt x="46" y="230"/>
                </a:lnTo>
                <a:lnTo>
                  <a:pt x="46" y="230"/>
                </a:lnTo>
                <a:lnTo>
                  <a:pt x="32" y="235"/>
                </a:lnTo>
                <a:lnTo>
                  <a:pt x="0" y="244"/>
                </a:lnTo>
                <a:lnTo>
                  <a:pt x="28" y="262"/>
                </a:lnTo>
                <a:lnTo>
                  <a:pt x="28" y="262"/>
                </a:lnTo>
                <a:lnTo>
                  <a:pt x="38" y="267"/>
                </a:lnTo>
                <a:lnTo>
                  <a:pt x="48" y="272"/>
                </a:lnTo>
                <a:lnTo>
                  <a:pt x="60" y="277"/>
                </a:lnTo>
                <a:lnTo>
                  <a:pt x="76" y="282"/>
                </a:lnTo>
                <a:lnTo>
                  <a:pt x="94" y="287"/>
                </a:lnTo>
                <a:lnTo>
                  <a:pt x="113" y="289"/>
                </a:lnTo>
                <a:lnTo>
                  <a:pt x="135" y="290"/>
                </a:lnTo>
                <a:lnTo>
                  <a:pt x="135" y="290"/>
                </a:lnTo>
                <a:lnTo>
                  <a:pt x="153" y="290"/>
                </a:lnTo>
                <a:lnTo>
                  <a:pt x="171" y="287"/>
                </a:lnTo>
                <a:lnTo>
                  <a:pt x="188" y="282"/>
                </a:lnTo>
                <a:lnTo>
                  <a:pt x="205" y="276"/>
                </a:lnTo>
                <a:lnTo>
                  <a:pt x="205" y="276"/>
                </a:lnTo>
                <a:lnTo>
                  <a:pt x="213" y="273"/>
                </a:lnTo>
                <a:lnTo>
                  <a:pt x="213" y="273"/>
                </a:lnTo>
                <a:lnTo>
                  <a:pt x="226" y="267"/>
                </a:lnTo>
                <a:lnTo>
                  <a:pt x="238" y="260"/>
                </a:lnTo>
                <a:lnTo>
                  <a:pt x="249" y="251"/>
                </a:lnTo>
                <a:lnTo>
                  <a:pt x="259" y="242"/>
                </a:lnTo>
                <a:lnTo>
                  <a:pt x="268" y="231"/>
                </a:lnTo>
                <a:lnTo>
                  <a:pt x="277" y="220"/>
                </a:lnTo>
                <a:lnTo>
                  <a:pt x="283" y="209"/>
                </a:lnTo>
                <a:lnTo>
                  <a:pt x="289" y="196"/>
                </a:lnTo>
                <a:lnTo>
                  <a:pt x="294" y="184"/>
                </a:lnTo>
                <a:lnTo>
                  <a:pt x="297" y="170"/>
                </a:lnTo>
                <a:lnTo>
                  <a:pt x="299" y="157"/>
                </a:lnTo>
                <a:lnTo>
                  <a:pt x="300" y="142"/>
                </a:lnTo>
                <a:lnTo>
                  <a:pt x="300" y="129"/>
                </a:lnTo>
                <a:lnTo>
                  <a:pt x="297" y="116"/>
                </a:lnTo>
                <a:lnTo>
                  <a:pt x="294" y="101"/>
                </a:lnTo>
                <a:lnTo>
                  <a:pt x="289" y="88"/>
                </a:lnTo>
                <a:lnTo>
                  <a:pt x="289" y="88"/>
                </a:lnTo>
                <a:lnTo>
                  <a:pt x="284" y="78"/>
                </a:lnTo>
                <a:lnTo>
                  <a:pt x="279" y="68"/>
                </a:lnTo>
                <a:lnTo>
                  <a:pt x="274" y="60"/>
                </a:lnTo>
                <a:lnTo>
                  <a:pt x="267" y="51"/>
                </a:lnTo>
                <a:lnTo>
                  <a:pt x="261" y="44"/>
                </a:lnTo>
                <a:lnTo>
                  <a:pt x="253" y="37"/>
                </a:lnTo>
                <a:lnTo>
                  <a:pt x="245" y="30"/>
                </a:lnTo>
                <a:lnTo>
                  <a:pt x="237" y="23"/>
                </a:lnTo>
                <a:lnTo>
                  <a:pt x="228" y="19"/>
                </a:lnTo>
                <a:lnTo>
                  <a:pt x="219" y="14"/>
                </a:lnTo>
                <a:lnTo>
                  <a:pt x="209" y="10"/>
                </a:lnTo>
                <a:lnTo>
                  <a:pt x="199" y="7"/>
                </a:lnTo>
                <a:lnTo>
                  <a:pt x="190" y="3"/>
                </a:lnTo>
                <a:lnTo>
                  <a:pt x="180" y="2"/>
                </a:lnTo>
                <a:lnTo>
                  <a:pt x="169" y="0"/>
                </a:lnTo>
                <a:lnTo>
                  <a:pt x="158" y="0"/>
                </a:lnTo>
                <a:lnTo>
                  <a:pt x="1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3" name="Freeform 187"/>
          <p:cNvSpPr>
            <a:spLocks/>
          </p:cNvSpPr>
          <p:nvPr/>
        </p:nvSpPr>
        <p:spPr bwMode="auto">
          <a:xfrm>
            <a:off x="2764394" y="2893075"/>
            <a:ext cx="158159" cy="289859"/>
          </a:xfrm>
          <a:custGeom>
            <a:avLst/>
            <a:gdLst>
              <a:gd name="T0" fmla="*/ 0 w 58"/>
              <a:gd name="T1" fmla="*/ 0 h 102"/>
              <a:gd name="T2" fmla="*/ 0 w 58"/>
              <a:gd name="T3" fmla="*/ 0 h 102"/>
              <a:gd name="T4" fmla="*/ 0 w 58"/>
              <a:gd name="T5" fmla="*/ 2 h 102"/>
              <a:gd name="T6" fmla="*/ 0 w 58"/>
              <a:gd name="T7" fmla="*/ 2 h 102"/>
              <a:gd name="T8" fmla="*/ 17 w 58"/>
              <a:gd name="T9" fmla="*/ 25 h 102"/>
              <a:gd name="T10" fmla="*/ 31 w 58"/>
              <a:gd name="T11" fmla="*/ 50 h 102"/>
              <a:gd name="T12" fmla="*/ 45 w 58"/>
              <a:gd name="T13" fmla="*/ 76 h 102"/>
              <a:gd name="T14" fmla="*/ 57 w 58"/>
              <a:gd name="T15" fmla="*/ 102 h 102"/>
              <a:gd name="T16" fmla="*/ 57 w 58"/>
              <a:gd name="T17" fmla="*/ 102 h 102"/>
              <a:gd name="T18" fmla="*/ 58 w 58"/>
              <a:gd name="T19" fmla="*/ 101 h 102"/>
              <a:gd name="T20" fmla="*/ 58 w 58"/>
              <a:gd name="T21" fmla="*/ 101 h 102"/>
              <a:gd name="T22" fmla="*/ 46 w 58"/>
              <a:gd name="T23" fmla="*/ 74 h 102"/>
              <a:gd name="T24" fmla="*/ 31 w 58"/>
              <a:gd name="T25" fmla="*/ 49 h 102"/>
              <a:gd name="T26" fmla="*/ 17 w 58"/>
              <a:gd name="T27" fmla="*/ 25 h 102"/>
              <a:gd name="T28" fmla="*/ 0 w 58"/>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102">
                <a:moveTo>
                  <a:pt x="0" y="0"/>
                </a:moveTo>
                <a:lnTo>
                  <a:pt x="0" y="0"/>
                </a:lnTo>
                <a:lnTo>
                  <a:pt x="0" y="2"/>
                </a:lnTo>
                <a:lnTo>
                  <a:pt x="0" y="2"/>
                </a:lnTo>
                <a:lnTo>
                  <a:pt x="17" y="25"/>
                </a:lnTo>
                <a:lnTo>
                  <a:pt x="31" y="50"/>
                </a:lnTo>
                <a:lnTo>
                  <a:pt x="45" y="76"/>
                </a:lnTo>
                <a:lnTo>
                  <a:pt x="57" y="102"/>
                </a:lnTo>
                <a:lnTo>
                  <a:pt x="57" y="102"/>
                </a:lnTo>
                <a:lnTo>
                  <a:pt x="58" y="101"/>
                </a:lnTo>
                <a:lnTo>
                  <a:pt x="58" y="101"/>
                </a:lnTo>
                <a:lnTo>
                  <a:pt x="46" y="74"/>
                </a:lnTo>
                <a:lnTo>
                  <a:pt x="31" y="49"/>
                </a:lnTo>
                <a:lnTo>
                  <a:pt x="17" y="2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6" name="Freeform 190"/>
          <p:cNvSpPr>
            <a:spLocks/>
          </p:cNvSpPr>
          <p:nvPr/>
        </p:nvSpPr>
        <p:spPr bwMode="auto">
          <a:xfrm>
            <a:off x="2932811" y="2893075"/>
            <a:ext cx="158159" cy="289859"/>
          </a:xfrm>
          <a:custGeom>
            <a:avLst/>
            <a:gdLst>
              <a:gd name="T0" fmla="*/ 57 w 57"/>
              <a:gd name="T1" fmla="*/ 0 h 102"/>
              <a:gd name="T2" fmla="*/ 57 w 57"/>
              <a:gd name="T3" fmla="*/ 0 h 102"/>
              <a:gd name="T4" fmla="*/ 40 w 57"/>
              <a:gd name="T5" fmla="*/ 25 h 102"/>
              <a:gd name="T6" fmla="*/ 25 w 57"/>
              <a:gd name="T7" fmla="*/ 49 h 102"/>
              <a:gd name="T8" fmla="*/ 11 w 57"/>
              <a:gd name="T9" fmla="*/ 74 h 102"/>
              <a:gd name="T10" fmla="*/ 0 w 57"/>
              <a:gd name="T11" fmla="*/ 101 h 102"/>
              <a:gd name="T12" fmla="*/ 0 w 57"/>
              <a:gd name="T13" fmla="*/ 101 h 102"/>
              <a:gd name="T14" fmla="*/ 0 w 57"/>
              <a:gd name="T15" fmla="*/ 102 h 102"/>
              <a:gd name="T16" fmla="*/ 0 w 57"/>
              <a:gd name="T17" fmla="*/ 102 h 102"/>
              <a:gd name="T18" fmla="*/ 12 w 57"/>
              <a:gd name="T19" fmla="*/ 76 h 102"/>
              <a:gd name="T20" fmla="*/ 25 w 57"/>
              <a:gd name="T21" fmla="*/ 50 h 102"/>
              <a:gd name="T22" fmla="*/ 40 w 57"/>
              <a:gd name="T23" fmla="*/ 25 h 102"/>
              <a:gd name="T24" fmla="*/ 57 w 57"/>
              <a:gd name="T25" fmla="*/ 2 h 102"/>
              <a:gd name="T26" fmla="*/ 57 w 57"/>
              <a:gd name="T27" fmla="*/ 2 h 102"/>
              <a:gd name="T28" fmla="*/ 57 w 57"/>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2">
                <a:moveTo>
                  <a:pt x="57" y="0"/>
                </a:moveTo>
                <a:lnTo>
                  <a:pt x="57" y="0"/>
                </a:lnTo>
                <a:lnTo>
                  <a:pt x="40" y="25"/>
                </a:lnTo>
                <a:lnTo>
                  <a:pt x="25" y="49"/>
                </a:lnTo>
                <a:lnTo>
                  <a:pt x="11" y="74"/>
                </a:lnTo>
                <a:lnTo>
                  <a:pt x="0" y="101"/>
                </a:lnTo>
                <a:lnTo>
                  <a:pt x="0" y="101"/>
                </a:lnTo>
                <a:lnTo>
                  <a:pt x="0" y="102"/>
                </a:lnTo>
                <a:lnTo>
                  <a:pt x="0" y="102"/>
                </a:lnTo>
                <a:lnTo>
                  <a:pt x="12" y="76"/>
                </a:lnTo>
                <a:lnTo>
                  <a:pt x="25" y="50"/>
                </a:lnTo>
                <a:lnTo>
                  <a:pt x="40" y="25"/>
                </a:lnTo>
                <a:lnTo>
                  <a:pt x="57" y="2"/>
                </a:lnTo>
                <a:lnTo>
                  <a:pt x="57" y="2"/>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7" name="Freeform 191"/>
          <p:cNvSpPr>
            <a:spLocks/>
          </p:cNvSpPr>
          <p:nvPr/>
        </p:nvSpPr>
        <p:spPr bwMode="auto">
          <a:xfrm>
            <a:off x="2628039" y="1624408"/>
            <a:ext cx="2108089" cy="801422"/>
          </a:xfrm>
          <a:custGeom>
            <a:avLst/>
            <a:gdLst>
              <a:gd name="T0" fmla="*/ 308 w 727"/>
              <a:gd name="T1" fmla="*/ 0 h 275"/>
              <a:gd name="T2" fmla="*/ 266 w 727"/>
              <a:gd name="T3" fmla="*/ 1 h 275"/>
              <a:gd name="T4" fmla="*/ 225 w 727"/>
              <a:gd name="T5" fmla="*/ 6 h 275"/>
              <a:gd name="T6" fmla="*/ 184 w 727"/>
              <a:gd name="T7" fmla="*/ 15 h 275"/>
              <a:gd name="T8" fmla="*/ 145 w 727"/>
              <a:gd name="T9" fmla="*/ 24 h 275"/>
              <a:gd name="T10" fmla="*/ 106 w 727"/>
              <a:gd name="T11" fmla="*/ 38 h 275"/>
              <a:gd name="T12" fmla="*/ 70 w 727"/>
              <a:gd name="T13" fmla="*/ 55 h 275"/>
              <a:gd name="T14" fmla="*/ 34 w 727"/>
              <a:gd name="T15" fmla="*/ 73 h 275"/>
              <a:gd name="T16" fmla="*/ 0 w 727"/>
              <a:gd name="T17" fmla="*/ 93 h 275"/>
              <a:gd name="T18" fmla="*/ 31 w 727"/>
              <a:gd name="T19" fmla="*/ 99 h 275"/>
              <a:gd name="T20" fmla="*/ 59 w 727"/>
              <a:gd name="T21" fmla="*/ 109 h 275"/>
              <a:gd name="T22" fmla="*/ 84 w 727"/>
              <a:gd name="T23" fmla="*/ 124 h 275"/>
              <a:gd name="T24" fmla="*/ 107 w 727"/>
              <a:gd name="T25" fmla="*/ 143 h 275"/>
              <a:gd name="T26" fmla="*/ 130 w 727"/>
              <a:gd name="T27" fmla="*/ 132 h 275"/>
              <a:gd name="T28" fmla="*/ 179 w 727"/>
              <a:gd name="T29" fmla="*/ 115 h 275"/>
              <a:gd name="T30" fmla="*/ 228 w 727"/>
              <a:gd name="T31" fmla="*/ 103 h 275"/>
              <a:gd name="T32" fmla="*/ 281 w 727"/>
              <a:gd name="T33" fmla="*/ 97 h 275"/>
              <a:gd name="T34" fmla="*/ 308 w 727"/>
              <a:gd name="T35" fmla="*/ 96 h 275"/>
              <a:gd name="T36" fmla="*/ 362 w 727"/>
              <a:gd name="T37" fmla="*/ 99 h 275"/>
              <a:gd name="T38" fmla="*/ 415 w 727"/>
              <a:gd name="T39" fmla="*/ 109 h 275"/>
              <a:gd name="T40" fmla="*/ 465 w 727"/>
              <a:gd name="T41" fmla="*/ 124 h 275"/>
              <a:gd name="T42" fmla="*/ 512 w 727"/>
              <a:gd name="T43" fmla="*/ 144 h 275"/>
              <a:gd name="T44" fmla="*/ 557 w 727"/>
              <a:gd name="T45" fmla="*/ 171 h 275"/>
              <a:gd name="T46" fmla="*/ 598 w 727"/>
              <a:gd name="T47" fmla="*/ 201 h 275"/>
              <a:gd name="T48" fmla="*/ 636 w 727"/>
              <a:gd name="T49" fmla="*/ 237 h 275"/>
              <a:gd name="T50" fmla="*/ 669 w 727"/>
              <a:gd name="T51" fmla="*/ 275 h 275"/>
              <a:gd name="T52" fmla="*/ 682 w 727"/>
              <a:gd name="T53" fmla="*/ 255 h 275"/>
              <a:gd name="T54" fmla="*/ 711 w 727"/>
              <a:gd name="T55" fmla="*/ 213 h 275"/>
              <a:gd name="T56" fmla="*/ 727 w 727"/>
              <a:gd name="T57" fmla="*/ 194 h 275"/>
              <a:gd name="T58" fmla="*/ 687 w 727"/>
              <a:gd name="T59" fmla="*/ 152 h 275"/>
              <a:gd name="T60" fmla="*/ 642 w 727"/>
              <a:gd name="T61" fmla="*/ 114 h 275"/>
              <a:gd name="T62" fmla="*/ 594 w 727"/>
              <a:gd name="T63" fmla="*/ 80 h 275"/>
              <a:gd name="T64" fmla="*/ 543 w 727"/>
              <a:gd name="T65" fmla="*/ 52 h 275"/>
              <a:gd name="T66" fmla="*/ 488 w 727"/>
              <a:gd name="T67" fmla="*/ 30 h 275"/>
              <a:gd name="T68" fmla="*/ 430 w 727"/>
              <a:gd name="T69" fmla="*/ 13 h 275"/>
              <a:gd name="T70" fmla="*/ 370 w 727"/>
              <a:gd name="T71" fmla="*/ 4 h 275"/>
              <a:gd name="T72" fmla="*/ 308 w 727"/>
              <a:gd name="T73"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7" h="275">
                <a:moveTo>
                  <a:pt x="308" y="0"/>
                </a:moveTo>
                <a:lnTo>
                  <a:pt x="308" y="0"/>
                </a:lnTo>
                <a:lnTo>
                  <a:pt x="287" y="0"/>
                </a:lnTo>
                <a:lnTo>
                  <a:pt x="266" y="1"/>
                </a:lnTo>
                <a:lnTo>
                  <a:pt x="245" y="4"/>
                </a:lnTo>
                <a:lnTo>
                  <a:pt x="225" y="6"/>
                </a:lnTo>
                <a:lnTo>
                  <a:pt x="204" y="10"/>
                </a:lnTo>
                <a:lnTo>
                  <a:pt x="184" y="15"/>
                </a:lnTo>
                <a:lnTo>
                  <a:pt x="164" y="19"/>
                </a:lnTo>
                <a:lnTo>
                  <a:pt x="145" y="24"/>
                </a:lnTo>
                <a:lnTo>
                  <a:pt x="125" y="32"/>
                </a:lnTo>
                <a:lnTo>
                  <a:pt x="106" y="38"/>
                </a:lnTo>
                <a:lnTo>
                  <a:pt x="88" y="46"/>
                </a:lnTo>
                <a:lnTo>
                  <a:pt x="70" y="55"/>
                </a:lnTo>
                <a:lnTo>
                  <a:pt x="53" y="63"/>
                </a:lnTo>
                <a:lnTo>
                  <a:pt x="34" y="73"/>
                </a:lnTo>
                <a:lnTo>
                  <a:pt x="0" y="93"/>
                </a:lnTo>
                <a:lnTo>
                  <a:pt x="0" y="93"/>
                </a:lnTo>
                <a:lnTo>
                  <a:pt x="16" y="96"/>
                </a:lnTo>
                <a:lnTo>
                  <a:pt x="31" y="99"/>
                </a:lnTo>
                <a:lnTo>
                  <a:pt x="45" y="103"/>
                </a:lnTo>
                <a:lnTo>
                  <a:pt x="59" y="109"/>
                </a:lnTo>
                <a:lnTo>
                  <a:pt x="72" y="116"/>
                </a:lnTo>
                <a:lnTo>
                  <a:pt x="84" y="124"/>
                </a:lnTo>
                <a:lnTo>
                  <a:pt x="96" y="133"/>
                </a:lnTo>
                <a:lnTo>
                  <a:pt x="107" y="143"/>
                </a:lnTo>
                <a:lnTo>
                  <a:pt x="107" y="143"/>
                </a:lnTo>
                <a:lnTo>
                  <a:pt x="130" y="132"/>
                </a:lnTo>
                <a:lnTo>
                  <a:pt x="153" y="122"/>
                </a:lnTo>
                <a:lnTo>
                  <a:pt x="179" y="115"/>
                </a:lnTo>
                <a:lnTo>
                  <a:pt x="203" y="108"/>
                </a:lnTo>
                <a:lnTo>
                  <a:pt x="228" y="103"/>
                </a:lnTo>
                <a:lnTo>
                  <a:pt x="255" y="99"/>
                </a:lnTo>
                <a:lnTo>
                  <a:pt x="281" y="97"/>
                </a:lnTo>
                <a:lnTo>
                  <a:pt x="308" y="96"/>
                </a:lnTo>
                <a:lnTo>
                  <a:pt x="308" y="96"/>
                </a:lnTo>
                <a:lnTo>
                  <a:pt x="335" y="97"/>
                </a:lnTo>
                <a:lnTo>
                  <a:pt x="362" y="99"/>
                </a:lnTo>
                <a:lnTo>
                  <a:pt x="389" y="103"/>
                </a:lnTo>
                <a:lnTo>
                  <a:pt x="415" y="109"/>
                </a:lnTo>
                <a:lnTo>
                  <a:pt x="441" y="115"/>
                </a:lnTo>
                <a:lnTo>
                  <a:pt x="465" y="124"/>
                </a:lnTo>
                <a:lnTo>
                  <a:pt x="489" y="133"/>
                </a:lnTo>
                <a:lnTo>
                  <a:pt x="512" y="144"/>
                </a:lnTo>
                <a:lnTo>
                  <a:pt x="535" y="158"/>
                </a:lnTo>
                <a:lnTo>
                  <a:pt x="557" y="171"/>
                </a:lnTo>
                <a:lnTo>
                  <a:pt x="579" y="186"/>
                </a:lnTo>
                <a:lnTo>
                  <a:pt x="598" y="201"/>
                </a:lnTo>
                <a:lnTo>
                  <a:pt x="618" y="218"/>
                </a:lnTo>
                <a:lnTo>
                  <a:pt x="636" y="237"/>
                </a:lnTo>
                <a:lnTo>
                  <a:pt x="653" y="256"/>
                </a:lnTo>
                <a:lnTo>
                  <a:pt x="669" y="275"/>
                </a:lnTo>
                <a:lnTo>
                  <a:pt x="669" y="275"/>
                </a:lnTo>
                <a:lnTo>
                  <a:pt x="682" y="255"/>
                </a:lnTo>
                <a:lnTo>
                  <a:pt x="695" y="233"/>
                </a:lnTo>
                <a:lnTo>
                  <a:pt x="711" y="213"/>
                </a:lnTo>
                <a:lnTo>
                  <a:pt x="727" y="194"/>
                </a:lnTo>
                <a:lnTo>
                  <a:pt x="727" y="194"/>
                </a:lnTo>
                <a:lnTo>
                  <a:pt x="708" y="172"/>
                </a:lnTo>
                <a:lnTo>
                  <a:pt x="687" y="152"/>
                </a:lnTo>
                <a:lnTo>
                  <a:pt x="665" y="132"/>
                </a:lnTo>
                <a:lnTo>
                  <a:pt x="642" y="114"/>
                </a:lnTo>
                <a:lnTo>
                  <a:pt x="619" y="96"/>
                </a:lnTo>
                <a:lnTo>
                  <a:pt x="594" y="80"/>
                </a:lnTo>
                <a:lnTo>
                  <a:pt x="568" y="65"/>
                </a:lnTo>
                <a:lnTo>
                  <a:pt x="543" y="52"/>
                </a:lnTo>
                <a:lnTo>
                  <a:pt x="516" y="40"/>
                </a:lnTo>
                <a:lnTo>
                  <a:pt x="488" y="30"/>
                </a:lnTo>
                <a:lnTo>
                  <a:pt x="459" y="21"/>
                </a:lnTo>
                <a:lnTo>
                  <a:pt x="430" y="13"/>
                </a:lnTo>
                <a:lnTo>
                  <a:pt x="401" y="7"/>
                </a:lnTo>
                <a:lnTo>
                  <a:pt x="370" y="4"/>
                </a:lnTo>
                <a:lnTo>
                  <a:pt x="339" y="1"/>
                </a:lnTo>
                <a:lnTo>
                  <a:pt x="3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9" name="Freeform 193"/>
          <p:cNvSpPr>
            <a:spLocks/>
          </p:cNvSpPr>
          <p:nvPr/>
        </p:nvSpPr>
        <p:spPr bwMode="auto">
          <a:xfrm>
            <a:off x="2764395" y="2659933"/>
            <a:ext cx="316314" cy="517199"/>
          </a:xfrm>
          <a:custGeom>
            <a:avLst/>
            <a:gdLst>
              <a:gd name="T0" fmla="*/ 58 w 115"/>
              <a:gd name="T1" fmla="*/ 0 h 182"/>
              <a:gd name="T2" fmla="*/ 58 w 115"/>
              <a:gd name="T3" fmla="*/ 0 h 182"/>
              <a:gd name="T4" fmla="*/ 42 w 115"/>
              <a:gd name="T5" fmla="*/ 19 h 182"/>
              <a:gd name="T6" fmla="*/ 26 w 115"/>
              <a:gd name="T7" fmla="*/ 39 h 182"/>
              <a:gd name="T8" fmla="*/ 13 w 115"/>
              <a:gd name="T9" fmla="*/ 61 h 182"/>
              <a:gd name="T10" fmla="*/ 0 w 115"/>
              <a:gd name="T11" fmla="*/ 81 h 182"/>
              <a:gd name="T12" fmla="*/ 0 w 115"/>
              <a:gd name="T13" fmla="*/ 81 h 182"/>
              <a:gd name="T14" fmla="*/ 17 w 115"/>
              <a:gd name="T15" fmla="*/ 106 h 182"/>
              <a:gd name="T16" fmla="*/ 31 w 115"/>
              <a:gd name="T17" fmla="*/ 130 h 182"/>
              <a:gd name="T18" fmla="*/ 46 w 115"/>
              <a:gd name="T19" fmla="*/ 155 h 182"/>
              <a:gd name="T20" fmla="*/ 58 w 115"/>
              <a:gd name="T21" fmla="*/ 182 h 182"/>
              <a:gd name="T22" fmla="*/ 58 w 115"/>
              <a:gd name="T23" fmla="*/ 182 h 182"/>
              <a:gd name="T24" fmla="*/ 69 w 115"/>
              <a:gd name="T25" fmla="*/ 155 h 182"/>
              <a:gd name="T26" fmla="*/ 83 w 115"/>
              <a:gd name="T27" fmla="*/ 130 h 182"/>
              <a:gd name="T28" fmla="*/ 98 w 115"/>
              <a:gd name="T29" fmla="*/ 106 h 182"/>
              <a:gd name="T30" fmla="*/ 115 w 115"/>
              <a:gd name="T31" fmla="*/ 81 h 182"/>
              <a:gd name="T32" fmla="*/ 115 w 115"/>
              <a:gd name="T33" fmla="*/ 81 h 182"/>
              <a:gd name="T34" fmla="*/ 102 w 115"/>
              <a:gd name="T35" fmla="*/ 61 h 182"/>
              <a:gd name="T36" fmla="*/ 88 w 115"/>
              <a:gd name="T37" fmla="*/ 39 h 182"/>
              <a:gd name="T38" fmla="*/ 74 w 115"/>
              <a:gd name="T39" fmla="*/ 19 h 182"/>
              <a:gd name="T40" fmla="*/ 58 w 115"/>
              <a:gd name="T4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182">
                <a:moveTo>
                  <a:pt x="58" y="0"/>
                </a:moveTo>
                <a:lnTo>
                  <a:pt x="58" y="0"/>
                </a:lnTo>
                <a:lnTo>
                  <a:pt x="42" y="19"/>
                </a:lnTo>
                <a:lnTo>
                  <a:pt x="26" y="39"/>
                </a:lnTo>
                <a:lnTo>
                  <a:pt x="13" y="61"/>
                </a:lnTo>
                <a:lnTo>
                  <a:pt x="0" y="81"/>
                </a:lnTo>
                <a:lnTo>
                  <a:pt x="0" y="81"/>
                </a:lnTo>
                <a:lnTo>
                  <a:pt x="17" y="106"/>
                </a:lnTo>
                <a:lnTo>
                  <a:pt x="31" y="130"/>
                </a:lnTo>
                <a:lnTo>
                  <a:pt x="46" y="155"/>
                </a:lnTo>
                <a:lnTo>
                  <a:pt x="58" y="182"/>
                </a:lnTo>
                <a:lnTo>
                  <a:pt x="58" y="182"/>
                </a:lnTo>
                <a:lnTo>
                  <a:pt x="69" y="155"/>
                </a:lnTo>
                <a:lnTo>
                  <a:pt x="83" y="130"/>
                </a:lnTo>
                <a:lnTo>
                  <a:pt x="98" y="106"/>
                </a:lnTo>
                <a:lnTo>
                  <a:pt x="115" y="81"/>
                </a:lnTo>
                <a:lnTo>
                  <a:pt x="115" y="81"/>
                </a:lnTo>
                <a:lnTo>
                  <a:pt x="102" y="61"/>
                </a:lnTo>
                <a:lnTo>
                  <a:pt x="88" y="39"/>
                </a:lnTo>
                <a:lnTo>
                  <a:pt x="74" y="19"/>
                </a:lnTo>
                <a:lnTo>
                  <a:pt x="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4" name="Freeform 92"/>
          <p:cNvSpPr>
            <a:spLocks/>
          </p:cNvSpPr>
          <p:nvPr/>
        </p:nvSpPr>
        <p:spPr bwMode="auto">
          <a:xfrm>
            <a:off x="3214583" y="4778396"/>
            <a:ext cx="763518" cy="130722"/>
          </a:xfrm>
          <a:custGeom>
            <a:avLst/>
            <a:gdLst>
              <a:gd name="T0" fmla="*/ 140 w 280"/>
              <a:gd name="T1" fmla="*/ 0 h 45"/>
              <a:gd name="T2" fmla="*/ 140 w 280"/>
              <a:gd name="T3" fmla="*/ 0 h 45"/>
              <a:gd name="T4" fmla="*/ 122 w 280"/>
              <a:gd name="T5" fmla="*/ 0 h 45"/>
              <a:gd name="T6" fmla="*/ 104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4 w 280"/>
              <a:gd name="T25" fmla="*/ 44 h 45"/>
              <a:gd name="T26" fmla="*/ 122 w 280"/>
              <a:gd name="T27" fmla="*/ 45 h 45"/>
              <a:gd name="T28" fmla="*/ 140 w 280"/>
              <a:gd name="T29" fmla="*/ 45 h 45"/>
              <a:gd name="T30" fmla="*/ 140 w 280"/>
              <a:gd name="T31" fmla="*/ 45 h 45"/>
              <a:gd name="T32" fmla="*/ 159 w 280"/>
              <a:gd name="T33" fmla="*/ 45 h 45"/>
              <a:gd name="T34" fmla="*/ 177 w 280"/>
              <a:gd name="T35" fmla="*/ 44 h 45"/>
              <a:gd name="T36" fmla="*/ 194 w 280"/>
              <a:gd name="T37" fmla="*/ 43 h 45"/>
              <a:gd name="T38" fmla="*/ 212 w 280"/>
              <a:gd name="T39" fmla="*/ 40 h 45"/>
              <a:gd name="T40" fmla="*/ 246 w 280"/>
              <a:gd name="T41" fmla="*/ 33 h 45"/>
              <a:gd name="T42" fmla="*/ 280 w 280"/>
              <a:gd name="T43" fmla="*/ 23 h 45"/>
              <a:gd name="T44" fmla="*/ 280 w 280"/>
              <a:gd name="T45" fmla="*/ 23 h 45"/>
              <a:gd name="T46" fmla="*/ 246 w 280"/>
              <a:gd name="T47" fmla="*/ 14 h 45"/>
              <a:gd name="T48" fmla="*/ 212 w 280"/>
              <a:gd name="T49" fmla="*/ 6 h 45"/>
              <a:gd name="T50" fmla="*/ 194 w 280"/>
              <a:gd name="T51" fmla="*/ 4 h 45"/>
              <a:gd name="T52" fmla="*/ 177 w 280"/>
              <a:gd name="T53" fmla="*/ 2 h 45"/>
              <a:gd name="T54" fmla="*/ 159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4" y="2"/>
                </a:lnTo>
                <a:lnTo>
                  <a:pt x="86" y="4"/>
                </a:lnTo>
                <a:lnTo>
                  <a:pt x="68" y="6"/>
                </a:lnTo>
                <a:lnTo>
                  <a:pt x="34" y="14"/>
                </a:lnTo>
                <a:lnTo>
                  <a:pt x="0" y="23"/>
                </a:lnTo>
                <a:lnTo>
                  <a:pt x="0" y="23"/>
                </a:lnTo>
                <a:lnTo>
                  <a:pt x="34" y="33"/>
                </a:lnTo>
                <a:lnTo>
                  <a:pt x="68" y="40"/>
                </a:lnTo>
                <a:lnTo>
                  <a:pt x="86" y="43"/>
                </a:lnTo>
                <a:lnTo>
                  <a:pt x="104" y="44"/>
                </a:lnTo>
                <a:lnTo>
                  <a:pt x="122" y="45"/>
                </a:lnTo>
                <a:lnTo>
                  <a:pt x="140" y="45"/>
                </a:lnTo>
                <a:lnTo>
                  <a:pt x="140" y="45"/>
                </a:lnTo>
                <a:lnTo>
                  <a:pt x="159" y="45"/>
                </a:lnTo>
                <a:lnTo>
                  <a:pt x="177" y="44"/>
                </a:lnTo>
                <a:lnTo>
                  <a:pt x="194" y="43"/>
                </a:lnTo>
                <a:lnTo>
                  <a:pt x="212" y="40"/>
                </a:lnTo>
                <a:lnTo>
                  <a:pt x="246" y="33"/>
                </a:lnTo>
                <a:lnTo>
                  <a:pt x="280" y="23"/>
                </a:lnTo>
                <a:lnTo>
                  <a:pt x="280" y="23"/>
                </a:lnTo>
                <a:lnTo>
                  <a:pt x="246" y="14"/>
                </a:lnTo>
                <a:lnTo>
                  <a:pt x="212" y="6"/>
                </a:lnTo>
                <a:lnTo>
                  <a:pt x="194" y="4"/>
                </a:lnTo>
                <a:lnTo>
                  <a:pt x="177" y="2"/>
                </a:lnTo>
                <a:lnTo>
                  <a:pt x="159" y="0"/>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4" name="Freeform 65"/>
          <p:cNvSpPr>
            <a:spLocks/>
          </p:cNvSpPr>
          <p:nvPr/>
        </p:nvSpPr>
        <p:spPr bwMode="auto">
          <a:xfrm>
            <a:off x="2823023" y="2566380"/>
            <a:ext cx="605362" cy="647917"/>
          </a:xfrm>
          <a:custGeom>
            <a:avLst/>
            <a:gdLst>
              <a:gd name="T0" fmla="*/ 179 w 222"/>
              <a:gd name="T1" fmla="*/ 0 h 230"/>
              <a:gd name="T2" fmla="*/ 179 w 222"/>
              <a:gd name="T3" fmla="*/ 0 h 230"/>
              <a:gd name="T4" fmla="*/ 151 w 222"/>
              <a:gd name="T5" fmla="*/ 17 h 230"/>
              <a:gd name="T6" fmla="*/ 124 w 222"/>
              <a:gd name="T7" fmla="*/ 35 h 230"/>
              <a:gd name="T8" fmla="*/ 99 w 222"/>
              <a:gd name="T9" fmla="*/ 56 h 230"/>
              <a:gd name="T10" fmla="*/ 76 w 222"/>
              <a:gd name="T11" fmla="*/ 78 h 230"/>
              <a:gd name="T12" fmla="*/ 54 w 222"/>
              <a:gd name="T13" fmla="*/ 101 h 230"/>
              <a:gd name="T14" fmla="*/ 35 w 222"/>
              <a:gd name="T15" fmla="*/ 126 h 230"/>
              <a:gd name="T16" fmla="*/ 17 w 222"/>
              <a:gd name="T17" fmla="*/ 153 h 230"/>
              <a:gd name="T18" fmla="*/ 0 w 222"/>
              <a:gd name="T19" fmla="*/ 181 h 230"/>
              <a:gd name="T20" fmla="*/ 0 w 222"/>
              <a:gd name="T21" fmla="*/ 181 h 230"/>
              <a:gd name="T22" fmla="*/ 9 w 222"/>
              <a:gd name="T23" fmla="*/ 191 h 230"/>
              <a:gd name="T24" fmla="*/ 20 w 222"/>
              <a:gd name="T25" fmla="*/ 199 h 230"/>
              <a:gd name="T26" fmla="*/ 32 w 222"/>
              <a:gd name="T27" fmla="*/ 206 h 230"/>
              <a:gd name="T28" fmla="*/ 46 w 222"/>
              <a:gd name="T29" fmla="*/ 213 h 230"/>
              <a:gd name="T30" fmla="*/ 46 w 222"/>
              <a:gd name="T31" fmla="*/ 213 h 230"/>
              <a:gd name="T32" fmla="*/ 53 w 222"/>
              <a:gd name="T33" fmla="*/ 215 h 230"/>
              <a:gd name="T34" fmla="*/ 53 w 222"/>
              <a:gd name="T35" fmla="*/ 215 h 230"/>
              <a:gd name="T36" fmla="*/ 69 w 222"/>
              <a:gd name="T37" fmla="*/ 221 h 230"/>
              <a:gd name="T38" fmla="*/ 86 w 222"/>
              <a:gd name="T39" fmla="*/ 226 h 230"/>
              <a:gd name="T40" fmla="*/ 101 w 222"/>
              <a:gd name="T41" fmla="*/ 228 h 230"/>
              <a:gd name="T42" fmla="*/ 117 w 222"/>
              <a:gd name="T43" fmla="*/ 230 h 230"/>
              <a:gd name="T44" fmla="*/ 117 w 222"/>
              <a:gd name="T45" fmla="*/ 230 h 230"/>
              <a:gd name="T46" fmla="*/ 138 w 222"/>
              <a:gd name="T47" fmla="*/ 228 h 230"/>
              <a:gd name="T48" fmla="*/ 156 w 222"/>
              <a:gd name="T49" fmla="*/ 225 h 230"/>
              <a:gd name="T50" fmla="*/ 173 w 222"/>
              <a:gd name="T51" fmla="*/ 221 h 230"/>
              <a:gd name="T52" fmla="*/ 188 w 222"/>
              <a:gd name="T53" fmla="*/ 216 h 230"/>
              <a:gd name="T54" fmla="*/ 200 w 222"/>
              <a:gd name="T55" fmla="*/ 211 h 230"/>
              <a:gd name="T56" fmla="*/ 208 w 222"/>
              <a:gd name="T57" fmla="*/ 206 h 230"/>
              <a:gd name="T58" fmla="*/ 215 w 222"/>
              <a:gd name="T59" fmla="*/ 203 h 230"/>
              <a:gd name="T60" fmla="*/ 215 w 222"/>
              <a:gd name="T61" fmla="*/ 203 h 230"/>
              <a:gd name="T62" fmla="*/ 206 w 222"/>
              <a:gd name="T63" fmla="*/ 199 h 230"/>
              <a:gd name="T64" fmla="*/ 197 w 222"/>
              <a:gd name="T65" fmla="*/ 196 h 230"/>
              <a:gd name="T66" fmla="*/ 190 w 222"/>
              <a:gd name="T67" fmla="*/ 191 h 230"/>
              <a:gd name="T68" fmla="*/ 183 w 222"/>
              <a:gd name="T69" fmla="*/ 186 h 230"/>
              <a:gd name="T70" fmla="*/ 183 w 222"/>
              <a:gd name="T71" fmla="*/ 186 h 230"/>
              <a:gd name="T72" fmla="*/ 191 w 222"/>
              <a:gd name="T73" fmla="*/ 176 h 230"/>
              <a:gd name="T74" fmla="*/ 198 w 222"/>
              <a:gd name="T75" fmla="*/ 166 h 230"/>
              <a:gd name="T76" fmla="*/ 206 w 222"/>
              <a:gd name="T77" fmla="*/ 156 h 230"/>
              <a:gd name="T78" fmla="*/ 212 w 222"/>
              <a:gd name="T79" fmla="*/ 143 h 230"/>
              <a:gd name="T80" fmla="*/ 212 w 222"/>
              <a:gd name="T81" fmla="*/ 143 h 230"/>
              <a:gd name="T82" fmla="*/ 214 w 222"/>
              <a:gd name="T83" fmla="*/ 134 h 230"/>
              <a:gd name="T84" fmla="*/ 218 w 222"/>
              <a:gd name="T85" fmla="*/ 124 h 230"/>
              <a:gd name="T86" fmla="*/ 219 w 222"/>
              <a:gd name="T87" fmla="*/ 114 h 230"/>
              <a:gd name="T88" fmla="*/ 220 w 222"/>
              <a:gd name="T89" fmla="*/ 105 h 230"/>
              <a:gd name="T90" fmla="*/ 222 w 222"/>
              <a:gd name="T91" fmla="*/ 95 h 230"/>
              <a:gd name="T92" fmla="*/ 220 w 222"/>
              <a:gd name="T93" fmla="*/ 85 h 230"/>
              <a:gd name="T94" fmla="*/ 219 w 222"/>
              <a:gd name="T95" fmla="*/ 76 h 230"/>
              <a:gd name="T96" fmla="*/ 218 w 222"/>
              <a:gd name="T97" fmla="*/ 66 h 230"/>
              <a:gd name="T98" fmla="*/ 212 w 222"/>
              <a:gd name="T99" fmla="*/ 48 h 230"/>
              <a:gd name="T100" fmla="*/ 203 w 222"/>
              <a:gd name="T101" fmla="*/ 31 h 230"/>
              <a:gd name="T102" fmla="*/ 198 w 222"/>
              <a:gd name="T103" fmla="*/ 22 h 230"/>
              <a:gd name="T104" fmla="*/ 192 w 222"/>
              <a:gd name="T105" fmla="*/ 15 h 230"/>
              <a:gd name="T106" fmla="*/ 185 w 222"/>
              <a:gd name="T107" fmla="*/ 8 h 230"/>
              <a:gd name="T108" fmla="*/ 179 w 222"/>
              <a:gd name="T109"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2" h="230">
                <a:moveTo>
                  <a:pt x="179" y="0"/>
                </a:moveTo>
                <a:lnTo>
                  <a:pt x="179" y="0"/>
                </a:lnTo>
                <a:lnTo>
                  <a:pt x="151" y="17"/>
                </a:lnTo>
                <a:lnTo>
                  <a:pt x="124" y="35"/>
                </a:lnTo>
                <a:lnTo>
                  <a:pt x="99" y="56"/>
                </a:lnTo>
                <a:lnTo>
                  <a:pt x="76" y="78"/>
                </a:lnTo>
                <a:lnTo>
                  <a:pt x="54" y="101"/>
                </a:lnTo>
                <a:lnTo>
                  <a:pt x="35" y="126"/>
                </a:lnTo>
                <a:lnTo>
                  <a:pt x="17" y="153"/>
                </a:lnTo>
                <a:lnTo>
                  <a:pt x="0" y="181"/>
                </a:lnTo>
                <a:lnTo>
                  <a:pt x="0" y="181"/>
                </a:lnTo>
                <a:lnTo>
                  <a:pt x="9" y="191"/>
                </a:lnTo>
                <a:lnTo>
                  <a:pt x="20" y="199"/>
                </a:lnTo>
                <a:lnTo>
                  <a:pt x="32" y="206"/>
                </a:lnTo>
                <a:lnTo>
                  <a:pt x="46" y="213"/>
                </a:lnTo>
                <a:lnTo>
                  <a:pt x="46" y="213"/>
                </a:lnTo>
                <a:lnTo>
                  <a:pt x="53" y="215"/>
                </a:lnTo>
                <a:lnTo>
                  <a:pt x="53" y="215"/>
                </a:lnTo>
                <a:lnTo>
                  <a:pt x="69" y="221"/>
                </a:lnTo>
                <a:lnTo>
                  <a:pt x="86" y="226"/>
                </a:lnTo>
                <a:lnTo>
                  <a:pt x="101" y="228"/>
                </a:lnTo>
                <a:lnTo>
                  <a:pt x="117" y="230"/>
                </a:lnTo>
                <a:lnTo>
                  <a:pt x="117" y="230"/>
                </a:lnTo>
                <a:lnTo>
                  <a:pt x="138" y="228"/>
                </a:lnTo>
                <a:lnTo>
                  <a:pt x="156" y="225"/>
                </a:lnTo>
                <a:lnTo>
                  <a:pt x="173" y="221"/>
                </a:lnTo>
                <a:lnTo>
                  <a:pt x="188" y="216"/>
                </a:lnTo>
                <a:lnTo>
                  <a:pt x="200" y="211"/>
                </a:lnTo>
                <a:lnTo>
                  <a:pt x="208" y="206"/>
                </a:lnTo>
                <a:lnTo>
                  <a:pt x="215" y="203"/>
                </a:lnTo>
                <a:lnTo>
                  <a:pt x="215" y="203"/>
                </a:lnTo>
                <a:lnTo>
                  <a:pt x="206" y="199"/>
                </a:lnTo>
                <a:lnTo>
                  <a:pt x="197" y="196"/>
                </a:lnTo>
                <a:lnTo>
                  <a:pt x="190" y="191"/>
                </a:lnTo>
                <a:lnTo>
                  <a:pt x="183" y="186"/>
                </a:lnTo>
                <a:lnTo>
                  <a:pt x="183" y="186"/>
                </a:lnTo>
                <a:lnTo>
                  <a:pt x="191" y="176"/>
                </a:lnTo>
                <a:lnTo>
                  <a:pt x="198" y="166"/>
                </a:lnTo>
                <a:lnTo>
                  <a:pt x="206" y="156"/>
                </a:lnTo>
                <a:lnTo>
                  <a:pt x="212" y="143"/>
                </a:lnTo>
                <a:lnTo>
                  <a:pt x="212" y="143"/>
                </a:lnTo>
                <a:lnTo>
                  <a:pt x="214" y="134"/>
                </a:lnTo>
                <a:lnTo>
                  <a:pt x="218" y="124"/>
                </a:lnTo>
                <a:lnTo>
                  <a:pt x="219" y="114"/>
                </a:lnTo>
                <a:lnTo>
                  <a:pt x="220" y="105"/>
                </a:lnTo>
                <a:lnTo>
                  <a:pt x="222" y="95"/>
                </a:lnTo>
                <a:lnTo>
                  <a:pt x="220" y="85"/>
                </a:lnTo>
                <a:lnTo>
                  <a:pt x="219" y="76"/>
                </a:lnTo>
                <a:lnTo>
                  <a:pt x="218" y="66"/>
                </a:lnTo>
                <a:lnTo>
                  <a:pt x="212" y="48"/>
                </a:lnTo>
                <a:lnTo>
                  <a:pt x="203" y="31"/>
                </a:lnTo>
                <a:lnTo>
                  <a:pt x="198" y="22"/>
                </a:lnTo>
                <a:lnTo>
                  <a:pt x="192" y="15"/>
                </a:lnTo>
                <a:lnTo>
                  <a:pt x="185" y="8"/>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5" name="Freeform 66"/>
          <p:cNvSpPr>
            <a:spLocks/>
          </p:cNvSpPr>
          <p:nvPr/>
        </p:nvSpPr>
        <p:spPr bwMode="auto">
          <a:xfrm>
            <a:off x="2681227" y="2418610"/>
            <a:ext cx="2334183" cy="2432532"/>
          </a:xfrm>
          <a:custGeom>
            <a:avLst/>
            <a:gdLst>
              <a:gd name="T0" fmla="*/ 413 w 856"/>
              <a:gd name="T1" fmla="*/ 0 h 856"/>
              <a:gd name="T2" fmla="*/ 337 w 856"/>
              <a:gd name="T3" fmla="*/ 11 h 856"/>
              <a:gd name="T4" fmla="*/ 266 w 856"/>
              <a:gd name="T5" fmla="*/ 35 h 856"/>
              <a:gd name="T6" fmla="*/ 251 w 856"/>
              <a:gd name="T7" fmla="*/ 52 h 856"/>
              <a:gd name="T8" fmla="*/ 269 w 856"/>
              <a:gd name="T9" fmla="*/ 79 h 856"/>
              <a:gd name="T10" fmla="*/ 281 w 856"/>
              <a:gd name="T11" fmla="*/ 107 h 856"/>
              <a:gd name="T12" fmla="*/ 287 w 856"/>
              <a:gd name="T13" fmla="*/ 138 h 856"/>
              <a:gd name="T14" fmla="*/ 285 w 856"/>
              <a:gd name="T15" fmla="*/ 170 h 856"/>
              <a:gd name="T16" fmla="*/ 276 w 856"/>
              <a:gd name="T17" fmla="*/ 201 h 856"/>
              <a:gd name="T18" fmla="*/ 257 w 856"/>
              <a:gd name="T19" fmla="*/ 234 h 856"/>
              <a:gd name="T20" fmla="*/ 303 w 856"/>
              <a:gd name="T21" fmla="*/ 250 h 856"/>
              <a:gd name="T22" fmla="*/ 265 w 856"/>
              <a:gd name="T23" fmla="*/ 272 h 856"/>
              <a:gd name="T24" fmla="*/ 228 w 856"/>
              <a:gd name="T25" fmla="*/ 288 h 856"/>
              <a:gd name="T26" fmla="*/ 168 w 856"/>
              <a:gd name="T27" fmla="*/ 296 h 856"/>
              <a:gd name="T28" fmla="*/ 132 w 856"/>
              <a:gd name="T29" fmla="*/ 292 h 856"/>
              <a:gd name="T30" fmla="*/ 98 w 856"/>
              <a:gd name="T31" fmla="*/ 282 h 856"/>
              <a:gd name="T32" fmla="*/ 77 w 856"/>
              <a:gd name="T33" fmla="*/ 272 h 856"/>
              <a:gd name="T34" fmla="*/ 43 w 856"/>
              <a:gd name="T35" fmla="*/ 246 h 856"/>
              <a:gd name="T36" fmla="*/ 25 w 856"/>
              <a:gd name="T37" fmla="*/ 291 h 856"/>
              <a:gd name="T38" fmla="*/ 6 w 856"/>
              <a:gd name="T39" fmla="*/ 363 h 856"/>
              <a:gd name="T40" fmla="*/ 0 w 856"/>
              <a:gd name="T41" fmla="*/ 439 h 856"/>
              <a:gd name="T42" fmla="*/ 1 w 856"/>
              <a:gd name="T43" fmla="*/ 476 h 856"/>
              <a:gd name="T44" fmla="*/ 21 w 856"/>
              <a:gd name="T45" fmla="*/ 577 h 856"/>
              <a:gd name="T46" fmla="*/ 65 w 856"/>
              <a:gd name="T47" fmla="*/ 671 h 856"/>
              <a:gd name="T48" fmla="*/ 128 w 856"/>
              <a:gd name="T49" fmla="*/ 750 h 856"/>
              <a:gd name="T50" fmla="*/ 207 w 856"/>
              <a:gd name="T51" fmla="*/ 813 h 856"/>
              <a:gd name="T52" fmla="*/ 299 w 856"/>
              <a:gd name="T53" fmla="*/ 856 h 856"/>
              <a:gd name="T54" fmla="*/ 367 w 856"/>
              <a:gd name="T55" fmla="*/ 839 h 856"/>
              <a:gd name="T56" fmla="*/ 421 w 856"/>
              <a:gd name="T57" fmla="*/ 833 h 856"/>
              <a:gd name="T58" fmla="*/ 457 w 856"/>
              <a:gd name="T59" fmla="*/ 833 h 856"/>
              <a:gd name="T60" fmla="*/ 510 w 856"/>
              <a:gd name="T61" fmla="*/ 839 h 856"/>
              <a:gd name="T62" fmla="*/ 579 w 856"/>
              <a:gd name="T63" fmla="*/ 856 h 856"/>
              <a:gd name="T64" fmla="*/ 650 w 856"/>
              <a:gd name="T65" fmla="*/ 825 h 856"/>
              <a:gd name="T66" fmla="*/ 713 w 856"/>
              <a:gd name="T67" fmla="*/ 784 h 856"/>
              <a:gd name="T68" fmla="*/ 767 w 856"/>
              <a:gd name="T69" fmla="*/ 731 h 856"/>
              <a:gd name="T70" fmla="*/ 814 w 856"/>
              <a:gd name="T71" fmla="*/ 670 h 856"/>
              <a:gd name="T72" fmla="*/ 847 w 856"/>
              <a:gd name="T73" fmla="*/ 602 h 856"/>
              <a:gd name="T74" fmla="*/ 847 w 856"/>
              <a:gd name="T75" fmla="*/ 545 h 856"/>
              <a:gd name="T76" fmla="*/ 834 w 856"/>
              <a:gd name="T77" fmla="*/ 439 h 856"/>
              <a:gd name="T78" fmla="*/ 840 w 856"/>
              <a:gd name="T79" fmla="*/ 369 h 856"/>
              <a:gd name="T80" fmla="*/ 856 w 856"/>
              <a:gd name="T81" fmla="*/ 301 h 856"/>
              <a:gd name="T82" fmla="*/ 814 w 856"/>
              <a:gd name="T83" fmla="*/ 208 h 856"/>
              <a:gd name="T84" fmla="*/ 750 w 856"/>
              <a:gd name="T85" fmla="*/ 129 h 856"/>
              <a:gd name="T86" fmla="*/ 670 w 856"/>
              <a:gd name="T87" fmla="*/ 66 h 856"/>
              <a:gd name="T88" fmla="*/ 578 w 856"/>
              <a:gd name="T89" fmla="*/ 22 h 856"/>
              <a:gd name="T90" fmla="*/ 475 w 856"/>
              <a:gd name="T91" fmla="*/ 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6" h="856">
                <a:moveTo>
                  <a:pt x="439" y="0"/>
                </a:moveTo>
                <a:lnTo>
                  <a:pt x="439" y="0"/>
                </a:lnTo>
                <a:lnTo>
                  <a:pt x="413" y="0"/>
                </a:lnTo>
                <a:lnTo>
                  <a:pt x="388" y="3"/>
                </a:lnTo>
                <a:lnTo>
                  <a:pt x="362" y="6"/>
                </a:lnTo>
                <a:lnTo>
                  <a:pt x="337" y="11"/>
                </a:lnTo>
                <a:lnTo>
                  <a:pt x="313" y="18"/>
                </a:lnTo>
                <a:lnTo>
                  <a:pt x="290" y="26"/>
                </a:lnTo>
                <a:lnTo>
                  <a:pt x="266" y="35"/>
                </a:lnTo>
                <a:lnTo>
                  <a:pt x="243" y="45"/>
                </a:lnTo>
                <a:lnTo>
                  <a:pt x="243" y="45"/>
                </a:lnTo>
                <a:lnTo>
                  <a:pt x="251" y="52"/>
                </a:lnTo>
                <a:lnTo>
                  <a:pt x="258" y="61"/>
                </a:lnTo>
                <a:lnTo>
                  <a:pt x="264" y="69"/>
                </a:lnTo>
                <a:lnTo>
                  <a:pt x="269" y="79"/>
                </a:lnTo>
                <a:lnTo>
                  <a:pt x="274" y="87"/>
                </a:lnTo>
                <a:lnTo>
                  <a:pt x="277" y="97"/>
                </a:lnTo>
                <a:lnTo>
                  <a:pt x="281" y="107"/>
                </a:lnTo>
                <a:lnTo>
                  <a:pt x="283" y="118"/>
                </a:lnTo>
                <a:lnTo>
                  <a:pt x="286" y="128"/>
                </a:lnTo>
                <a:lnTo>
                  <a:pt x="287" y="138"/>
                </a:lnTo>
                <a:lnTo>
                  <a:pt x="287" y="148"/>
                </a:lnTo>
                <a:lnTo>
                  <a:pt x="286" y="159"/>
                </a:lnTo>
                <a:lnTo>
                  <a:pt x="285" y="170"/>
                </a:lnTo>
                <a:lnTo>
                  <a:pt x="283" y="181"/>
                </a:lnTo>
                <a:lnTo>
                  <a:pt x="280" y="191"/>
                </a:lnTo>
                <a:lnTo>
                  <a:pt x="276" y="201"/>
                </a:lnTo>
                <a:lnTo>
                  <a:pt x="276" y="201"/>
                </a:lnTo>
                <a:lnTo>
                  <a:pt x="268" y="218"/>
                </a:lnTo>
                <a:lnTo>
                  <a:pt x="257" y="234"/>
                </a:lnTo>
                <a:lnTo>
                  <a:pt x="257" y="234"/>
                </a:lnTo>
                <a:lnTo>
                  <a:pt x="271" y="240"/>
                </a:lnTo>
                <a:lnTo>
                  <a:pt x="303" y="250"/>
                </a:lnTo>
                <a:lnTo>
                  <a:pt x="275" y="267"/>
                </a:lnTo>
                <a:lnTo>
                  <a:pt x="275" y="267"/>
                </a:lnTo>
                <a:lnTo>
                  <a:pt x="265" y="272"/>
                </a:lnTo>
                <a:lnTo>
                  <a:pt x="256" y="277"/>
                </a:lnTo>
                <a:lnTo>
                  <a:pt x="243" y="282"/>
                </a:lnTo>
                <a:lnTo>
                  <a:pt x="228" y="288"/>
                </a:lnTo>
                <a:lnTo>
                  <a:pt x="209" y="291"/>
                </a:lnTo>
                <a:lnTo>
                  <a:pt x="190" y="295"/>
                </a:lnTo>
                <a:lnTo>
                  <a:pt x="168" y="296"/>
                </a:lnTo>
                <a:lnTo>
                  <a:pt x="168" y="296"/>
                </a:lnTo>
                <a:lnTo>
                  <a:pt x="150" y="295"/>
                </a:lnTo>
                <a:lnTo>
                  <a:pt x="132" y="292"/>
                </a:lnTo>
                <a:lnTo>
                  <a:pt x="115" y="288"/>
                </a:lnTo>
                <a:lnTo>
                  <a:pt x="98" y="282"/>
                </a:lnTo>
                <a:lnTo>
                  <a:pt x="98" y="282"/>
                </a:lnTo>
                <a:lnTo>
                  <a:pt x="91" y="278"/>
                </a:lnTo>
                <a:lnTo>
                  <a:pt x="91" y="278"/>
                </a:lnTo>
                <a:lnTo>
                  <a:pt x="77" y="272"/>
                </a:lnTo>
                <a:lnTo>
                  <a:pt x="65" y="265"/>
                </a:lnTo>
                <a:lnTo>
                  <a:pt x="54" y="256"/>
                </a:lnTo>
                <a:lnTo>
                  <a:pt x="43" y="246"/>
                </a:lnTo>
                <a:lnTo>
                  <a:pt x="43" y="246"/>
                </a:lnTo>
                <a:lnTo>
                  <a:pt x="34" y="269"/>
                </a:lnTo>
                <a:lnTo>
                  <a:pt x="25" y="291"/>
                </a:lnTo>
                <a:lnTo>
                  <a:pt x="18" y="315"/>
                </a:lnTo>
                <a:lnTo>
                  <a:pt x="11" y="339"/>
                </a:lnTo>
                <a:lnTo>
                  <a:pt x="6" y="363"/>
                </a:lnTo>
                <a:lnTo>
                  <a:pt x="2" y="388"/>
                </a:lnTo>
                <a:lnTo>
                  <a:pt x="0" y="414"/>
                </a:lnTo>
                <a:lnTo>
                  <a:pt x="0" y="439"/>
                </a:lnTo>
                <a:lnTo>
                  <a:pt x="0" y="439"/>
                </a:lnTo>
                <a:lnTo>
                  <a:pt x="0" y="457"/>
                </a:lnTo>
                <a:lnTo>
                  <a:pt x="1" y="476"/>
                </a:lnTo>
                <a:lnTo>
                  <a:pt x="6" y="511"/>
                </a:lnTo>
                <a:lnTo>
                  <a:pt x="12" y="545"/>
                </a:lnTo>
                <a:lnTo>
                  <a:pt x="21" y="577"/>
                </a:lnTo>
                <a:lnTo>
                  <a:pt x="34" y="610"/>
                </a:lnTo>
                <a:lnTo>
                  <a:pt x="48" y="641"/>
                </a:lnTo>
                <a:lnTo>
                  <a:pt x="65" y="671"/>
                </a:lnTo>
                <a:lnTo>
                  <a:pt x="85" y="699"/>
                </a:lnTo>
                <a:lnTo>
                  <a:pt x="105" y="725"/>
                </a:lnTo>
                <a:lnTo>
                  <a:pt x="128" y="750"/>
                </a:lnTo>
                <a:lnTo>
                  <a:pt x="152" y="773"/>
                </a:lnTo>
                <a:lnTo>
                  <a:pt x="179" y="793"/>
                </a:lnTo>
                <a:lnTo>
                  <a:pt x="207" y="813"/>
                </a:lnTo>
                <a:lnTo>
                  <a:pt x="236" y="830"/>
                </a:lnTo>
                <a:lnTo>
                  <a:pt x="266" y="844"/>
                </a:lnTo>
                <a:lnTo>
                  <a:pt x="299" y="856"/>
                </a:lnTo>
                <a:lnTo>
                  <a:pt x="299" y="856"/>
                </a:lnTo>
                <a:lnTo>
                  <a:pt x="333" y="847"/>
                </a:lnTo>
                <a:lnTo>
                  <a:pt x="367" y="839"/>
                </a:lnTo>
                <a:lnTo>
                  <a:pt x="385" y="837"/>
                </a:lnTo>
                <a:lnTo>
                  <a:pt x="402" y="835"/>
                </a:lnTo>
                <a:lnTo>
                  <a:pt x="421" y="833"/>
                </a:lnTo>
                <a:lnTo>
                  <a:pt x="439" y="833"/>
                </a:lnTo>
                <a:lnTo>
                  <a:pt x="439" y="833"/>
                </a:lnTo>
                <a:lnTo>
                  <a:pt x="457" y="833"/>
                </a:lnTo>
                <a:lnTo>
                  <a:pt x="475" y="835"/>
                </a:lnTo>
                <a:lnTo>
                  <a:pt x="493" y="837"/>
                </a:lnTo>
                <a:lnTo>
                  <a:pt x="510" y="839"/>
                </a:lnTo>
                <a:lnTo>
                  <a:pt x="545" y="847"/>
                </a:lnTo>
                <a:lnTo>
                  <a:pt x="579" y="856"/>
                </a:lnTo>
                <a:lnTo>
                  <a:pt x="579" y="856"/>
                </a:lnTo>
                <a:lnTo>
                  <a:pt x="604" y="847"/>
                </a:lnTo>
                <a:lnTo>
                  <a:pt x="627" y="837"/>
                </a:lnTo>
                <a:lnTo>
                  <a:pt x="650" y="825"/>
                </a:lnTo>
                <a:lnTo>
                  <a:pt x="672" y="813"/>
                </a:lnTo>
                <a:lnTo>
                  <a:pt x="692" y="798"/>
                </a:lnTo>
                <a:lnTo>
                  <a:pt x="713" y="784"/>
                </a:lnTo>
                <a:lnTo>
                  <a:pt x="732" y="767"/>
                </a:lnTo>
                <a:lnTo>
                  <a:pt x="750" y="750"/>
                </a:lnTo>
                <a:lnTo>
                  <a:pt x="767" y="731"/>
                </a:lnTo>
                <a:lnTo>
                  <a:pt x="784" y="712"/>
                </a:lnTo>
                <a:lnTo>
                  <a:pt x="799" y="691"/>
                </a:lnTo>
                <a:lnTo>
                  <a:pt x="814" y="670"/>
                </a:lnTo>
                <a:lnTo>
                  <a:pt x="826" y="648"/>
                </a:lnTo>
                <a:lnTo>
                  <a:pt x="838" y="625"/>
                </a:lnTo>
                <a:lnTo>
                  <a:pt x="847" y="602"/>
                </a:lnTo>
                <a:lnTo>
                  <a:pt x="856" y="577"/>
                </a:lnTo>
                <a:lnTo>
                  <a:pt x="856" y="577"/>
                </a:lnTo>
                <a:lnTo>
                  <a:pt x="847" y="545"/>
                </a:lnTo>
                <a:lnTo>
                  <a:pt x="840" y="511"/>
                </a:lnTo>
                <a:lnTo>
                  <a:pt x="835" y="476"/>
                </a:lnTo>
                <a:lnTo>
                  <a:pt x="834" y="439"/>
                </a:lnTo>
                <a:lnTo>
                  <a:pt x="834" y="439"/>
                </a:lnTo>
                <a:lnTo>
                  <a:pt x="835" y="403"/>
                </a:lnTo>
                <a:lnTo>
                  <a:pt x="840" y="369"/>
                </a:lnTo>
                <a:lnTo>
                  <a:pt x="847" y="334"/>
                </a:lnTo>
                <a:lnTo>
                  <a:pt x="856" y="301"/>
                </a:lnTo>
                <a:lnTo>
                  <a:pt x="856" y="301"/>
                </a:lnTo>
                <a:lnTo>
                  <a:pt x="844" y="268"/>
                </a:lnTo>
                <a:lnTo>
                  <a:pt x="830" y="238"/>
                </a:lnTo>
                <a:lnTo>
                  <a:pt x="814" y="208"/>
                </a:lnTo>
                <a:lnTo>
                  <a:pt x="794" y="180"/>
                </a:lnTo>
                <a:lnTo>
                  <a:pt x="773" y="153"/>
                </a:lnTo>
                <a:lnTo>
                  <a:pt x="750" y="129"/>
                </a:lnTo>
                <a:lnTo>
                  <a:pt x="725" y="106"/>
                </a:lnTo>
                <a:lnTo>
                  <a:pt x="699" y="85"/>
                </a:lnTo>
                <a:lnTo>
                  <a:pt x="670" y="66"/>
                </a:lnTo>
                <a:lnTo>
                  <a:pt x="641" y="49"/>
                </a:lnTo>
                <a:lnTo>
                  <a:pt x="611" y="34"/>
                </a:lnTo>
                <a:lnTo>
                  <a:pt x="578" y="22"/>
                </a:lnTo>
                <a:lnTo>
                  <a:pt x="544" y="12"/>
                </a:lnTo>
                <a:lnTo>
                  <a:pt x="510" y="5"/>
                </a:lnTo>
                <a:lnTo>
                  <a:pt x="475" y="1"/>
                </a:lnTo>
                <a:lnTo>
                  <a:pt x="457" y="0"/>
                </a:lnTo>
                <a:lnTo>
                  <a:pt x="4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8" name="Freeform 69"/>
          <p:cNvSpPr>
            <a:spLocks/>
          </p:cNvSpPr>
          <p:nvPr/>
        </p:nvSpPr>
        <p:spPr bwMode="auto">
          <a:xfrm>
            <a:off x="2730309" y="2475445"/>
            <a:ext cx="698073" cy="738853"/>
          </a:xfrm>
          <a:custGeom>
            <a:avLst/>
            <a:gdLst>
              <a:gd name="T0" fmla="*/ 127 w 255"/>
              <a:gd name="T1" fmla="*/ 0 h 261"/>
              <a:gd name="T2" fmla="*/ 151 w 255"/>
              <a:gd name="T3" fmla="*/ 1 h 261"/>
              <a:gd name="T4" fmla="*/ 176 w 255"/>
              <a:gd name="T5" fmla="*/ 9 h 261"/>
              <a:gd name="T6" fmla="*/ 188 w 255"/>
              <a:gd name="T7" fmla="*/ 14 h 261"/>
              <a:gd name="T8" fmla="*/ 208 w 255"/>
              <a:gd name="T9" fmla="*/ 29 h 261"/>
              <a:gd name="T10" fmla="*/ 225 w 255"/>
              <a:gd name="T11" fmla="*/ 46 h 261"/>
              <a:gd name="T12" fmla="*/ 239 w 255"/>
              <a:gd name="T13" fmla="*/ 66 h 261"/>
              <a:gd name="T14" fmla="*/ 248 w 255"/>
              <a:gd name="T15" fmla="*/ 90 h 261"/>
              <a:gd name="T16" fmla="*/ 253 w 255"/>
              <a:gd name="T17" fmla="*/ 113 h 261"/>
              <a:gd name="T18" fmla="*/ 253 w 255"/>
              <a:gd name="T19" fmla="*/ 138 h 261"/>
              <a:gd name="T20" fmla="*/ 248 w 255"/>
              <a:gd name="T21" fmla="*/ 162 h 261"/>
              <a:gd name="T22" fmla="*/ 245 w 255"/>
              <a:gd name="T23" fmla="*/ 174 h 261"/>
              <a:gd name="T24" fmla="*/ 231 w 255"/>
              <a:gd name="T25" fmla="*/ 197 h 261"/>
              <a:gd name="T26" fmla="*/ 216 w 255"/>
              <a:gd name="T27" fmla="*/ 217 h 261"/>
              <a:gd name="T28" fmla="*/ 223 w 255"/>
              <a:gd name="T29" fmla="*/ 222 h 261"/>
              <a:gd name="T30" fmla="*/ 239 w 255"/>
              <a:gd name="T31" fmla="*/ 230 h 261"/>
              <a:gd name="T32" fmla="*/ 248 w 255"/>
              <a:gd name="T33" fmla="*/ 234 h 261"/>
              <a:gd name="T34" fmla="*/ 233 w 255"/>
              <a:gd name="T35" fmla="*/ 242 h 261"/>
              <a:gd name="T36" fmla="*/ 206 w 255"/>
              <a:gd name="T37" fmla="*/ 252 h 261"/>
              <a:gd name="T38" fmla="*/ 171 w 255"/>
              <a:gd name="T39" fmla="*/ 259 h 261"/>
              <a:gd name="T40" fmla="*/ 150 w 255"/>
              <a:gd name="T41" fmla="*/ 261 h 261"/>
              <a:gd name="T42" fmla="*/ 119 w 255"/>
              <a:gd name="T43" fmla="*/ 257 h 261"/>
              <a:gd name="T44" fmla="*/ 86 w 255"/>
              <a:gd name="T45" fmla="*/ 246 h 261"/>
              <a:gd name="T46" fmla="*/ 79 w 255"/>
              <a:gd name="T47" fmla="*/ 244 h 261"/>
              <a:gd name="T48" fmla="*/ 67 w 255"/>
              <a:gd name="T49" fmla="*/ 237 h 261"/>
              <a:gd name="T50" fmla="*/ 46 w 255"/>
              <a:gd name="T51" fmla="*/ 224 h 261"/>
              <a:gd name="T52" fmla="*/ 29 w 255"/>
              <a:gd name="T53" fmla="*/ 206 h 261"/>
              <a:gd name="T54" fmla="*/ 14 w 255"/>
              <a:gd name="T55" fmla="*/ 185 h 261"/>
              <a:gd name="T56" fmla="*/ 6 w 255"/>
              <a:gd name="T57" fmla="*/ 164 h 261"/>
              <a:gd name="T58" fmla="*/ 1 w 255"/>
              <a:gd name="T59" fmla="*/ 139 h 261"/>
              <a:gd name="T60" fmla="*/ 1 w 255"/>
              <a:gd name="T61" fmla="*/ 115 h 261"/>
              <a:gd name="T62" fmla="*/ 6 w 255"/>
              <a:gd name="T63" fmla="*/ 90 h 261"/>
              <a:gd name="T64" fmla="*/ 9 w 255"/>
              <a:gd name="T65" fmla="*/ 77 h 261"/>
              <a:gd name="T66" fmla="*/ 18 w 255"/>
              <a:gd name="T67" fmla="*/ 60 h 261"/>
              <a:gd name="T68" fmla="*/ 42 w 255"/>
              <a:gd name="T69" fmla="*/ 31 h 261"/>
              <a:gd name="T70" fmla="*/ 74 w 255"/>
              <a:gd name="T71" fmla="*/ 11 h 261"/>
              <a:gd name="T72" fmla="*/ 109 w 255"/>
              <a:gd name="T73" fmla="*/ 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61">
                <a:moveTo>
                  <a:pt x="127" y="0"/>
                </a:moveTo>
                <a:lnTo>
                  <a:pt x="127" y="0"/>
                </a:lnTo>
                <a:lnTo>
                  <a:pt x="139" y="0"/>
                </a:lnTo>
                <a:lnTo>
                  <a:pt x="151" y="1"/>
                </a:lnTo>
                <a:lnTo>
                  <a:pt x="164" y="5"/>
                </a:lnTo>
                <a:lnTo>
                  <a:pt x="176" y="9"/>
                </a:lnTo>
                <a:lnTo>
                  <a:pt x="176" y="9"/>
                </a:lnTo>
                <a:lnTo>
                  <a:pt x="188" y="14"/>
                </a:lnTo>
                <a:lnTo>
                  <a:pt x="199" y="22"/>
                </a:lnTo>
                <a:lnTo>
                  <a:pt x="208" y="29"/>
                </a:lnTo>
                <a:lnTo>
                  <a:pt x="217" y="37"/>
                </a:lnTo>
                <a:lnTo>
                  <a:pt x="225" y="46"/>
                </a:lnTo>
                <a:lnTo>
                  <a:pt x="233" y="56"/>
                </a:lnTo>
                <a:lnTo>
                  <a:pt x="239" y="66"/>
                </a:lnTo>
                <a:lnTo>
                  <a:pt x="245" y="77"/>
                </a:lnTo>
                <a:lnTo>
                  <a:pt x="248" y="90"/>
                </a:lnTo>
                <a:lnTo>
                  <a:pt x="251" y="100"/>
                </a:lnTo>
                <a:lnTo>
                  <a:pt x="253" y="113"/>
                </a:lnTo>
                <a:lnTo>
                  <a:pt x="255" y="125"/>
                </a:lnTo>
                <a:lnTo>
                  <a:pt x="253" y="138"/>
                </a:lnTo>
                <a:lnTo>
                  <a:pt x="252" y="150"/>
                </a:lnTo>
                <a:lnTo>
                  <a:pt x="248" y="162"/>
                </a:lnTo>
                <a:lnTo>
                  <a:pt x="245" y="174"/>
                </a:lnTo>
                <a:lnTo>
                  <a:pt x="245" y="174"/>
                </a:lnTo>
                <a:lnTo>
                  <a:pt x="239" y="187"/>
                </a:lnTo>
                <a:lnTo>
                  <a:pt x="231" y="197"/>
                </a:lnTo>
                <a:lnTo>
                  <a:pt x="224" y="207"/>
                </a:lnTo>
                <a:lnTo>
                  <a:pt x="216" y="217"/>
                </a:lnTo>
                <a:lnTo>
                  <a:pt x="216" y="217"/>
                </a:lnTo>
                <a:lnTo>
                  <a:pt x="223" y="222"/>
                </a:lnTo>
                <a:lnTo>
                  <a:pt x="230" y="227"/>
                </a:lnTo>
                <a:lnTo>
                  <a:pt x="239" y="230"/>
                </a:lnTo>
                <a:lnTo>
                  <a:pt x="248" y="234"/>
                </a:lnTo>
                <a:lnTo>
                  <a:pt x="248" y="234"/>
                </a:lnTo>
                <a:lnTo>
                  <a:pt x="241" y="237"/>
                </a:lnTo>
                <a:lnTo>
                  <a:pt x="233" y="242"/>
                </a:lnTo>
                <a:lnTo>
                  <a:pt x="221" y="247"/>
                </a:lnTo>
                <a:lnTo>
                  <a:pt x="206" y="252"/>
                </a:lnTo>
                <a:lnTo>
                  <a:pt x="189" y="256"/>
                </a:lnTo>
                <a:lnTo>
                  <a:pt x="171" y="259"/>
                </a:lnTo>
                <a:lnTo>
                  <a:pt x="150" y="261"/>
                </a:lnTo>
                <a:lnTo>
                  <a:pt x="150" y="261"/>
                </a:lnTo>
                <a:lnTo>
                  <a:pt x="134" y="259"/>
                </a:lnTo>
                <a:lnTo>
                  <a:pt x="119" y="257"/>
                </a:lnTo>
                <a:lnTo>
                  <a:pt x="102" y="252"/>
                </a:lnTo>
                <a:lnTo>
                  <a:pt x="86" y="246"/>
                </a:lnTo>
                <a:lnTo>
                  <a:pt x="86" y="246"/>
                </a:lnTo>
                <a:lnTo>
                  <a:pt x="79" y="244"/>
                </a:lnTo>
                <a:lnTo>
                  <a:pt x="79" y="244"/>
                </a:lnTo>
                <a:lnTo>
                  <a:pt x="67" y="237"/>
                </a:lnTo>
                <a:lnTo>
                  <a:pt x="56" y="231"/>
                </a:lnTo>
                <a:lnTo>
                  <a:pt x="46" y="224"/>
                </a:lnTo>
                <a:lnTo>
                  <a:pt x="36" y="216"/>
                </a:lnTo>
                <a:lnTo>
                  <a:pt x="29" y="206"/>
                </a:lnTo>
                <a:lnTo>
                  <a:pt x="22" y="196"/>
                </a:lnTo>
                <a:lnTo>
                  <a:pt x="14" y="185"/>
                </a:lnTo>
                <a:lnTo>
                  <a:pt x="9" y="174"/>
                </a:lnTo>
                <a:lnTo>
                  <a:pt x="6" y="164"/>
                </a:lnTo>
                <a:lnTo>
                  <a:pt x="2" y="151"/>
                </a:lnTo>
                <a:lnTo>
                  <a:pt x="1" y="139"/>
                </a:lnTo>
                <a:lnTo>
                  <a:pt x="0" y="127"/>
                </a:lnTo>
                <a:lnTo>
                  <a:pt x="1" y="115"/>
                </a:lnTo>
                <a:lnTo>
                  <a:pt x="2" y="102"/>
                </a:lnTo>
                <a:lnTo>
                  <a:pt x="6" y="90"/>
                </a:lnTo>
                <a:lnTo>
                  <a:pt x="9" y="77"/>
                </a:lnTo>
                <a:lnTo>
                  <a:pt x="9" y="77"/>
                </a:lnTo>
                <a:lnTo>
                  <a:pt x="14" y="69"/>
                </a:lnTo>
                <a:lnTo>
                  <a:pt x="18" y="60"/>
                </a:lnTo>
                <a:lnTo>
                  <a:pt x="30" y="45"/>
                </a:lnTo>
                <a:lnTo>
                  <a:pt x="42" y="31"/>
                </a:lnTo>
                <a:lnTo>
                  <a:pt x="57" y="20"/>
                </a:lnTo>
                <a:lnTo>
                  <a:pt x="74" y="11"/>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9" name="Freeform 70"/>
          <p:cNvSpPr>
            <a:spLocks/>
          </p:cNvSpPr>
          <p:nvPr/>
        </p:nvSpPr>
        <p:spPr bwMode="auto">
          <a:xfrm>
            <a:off x="2692135" y="2429977"/>
            <a:ext cx="818055" cy="829789"/>
          </a:xfrm>
          <a:custGeom>
            <a:avLst/>
            <a:gdLst>
              <a:gd name="T0" fmla="*/ 142 w 300"/>
              <a:gd name="T1" fmla="*/ 0 h 291"/>
              <a:gd name="T2" fmla="*/ 120 w 300"/>
              <a:gd name="T3" fmla="*/ 1 h 291"/>
              <a:gd name="T4" fmla="*/ 100 w 300"/>
              <a:gd name="T5" fmla="*/ 6 h 291"/>
              <a:gd name="T6" fmla="*/ 82 w 300"/>
              <a:gd name="T7" fmla="*/ 13 h 291"/>
              <a:gd name="T8" fmla="*/ 63 w 300"/>
              <a:gd name="T9" fmla="*/ 24 h 291"/>
              <a:gd name="T10" fmla="*/ 46 w 300"/>
              <a:gd name="T11" fmla="*/ 36 h 291"/>
              <a:gd name="T12" fmla="*/ 33 w 300"/>
              <a:gd name="T13" fmla="*/ 52 h 291"/>
              <a:gd name="T14" fmla="*/ 21 w 300"/>
              <a:gd name="T15" fmla="*/ 69 h 291"/>
              <a:gd name="T16" fmla="*/ 11 w 300"/>
              <a:gd name="T17" fmla="*/ 87 h 291"/>
              <a:gd name="T18" fmla="*/ 6 w 300"/>
              <a:gd name="T19" fmla="*/ 102 h 291"/>
              <a:gd name="T20" fmla="*/ 0 w 300"/>
              <a:gd name="T21" fmla="*/ 130 h 291"/>
              <a:gd name="T22" fmla="*/ 0 w 300"/>
              <a:gd name="T23" fmla="*/ 156 h 291"/>
              <a:gd name="T24" fmla="*/ 6 w 300"/>
              <a:gd name="T25" fmla="*/ 183 h 291"/>
              <a:gd name="T26" fmla="*/ 17 w 300"/>
              <a:gd name="T27" fmla="*/ 209 h 291"/>
              <a:gd name="T28" fmla="*/ 32 w 300"/>
              <a:gd name="T29" fmla="*/ 232 h 291"/>
              <a:gd name="T30" fmla="*/ 51 w 300"/>
              <a:gd name="T31" fmla="*/ 251 h 291"/>
              <a:gd name="T32" fmla="*/ 74 w 300"/>
              <a:gd name="T33" fmla="*/ 267 h 291"/>
              <a:gd name="T34" fmla="*/ 88 w 300"/>
              <a:gd name="T35" fmla="*/ 273 h 291"/>
              <a:gd name="T36" fmla="*/ 95 w 300"/>
              <a:gd name="T37" fmla="*/ 277 h 291"/>
              <a:gd name="T38" fmla="*/ 129 w 300"/>
              <a:gd name="T39" fmla="*/ 287 h 291"/>
              <a:gd name="T40" fmla="*/ 165 w 300"/>
              <a:gd name="T41" fmla="*/ 291 h 291"/>
              <a:gd name="T42" fmla="*/ 187 w 300"/>
              <a:gd name="T43" fmla="*/ 290 h 291"/>
              <a:gd name="T44" fmla="*/ 225 w 300"/>
              <a:gd name="T45" fmla="*/ 283 h 291"/>
              <a:gd name="T46" fmla="*/ 253 w 300"/>
              <a:gd name="T47" fmla="*/ 272 h 291"/>
              <a:gd name="T48" fmla="*/ 272 w 300"/>
              <a:gd name="T49" fmla="*/ 262 h 291"/>
              <a:gd name="T50" fmla="*/ 268 w 300"/>
              <a:gd name="T51" fmla="*/ 235 h 291"/>
              <a:gd name="T52" fmla="*/ 254 w 300"/>
              <a:gd name="T53" fmla="*/ 229 h 291"/>
              <a:gd name="T54" fmla="*/ 265 w 300"/>
              <a:gd name="T55" fmla="*/ 213 h 291"/>
              <a:gd name="T56" fmla="*/ 273 w 300"/>
              <a:gd name="T57" fmla="*/ 196 h 291"/>
              <a:gd name="T58" fmla="*/ 282 w 300"/>
              <a:gd name="T59" fmla="*/ 169 h 291"/>
              <a:gd name="T60" fmla="*/ 284 w 300"/>
              <a:gd name="T61" fmla="*/ 141 h 291"/>
              <a:gd name="T62" fmla="*/ 282 w 300"/>
              <a:gd name="T63" fmla="*/ 114 h 291"/>
              <a:gd name="T64" fmla="*/ 273 w 300"/>
              <a:gd name="T65" fmla="*/ 87 h 291"/>
              <a:gd name="T66" fmla="*/ 260 w 300"/>
              <a:gd name="T67" fmla="*/ 64 h 291"/>
              <a:gd name="T68" fmla="*/ 243 w 300"/>
              <a:gd name="T69" fmla="*/ 42 h 291"/>
              <a:gd name="T70" fmla="*/ 221 w 300"/>
              <a:gd name="T71" fmla="*/ 24 h 291"/>
              <a:gd name="T72" fmla="*/ 197 w 300"/>
              <a:gd name="T73" fmla="*/ 11 h 291"/>
              <a:gd name="T74" fmla="*/ 183 w 300"/>
              <a:gd name="T75" fmla="*/ 6 h 291"/>
              <a:gd name="T76" fmla="*/ 155 w 300"/>
              <a:gd name="T77" fmla="*/ 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0" h="291">
                <a:moveTo>
                  <a:pt x="142" y="0"/>
                </a:moveTo>
                <a:lnTo>
                  <a:pt x="142" y="0"/>
                </a:lnTo>
                <a:lnTo>
                  <a:pt x="131" y="0"/>
                </a:lnTo>
                <a:lnTo>
                  <a:pt x="120" y="1"/>
                </a:lnTo>
                <a:lnTo>
                  <a:pt x="111" y="4"/>
                </a:lnTo>
                <a:lnTo>
                  <a:pt x="100" y="6"/>
                </a:lnTo>
                <a:lnTo>
                  <a:pt x="90" y="10"/>
                </a:lnTo>
                <a:lnTo>
                  <a:pt x="82" y="13"/>
                </a:lnTo>
                <a:lnTo>
                  <a:pt x="72" y="18"/>
                </a:lnTo>
                <a:lnTo>
                  <a:pt x="63" y="24"/>
                </a:lnTo>
                <a:lnTo>
                  <a:pt x="55" y="30"/>
                </a:lnTo>
                <a:lnTo>
                  <a:pt x="46" y="36"/>
                </a:lnTo>
                <a:lnTo>
                  <a:pt x="39" y="44"/>
                </a:lnTo>
                <a:lnTo>
                  <a:pt x="33" y="52"/>
                </a:lnTo>
                <a:lnTo>
                  <a:pt x="26" y="59"/>
                </a:lnTo>
                <a:lnTo>
                  <a:pt x="21" y="69"/>
                </a:lnTo>
                <a:lnTo>
                  <a:pt x="15" y="78"/>
                </a:lnTo>
                <a:lnTo>
                  <a:pt x="11" y="87"/>
                </a:lnTo>
                <a:lnTo>
                  <a:pt x="11" y="87"/>
                </a:lnTo>
                <a:lnTo>
                  <a:pt x="6" y="102"/>
                </a:lnTo>
                <a:lnTo>
                  <a:pt x="3" y="115"/>
                </a:lnTo>
                <a:lnTo>
                  <a:pt x="0" y="130"/>
                </a:lnTo>
                <a:lnTo>
                  <a:pt x="0" y="143"/>
                </a:lnTo>
                <a:lnTo>
                  <a:pt x="0" y="156"/>
                </a:lnTo>
                <a:lnTo>
                  <a:pt x="3" y="170"/>
                </a:lnTo>
                <a:lnTo>
                  <a:pt x="6" y="183"/>
                </a:lnTo>
                <a:lnTo>
                  <a:pt x="11" y="196"/>
                </a:lnTo>
                <a:lnTo>
                  <a:pt x="17" y="209"/>
                </a:lnTo>
                <a:lnTo>
                  <a:pt x="23" y="221"/>
                </a:lnTo>
                <a:lnTo>
                  <a:pt x="32" y="232"/>
                </a:lnTo>
                <a:lnTo>
                  <a:pt x="40" y="241"/>
                </a:lnTo>
                <a:lnTo>
                  <a:pt x="51" y="251"/>
                </a:lnTo>
                <a:lnTo>
                  <a:pt x="62" y="260"/>
                </a:lnTo>
                <a:lnTo>
                  <a:pt x="74" y="267"/>
                </a:lnTo>
                <a:lnTo>
                  <a:pt x="88" y="273"/>
                </a:lnTo>
                <a:lnTo>
                  <a:pt x="88" y="273"/>
                </a:lnTo>
                <a:lnTo>
                  <a:pt x="95" y="277"/>
                </a:lnTo>
                <a:lnTo>
                  <a:pt x="95" y="277"/>
                </a:lnTo>
                <a:lnTo>
                  <a:pt x="112" y="283"/>
                </a:lnTo>
                <a:lnTo>
                  <a:pt x="129" y="287"/>
                </a:lnTo>
                <a:lnTo>
                  <a:pt x="147" y="290"/>
                </a:lnTo>
                <a:lnTo>
                  <a:pt x="165" y="291"/>
                </a:lnTo>
                <a:lnTo>
                  <a:pt x="165" y="291"/>
                </a:lnTo>
                <a:lnTo>
                  <a:pt x="187" y="290"/>
                </a:lnTo>
                <a:lnTo>
                  <a:pt x="206" y="286"/>
                </a:lnTo>
                <a:lnTo>
                  <a:pt x="225" y="283"/>
                </a:lnTo>
                <a:lnTo>
                  <a:pt x="240" y="277"/>
                </a:lnTo>
                <a:lnTo>
                  <a:pt x="253" y="272"/>
                </a:lnTo>
                <a:lnTo>
                  <a:pt x="262" y="267"/>
                </a:lnTo>
                <a:lnTo>
                  <a:pt x="272" y="262"/>
                </a:lnTo>
                <a:lnTo>
                  <a:pt x="300" y="245"/>
                </a:lnTo>
                <a:lnTo>
                  <a:pt x="268" y="235"/>
                </a:lnTo>
                <a:lnTo>
                  <a:pt x="268" y="235"/>
                </a:lnTo>
                <a:lnTo>
                  <a:pt x="254" y="229"/>
                </a:lnTo>
                <a:lnTo>
                  <a:pt x="254" y="229"/>
                </a:lnTo>
                <a:lnTo>
                  <a:pt x="265" y="213"/>
                </a:lnTo>
                <a:lnTo>
                  <a:pt x="273" y="196"/>
                </a:lnTo>
                <a:lnTo>
                  <a:pt x="273" y="196"/>
                </a:lnTo>
                <a:lnTo>
                  <a:pt x="278" y="183"/>
                </a:lnTo>
                <a:lnTo>
                  <a:pt x="282" y="169"/>
                </a:lnTo>
                <a:lnTo>
                  <a:pt x="283" y="155"/>
                </a:lnTo>
                <a:lnTo>
                  <a:pt x="284" y="141"/>
                </a:lnTo>
                <a:lnTo>
                  <a:pt x="283" y="127"/>
                </a:lnTo>
                <a:lnTo>
                  <a:pt x="282" y="114"/>
                </a:lnTo>
                <a:lnTo>
                  <a:pt x="278" y="101"/>
                </a:lnTo>
                <a:lnTo>
                  <a:pt x="273" y="87"/>
                </a:lnTo>
                <a:lnTo>
                  <a:pt x="267" y="75"/>
                </a:lnTo>
                <a:lnTo>
                  <a:pt x="260" y="64"/>
                </a:lnTo>
                <a:lnTo>
                  <a:pt x="253" y="52"/>
                </a:lnTo>
                <a:lnTo>
                  <a:pt x="243" y="42"/>
                </a:lnTo>
                <a:lnTo>
                  <a:pt x="233" y="33"/>
                </a:lnTo>
                <a:lnTo>
                  <a:pt x="221" y="24"/>
                </a:lnTo>
                <a:lnTo>
                  <a:pt x="209" y="17"/>
                </a:lnTo>
                <a:lnTo>
                  <a:pt x="197" y="11"/>
                </a:lnTo>
                <a:lnTo>
                  <a:pt x="197" y="11"/>
                </a:lnTo>
                <a:lnTo>
                  <a:pt x="183" y="6"/>
                </a:lnTo>
                <a:lnTo>
                  <a:pt x="170" y="2"/>
                </a:lnTo>
                <a:lnTo>
                  <a:pt x="155" y="1"/>
                </a:lnTo>
                <a:lnTo>
                  <a:pt x="1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1" name="Freeform 84"/>
          <p:cNvSpPr>
            <a:spLocks/>
          </p:cNvSpPr>
          <p:nvPr/>
        </p:nvSpPr>
        <p:spPr bwMode="auto">
          <a:xfrm>
            <a:off x="3499282" y="4782940"/>
            <a:ext cx="763518" cy="130722"/>
          </a:xfrm>
          <a:custGeom>
            <a:avLst/>
            <a:gdLst>
              <a:gd name="T0" fmla="*/ 140 w 280"/>
              <a:gd name="T1" fmla="*/ 0 h 45"/>
              <a:gd name="T2" fmla="*/ 140 w 280"/>
              <a:gd name="T3" fmla="*/ 0 h 45"/>
              <a:gd name="T4" fmla="*/ 122 w 280"/>
              <a:gd name="T5" fmla="*/ 0 h 45"/>
              <a:gd name="T6" fmla="*/ 103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3 w 280"/>
              <a:gd name="T25" fmla="*/ 44 h 45"/>
              <a:gd name="T26" fmla="*/ 122 w 280"/>
              <a:gd name="T27" fmla="*/ 45 h 45"/>
              <a:gd name="T28" fmla="*/ 140 w 280"/>
              <a:gd name="T29" fmla="*/ 45 h 45"/>
              <a:gd name="T30" fmla="*/ 140 w 280"/>
              <a:gd name="T31" fmla="*/ 45 h 45"/>
              <a:gd name="T32" fmla="*/ 158 w 280"/>
              <a:gd name="T33" fmla="*/ 45 h 45"/>
              <a:gd name="T34" fmla="*/ 176 w 280"/>
              <a:gd name="T35" fmla="*/ 44 h 45"/>
              <a:gd name="T36" fmla="*/ 194 w 280"/>
              <a:gd name="T37" fmla="*/ 43 h 45"/>
              <a:gd name="T38" fmla="*/ 211 w 280"/>
              <a:gd name="T39" fmla="*/ 40 h 45"/>
              <a:gd name="T40" fmla="*/ 246 w 280"/>
              <a:gd name="T41" fmla="*/ 33 h 45"/>
              <a:gd name="T42" fmla="*/ 280 w 280"/>
              <a:gd name="T43" fmla="*/ 23 h 45"/>
              <a:gd name="T44" fmla="*/ 280 w 280"/>
              <a:gd name="T45" fmla="*/ 23 h 45"/>
              <a:gd name="T46" fmla="*/ 246 w 280"/>
              <a:gd name="T47" fmla="*/ 14 h 45"/>
              <a:gd name="T48" fmla="*/ 211 w 280"/>
              <a:gd name="T49" fmla="*/ 6 h 45"/>
              <a:gd name="T50" fmla="*/ 194 w 280"/>
              <a:gd name="T51" fmla="*/ 4 h 45"/>
              <a:gd name="T52" fmla="*/ 176 w 280"/>
              <a:gd name="T53" fmla="*/ 2 h 45"/>
              <a:gd name="T54" fmla="*/ 158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3" y="2"/>
                </a:lnTo>
                <a:lnTo>
                  <a:pt x="86" y="4"/>
                </a:lnTo>
                <a:lnTo>
                  <a:pt x="68" y="6"/>
                </a:lnTo>
                <a:lnTo>
                  <a:pt x="34" y="14"/>
                </a:lnTo>
                <a:lnTo>
                  <a:pt x="0" y="23"/>
                </a:lnTo>
                <a:lnTo>
                  <a:pt x="0" y="23"/>
                </a:lnTo>
                <a:lnTo>
                  <a:pt x="34" y="33"/>
                </a:lnTo>
                <a:lnTo>
                  <a:pt x="68" y="40"/>
                </a:lnTo>
                <a:lnTo>
                  <a:pt x="86" y="43"/>
                </a:lnTo>
                <a:lnTo>
                  <a:pt x="103" y="44"/>
                </a:lnTo>
                <a:lnTo>
                  <a:pt x="122" y="45"/>
                </a:lnTo>
                <a:lnTo>
                  <a:pt x="140" y="45"/>
                </a:lnTo>
                <a:lnTo>
                  <a:pt x="140" y="45"/>
                </a:lnTo>
                <a:lnTo>
                  <a:pt x="158" y="45"/>
                </a:lnTo>
                <a:lnTo>
                  <a:pt x="176" y="44"/>
                </a:lnTo>
                <a:lnTo>
                  <a:pt x="194" y="43"/>
                </a:lnTo>
                <a:lnTo>
                  <a:pt x="211" y="40"/>
                </a:lnTo>
                <a:lnTo>
                  <a:pt x="246" y="33"/>
                </a:lnTo>
                <a:lnTo>
                  <a:pt x="280" y="23"/>
                </a:lnTo>
                <a:lnTo>
                  <a:pt x="280" y="23"/>
                </a:lnTo>
                <a:lnTo>
                  <a:pt x="246" y="14"/>
                </a:lnTo>
                <a:lnTo>
                  <a:pt x="211" y="6"/>
                </a:lnTo>
                <a:lnTo>
                  <a:pt x="194" y="4"/>
                </a:lnTo>
                <a:lnTo>
                  <a:pt x="176" y="2"/>
                </a:lnTo>
                <a:lnTo>
                  <a:pt x="158" y="0"/>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2" name="Freeform 74"/>
          <p:cNvSpPr>
            <a:spLocks/>
          </p:cNvSpPr>
          <p:nvPr/>
        </p:nvSpPr>
        <p:spPr bwMode="auto">
          <a:xfrm>
            <a:off x="11702158" y="3296940"/>
            <a:ext cx="127763" cy="801422"/>
          </a:xfrm>
          <a:custGeom>
            <a:avLst/>
            <a:gdLst>
              <a:gd name="T0" fmla="*/ 22 w 45"/>
              <a:gd name="T1" fmla="*/ 0 h 276"/>
              <a:gd name="T2" fmla="*/ 22 w 45"/>
              <a:gd name="T3" fmla="*/ 0 h 276"/>
              <a:gd name="T4" fmla="*/ 13 w 45"/>
              <a:gd name="T5" fmla="*/ 33 h 276"/>
              <a:gd name="T6" fmla="*/ 6 w 45"/>
              <a:gd name="T7" fmla="*/ 68 h 276"/>
              <a:gd name="T8" fmla="*/ 1 w 45"/>
              <a:gd name="T9" fmla="*/ 102 h 276"/>
              <a:gd name="T10" fmla="*/ 0 w 45"/>
              <a:gd name="T11" fmla="*/ 138 h 276"/>
              <a:gd name="T12" fmla="*/ 0 w 45"/>
              <a:gd name="T13" fmla="*/ 138 h 276"/>
              <a:gd name="T14" fmla="*/ 1 w 45"/>
              <a:gd name="T15" fmla="*/ 175 h 276"/>
              <a:gd name="T16" fmla="*/ 6 w 45"/>
              <a:gd name="T17" fmla="*/ 210 h 276"/>
              <a:gd name="T18" fmla="*/ 13 w 45"/>
              <a:gd name="T19" fmla="*/ 244 h 276"/>
              <a:gd name="T20" fmla="*/ 22 w 45"/>
              <a:gd name="T21" fmla="*/ 276 h 276"/>
              <a:gd name="T22" fmla="*/ 22 w 45"/>
              <a:gd name="T23" fmla="*/ 276 h 276"/>
              <a:gd name="T24" fmla="*/ 32 w 45"/>
              <a:gd name="T25" fmla="*/ 244 h 276"/>
              <a:gd name="T26" fmla="*/ 39 w 45"/>
              <a:gd name="T27" fmla="*/ 210 h 276"/>
              <a:gd name="T28" fmla="*/ 44 w 45"/>
              <a:gd name="T29" fmla="*/ 175 h 276"/>
              <a:gd name="T30" fmla="*/ 45 w 45"/>
              <a:gd name="T31" fmla="*/ 138 h 276"/>
              <a:gd name="T32" fmla="*/ 45 w 45"/>
              <a:gd name="T33" fmla="*/ 138 h 276"/>
              <a:gd name="T34" fmla="*/ 44 w 45"/>
              <a:gd name="T35" fmla="*/ 102 h 276"/>
              <a:gd name="T36" fmla="*/ 39 w 45"/>
              <a:gd name="T37" fmla="*/ 68 h 276"/>
              <a:gd name="T38" fmla="*/ 32 w 45"/>
              <a:gd name="T39" fmla="*/ 33 h 276"/>
              <a:gd name="T40" fmla="*/ 22 w 45"/>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276">
                <a:moveTo>
                  <a:pt x="22" y="0"/>
                </a:moveTo>
                <a:lnTo>
                  <a:pt x="22" y="0"/>
                </a:lnTo>
                <a:lnTo>
                  <a:pt x="13" y="33"/>
                </a:lnTo>
                <a:lnTo>
                  <a:pt x="6" y="68"/>
                </a:lnTo>
                <a:lnTo>
                  <a:pt x="1" y="102"/>
                </a:lnTo>
                <a:lnTo>
                  <a:pt x="0" y="138"/>
                </a:lnTo>
                <a:lnTo>
                  <a:pt x="0" y="138"/>
                </a:lnTo>
                <a:lnTo>
                  <a:pt x="1" y="175"/>
                </a:lnTo>
                <a:lnTo>
                  <a:pt x="6" y="210"/>
                </a:lnTo>
                <a:lnTo>
                  <a:pt x="13" y="244"/>
                </a:lnTo>
                <a:lnTo>
                  <a:pt x="22" y="276"/>
                </a:lnTo>
                <a:lnTo>
                  <a:pt x="22" y="276"/>
                </a:lnTo>
                <a:lnTo>
                  <a:pt x="32" y="244"/>
                </a:lnTo>
                <a:lnTo>
                  <a:pt x="39" y="210"/>
                </a:lnTo>
                <a:lnTo>
                  <a:pt x="44" y="175"/>
                </a:lnTo>
                <a:lnTo>
                  <a:pt x="45" y="138"/>
                </a:lnTo>
                <a:lnTo>
                  <a:pt x="45" y="138"/>
                </a:lnTo>
                <a:lnTo>
                  <a:pt x="44" y="102"/>
                </a:lnTo>
                <a:lnTo>
                  <a:pt x="39" y="68"/>
                </a:lnTo>
                <a:lnTo>
                  <a:pt x="32" y="33"/>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5" name="Freeform 190"/>
          <p:cNvSpPr>
            <a:spLocks/>
          </p:cNvSpPr>
          <p:nvPr/>
        </p:nvSpPr>
        <p:spPr bwMode="auto">
          <a:xfrm>
            <a:off x="11760232" y="2907843"/>
            <a:ext cx="168416" cy="296179"/>
          </a:xfrm>
          <a:custGeom>
            <a:avLst/>
            <a:gdLst>
              <a:gd name="T0" fmla="*/ 57 w 57"/>
              <a:gd name="T1" fmla="*/ 0 h 102"/>
              <a:gd name="T2" fmla="*/ 57 w 57"/>
              <a:gd name="T3" fmla="*/ 0 h 102"/>
              <a:gd name="T4" fmla="*/ 40 w 57"/>
              <a:gd name="T5" fmla="*/ 25 h 102"/>
              <a:gd name="T6" fmla="*/ 25 w 57"/>
              <a:gd name="T7" fmla="*/ 49 h 102"/>
              <a:gd name="T8" fmla="*/ 11 w 57"/>
              <a:gd name="T9" fmla="*/ 74 h 102"/>
              <a:gd name="T10" fmla="*/ 0 w 57"/>
              <a:gd name="T11" fmla="*/ 101 h 102"/>
              <a:gd name="T12" fmla="*/ 0 w 57"/>
              <a:gd name="T13" fmla="*/ 101 h 102"/>
              <a:gd name="T14" fmla="*/ 0 w 57"/>
              <a:gd name="T15" fmla="*/ 102 h 102"/>
              <a:gd name="T16" fmla="*/ 0 w 57"/>
              <a:gd name="T17" fmla="*/ 102 h 102"/>
              <a:gd name="T18" fmla="*/ 12 w 57"/>
              <a:gd name="T19" fmla="*/ 76 h 102"/>
              <a:gd name="T20" fmla="*/ 25 w 57"/>
              <a:gd name="T21" fmla="*/ 50 h 102"/>
              <a:gd name="T22" fmla="*/ 40 w 57"/>
              <a:gd name="T23" fmla="*/ 25 h 102"/>
              <a:gd name="T24" fmla="*/ 57 w 57"/>
              <a:gd name="T25" fmla="*/ 2 h 102"/>
              <a:gd name="T26" fmla="*/ 57 w 57"/>
              <a:gd name="T27" fmla="*/ 2 h 102"/>
              <a:gd name="T28" fmla="*/ 57 w 57"/>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2">
                <a:moveTo>
                  <a:pt x="57" y="0"/>
                </a:moveTo>
                <a:lnTo>
                  <a:pt x="57" y="0"/>
                </a:lnTo>
                <a:lnTo>
                  <a:pt x="40" y="25"/>
                </a:lnTo>
                <a:lnTo>
                  <a:pt x="25" y="49"/>
                </a:lnTo>
                <a:lnTo>
                  <a:pt x="11" y="74"/>
                </a:lnTo>
                <a:lnTo>
                  <a:pt x="0" y="101"/>
                </a:lnTo>
                <a:lnTo>
                  <a:pt x="0" y="101"/>
                </a:lnTo>
                <a:lnTo>
                  <a:pt x="0" y="102"/>
                </a:lnTo>
                <a:lnTo>
                  <a:pt x="0" y="102"/>
                </a:lnTo>
                <a:lnTo>
                  <a:pt x="12" y="76"/>
                </a:lnTo>
                <a:lnTo>
                  <a:pt x="25" y="50"/>
                </a:lnTo>
                <a:lnTo>
                  <a:pt x="40" y="25"/>
                </a:lnTo>
                <a:lnTo>
                  <a:pt x="57" y="2"/>
                </a:lnTo>
                <a:lnTo>
                  <a:pt x="57" y="2"/>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6" name="Freeform 193"/>
          <p:cNvSpPr>
            <a:spLocks/>
          </p:cNvSpPr>
          <p:nvPr/>
        </p:nvSpPr>
        <p:spPr bwMode="auto">
          <a:xfrm>
            <a:off x="11591815" y="2669745"/>
            <a:ext cx="336829" cy="528476"/>
          </a:xfrm>
          <a:custGeom>
            <a:avLst/>
            <a:gdLst>
              <a:gd name="T0" fmla="*/ 58 w 115"/>
              <a:gd name="T1" fmla="*/ 0 h 182"/>
              <a:gd name="T2" fmla="*/ 58 w 115"/>
              <a:gd name="T3" fmla="*/ 0 h 182"/>
              <a:gd name="T4" fmla="*/ 42 w 115"/>
              <a:gd name="T5" fmla="*/ 19 h 182"/>
              <a:gd name="T6" fmla="*/ 26 w 115"/>
              <a:gd name="T7" fmla="*/ 39 h 182"/>
              <a:gd name="T8" fmla="*/ 13 w 115"/>
              <a:gd name="T9" fmla="*/ 61 h 182"/>
              <a:gd name="T10" fmla="*/ 0 w 115"/>
              <a:gd name="T11" fmla="*/ 81 h 182"/>
              <a:gd name="T12" fmla="*/ 0 w 115"/>
              <a:gd name="T13" fmla="*/ 81 h 182"/>
              <a:gd name="T14" fmla="*/ 17 w 115"/>
              <a:gd name="T15" fmla="*/ 106 h 182"/>
              <a:gd name="T16" fmla="*/ 31 w 115"/>
              <a:gd name="T17" fmla="*/ 130 h 182"/>
              <a:gd name="T18" fmla="*/ 46 w 115"/>
              <a:gd name="T19" fmla="*/ 155 h 182"/>
              <a:gd name="T20" fmla="*/ 58 w 115"/>
              <a:gd name="T21" fmla="*/ 182 h 182"/>
              <a:gd name="T22" fmla="*/ 58 w 115"/>
              <a:gd name="T23" fmla="*/ 182 h 182"/>
              <a:gd name="T24" fmla="*/ 69 w 115"/>
              <a:gd name="T25" fmla="*/ 155 h 182"/>
              <a:gd name="T26" fmla="*/ 83 w 115"/>
              <a:gd name="T27" fmla="*/ 130 h 182"/>
              <a:gd name="T28" fmla="*/ 98 w 115"/>
              <a:gd name="T29" fmla="*/ 106 h 182"/>
              <a:gd name="T30" fmla="*/ 115 w 115"/>
              <a:gd name="T31" fmla="*/ 81 h 182"/>
              <a:gd name="T32" fmla="*/ 115 w 115"/>
              <a:gd name="T33" fmla="*/ 81 h 182"/>
              <a:gd name="T34" fmla="*/ 102 w 115"/>
              <a:gd name="T35" fmla="*/ 61 h 182"/>
              <a:gd name="T36" fmla="*/ 88 w 115"/>
              <a:gd name="T37" fmla="*/ 39 h 182"/>
              <a:gd name="T38" fmla="*/ 74 w 115"/>
              <a:gd name="T39" fmla="*/ 19 h 182"/>
              <a:gd name="T40" fmla="*/ 58 w 115"/>
              <a:gd name="T4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182">
                <a:moveTo>
                  <a:pt x="58" y="0"/>
                </a:moveTo>
                <a:lnTo>
                  <a:pt x="58" y="0"/>
                </a:lnTo>
                <a:lnTo>
                  <a:pt x="42" y="19"/>
                </a:lnTo>
                <a:lnTo>
                  <a:pt x="26" y="39"/>
                </a:lnTo>
                <a:lnTo>
                  <a:pt x="13" y="61"/>
                </a:lnTo>
                <a:lnTo>
                  <a:pt x="0" y="81"/>
                </a:lnTo>
                <a:lnTo>
                  <a:pt x="0" y="81"/>
                </a:lnTo>
                <a:lnTo>
                  <a:pt x="17" y="106"/>
                </a:lnTo>
                <a:lnTo>
                  <a:pt x="31" y="130"/>
                </a:lnTo>
                <a:lnTo>
                  <a:pt x="46" y="155"/>
                </a:lnTo>
                <a:lnTo>
                  <a:pt x="58" y="182"/>
                </a:lnTo>
                <a:lnTo>
                  <a:pt x="58" y="182"/>
                </a:lnTo>
                <a:lnTo>
                  <a:pt x="69" y="155"/>
                </a:lnTo>
                <a:lnTo>
                  <a:pt x="83" y="130"/>
                </a:lnTo>
                <a:lnTo>
                  <a:pt x="98" y="106"/>
                </a:lnTo>
                <a:lnTo>
                  <a:pt x="115" y="81"/>
                </a:lnTo>
                <a:lnTo>
                  <a:pt x="115" y="81"/>
                </a:lnTo>
                <a:lnTo>
                  <a:pt x="102" y="61"/>
                </a:lnTo>
                <a:lnTo>
                  <a:pt x="88" y="39"/>
                </a:lnTo>
                <a:lnTo>
                  <a:pt x="74" y="19"/>
                </a:lnTo>
                <a:lnTo>
                  <a:pt x="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nvGrpSpPr>
          <p:cNvPr id="97" name="Groupe 5"/>
          <p:cNvGrpSpPr/>
          <p:nvPr/>
        </p:nvGrpSpPr>
        <p:grpSpPr>
          <a:xfrm>
            <a:off x="3088032" y="1750236"/>
            <a:ext cx="5006183" cy="5006183"/>
            <a:chOff x="1985560" y="1263386"/>
            <a:chExt cx="5006183" cy="5006183"/>
          </a:xfrm>
        </p:grpSpPr>
        <p:sp>
          <p:nvSpPr>
            <p:cNvPr id="98" name="Ellipse 22"/>
            <p:cNvSpPr/>
            <p:nvPr/>
          </p:nvSpPr>
          <p:spPr>
            <a:xfrm>
              <a:off x="1985560" y="1263386"/>
              <a:ext cx="5006183" cy="5006183"/>
            </a:xfrm>
            <a:prstGeom prst="ellipse">
              <a:avLst/>
            </a:prstGeom>
            <a:solidFill>
              <a:srgbClr val="99C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9" name="Freeform 65"/>
            <p:cNvSpPr>
              <a:spLocks/>
            </p:cNvSpPr>
            <p:nvPr/>
          </p:nvSpPr>
          <p:spPr bwMode="auto">
            <a:xfrm>
              <a:off x="2279518" y="1554261"/>
              <a:ext cx="1263425" cy="1297569"/>
            </a:xfrm>
            <a:custGeom>
              <a:avLst/>
              <a:gdLst>
                <a:gd name="T0" fmla="*/ 179 w 222"/>
                <a:gd name="T1" fmla="*/ 0 h 230"/>
                <a:gd name="T2" fmla="*/ 179 w 222"/>
                <a:gd name="T3" fmla="*/ 0 h 230"/>
                <a:gd name="T4" fmla="*/ 151 w 222"/>
                <a:gd name="T5" fmla="*/ 17 h 230"/>
                <a:gd name="T6" fmla="*/ 124 w 222"/>
                <a:gd name="T7" fmla="*/ 35 h 230"/>
                <a:gd name="T8" fmla="*/ 99 w 222"/>
                <a:gd name="T9" fmla="*/ 56 h 230"/>
                <a:gd name="T10" fmla="*/ 76 w 222"/>
                <a:gd name="T11" fmla="*/ 78 h 230"/>
                <a:gd name="T12" fmla="*/ 54 w 222"/>
                <a:gd name="T13" fmla="*/ 101 h 230"/>
                <a:gd name="T14" fmla="*/ 35 w 222"/>
                <a:gd name="T15" fmla="*/ 126 h 230"/>
                <a:gd name="T16" fmla="*/ 17 w 222"/>
                <a:gd name="T17" fmla="*/ 153 h 230"/>
                <a:gd name="T18" fmla="*/ 0 w 222"/>
                <a:gd name="T19" fmla="*/ 181 h 230"/>
                <a:gd name="T20" fmla="*/ 0 w 222"/>
                <a:gd name="T21" fmla="*/ 181 h 230"/>
                <a:gd name="T22" fmla="*/ 9 w 222"/>
                <a:gd name="T23" fmla="*/ 191 h 230"/>
                <a:gd name="T24" fmla="*/ 20 w 222"/>
                <a:gd name="T25" fmla="*/ 199 h 230"/>
                <a:gd name="T26" fmla="*/ 32 w 222"/>
                <a:gd name="T27" fmla="*/ 206 h 230"/>
                <a:gd name="T28" fmla="*/ 46 w 222"/>
                <a:gd name="T29" fmla="*/ 213 h 230"/>
                <a:gd name="T30" fmla="*/ 46 w 222"/>
                <a:gd name="T31" fmla="*/ 213 h 230"/>
                <a:gd name="T32" fmla="*/ 53 w 222"/>
                <a:gd name="T33" fmla="*/ 215 h 230"/>
                <a:gd name="T34" fmla="*/ 53 w 222"/>
                <a:gd name="T35" fmla="*/ 215 h 230"/>
                <a:gd name="T36" fmla="*/ 69 w 222"/>
                <a:gd name="T37" fmla="*/ 221 h 230"/>
                <a:gd name="T38" fmla="*/ 86 w 222"/>
                <a:gd name="T39" fmla="*/ 226 h 230"/>
                <a:gd name="T40" fmla="*/ 101 w 222"/>
                <a:gd name="T41" fmla="*/ 228 h 230"/>
                <a:gd name="T42" fmla="*/ 117 w 222"/>
                <a:gd name="T43" fmla="*/ 230 h 230"/>
                <a:gd name="T44" fmla="*/ 117 w 222"/>
                <a:gd name="T45" fmla="*/ 230 h 230"/>
                <a:gd name="T46" fmla="*/ 138 w 222"/>
                <a:gd name="T47" fmla="*/ 228 h 230"/>
                <a:gd name="T48" fmla="*/ 156 w 222"/>
                <a:gd name="T49" fmla="*/ 225 h 230"/>
                <a:gd name="T50" fmla="*/ 173 w 222"/>
                <a:gd name="T51" fmla="*/ 221 h 230"/>
                <a:gd name="T52" fmla="*/ 188 w 222"/>
                <a:gd name="T53" fmla="*/ 216 h 230"/>
                <a:gd name="T54" fmla="*/ 200 w 222"/>
                <a:gd name="T55" fmla="*/ 211 h 230"/>
                <a:gd name="T56" fmla="*/ 208 w 222"/>
                <a:gd name="T57" fmla="*/ 206 h 230"/>
                <a:gd name="T58" fmla="*/ 215 w 222"/>
                <a:gd name="T59" fmla="*/ 203 h 230"/>
                <a:gd name="T60" fmla="*/ 215 w 222"/>
                <a:gd name="T61" fmla="*/ 203 h 230"/>
                <a:gd name="T62" fmla="*/ 206 w 222"/>
                <a:gd name="T63" fmla="*/ 199 h 230"/>
                <a:gd name="T64" fmla="*/ 197 w 222"/>
                <a:gd name="T65" fmla="*/ 196 h 230"/>
                <a:gd name="T66" fmla="*/ 190 w 222"/>
                <a:gd name="T67" fmla="*/ 191 h 230"/>
                <a:gd name="T68" fmla="*/ 183 w 222"/>
                <a:gd name="T69" fmla="*/ 186 h 230"/>
                <a:gd name="T70" fmla="*/ 183 w 222"/>
                <a:gd name="T71" fmla="*/ 186 h 230"/>
                <a:gd name="T72" fmla="*/ 191 w 222"/>
                <a:gd name="T73" fmla="*/ 176 h 230"/>
                <a:gd name="T74" fmla="*/ 198 w 222"/>
                <a:gd name="T75" fmla="*/ 166 h 230"/>
                <a:gd name="T76" fmla="*/ 206 w 222"/>
                <a:gd name="T77" fmla="*/ 156 h 230"/>
                <a:gd name="T78" fmla="*/ 212 w 222"/>
                <a:gd name="T79" fmla="*/ 143 h 230"/>
                <a:gd name="T80" fmla="*/ 212 w 222"/>
                <a:gd name="T81" fmla="*/ 143 h 230"/>
                <a:gd name="T82" fmla="*/ 214 w 222"/>
                <a:gd name="T83" fmla="*/ 134 h 230"/>
                <a:gd name="T84" fmla="*/ 218 w 222"/>
                <a:gd name="T85" fmla="*/ 124 h 230"/>
                <a:gd name="T86" fmla="*/ 219 w 222"/>
                <a:gd name="T87" fmla="*/ 114 h 230"/>
                <a:gd name="T88" fmla="*/ 220 w 222"/>
                <a:gd name="T89" fmla="*/ 105 h 230"/>
                <a:gd name="T90" fmla="*/ 222 w 222"/>
                <a:gd name="T91" fmla="*/ 95 h 230"/>
                <a:gd name="T92" fmla="*/ 220 w 222"/>
                <a:gd name="T93" fmla="*/ 85 h 230"/>
                <a:gd name="T94" fmla="*/ 219 w 222"/>
                <a:gd name="T95" fmla="*/ 76 h 230"/>
                <a:gd name="T96" fmla="*/ 218 w 222"/>
                <a:gd name="T97" fmla="*/ 66 h 230"/>
                <a:gd name="T98" fmla="*/ 212 w 222"/>
                <a:gd name="T99" fmla="*/ 48 h 230"/>
                <a:gd name="T100" fmla="*/ 203 w 222"/>
                <a:gd name="T101" fmla="*/ 31 h 230"/>
                <a:gd name="T102" fmla="*/ 198 w 222"/>
                <a:gd name="T103" fmla="*/ 22 h 230"/>
                <a:gd name="T104" fmla="*/ 192 w 222"/>
                <a:gd name="T105" fmla="*/ 15 h 230"/>
                <a:gd name="T106" fmla="*/ 185 w 222"/>
                <a:gd name="T107" fmla="*/ 8 h 230"/>
                <a:gd name="T108" fmla="*/ 179 w 222"/>
                <a:gd name="T109"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2" h="230">
                  <a:moveTo>
                    <a:pt x="179" y="0"/>
                  </a:moveTo>
                  <a:lnTo>
                    <a:pt x="179" y="0"/>
                  </a:lnTo>
                  <a:lnTo>
                    <a:pt x="151" y="17"/>
                  </a:lnTo>
                  <a:lnTo>
                    <a:pt x="124" y="35"/>
                  </a:lnTo>
                  <a:lnTo>
                    <a:pt x="99" y="56"/>
                  </a:lnTo>
                  <a:lnTo>
                    <a:pt x="76" y="78"/>
                  </a:lnTo>
                  <a:lnTo>
                    <a:pt x="54" y="101"/>
                  </a:lnTo>
                  <a:lnTo>
                    <a:pt x="35" y="126"/>
                  </a:lnTo>
                  <a:lnTo>
                    <a:pt x="17" y="153"/>
                  </a:lnTo>
                  <a:lnTo>
                    <a:pt x="0" y="181"/>
                  </a:lnTo>
                  <a:lnTo>
                    <a:pt x="0" y="181"/>
                  </a:lnTo>
                  <a:lnTo>
                    <a:pt x="9" y="191"/>
                  </a:lnTo>
                  <a:lnTo>
                    <a:pt x="20" y="199"/>
                  </a:lnTo>
                  <a:lnTo>
                    <a:pt x="32" y="206"/>
                  </a:lnTo>
                  <a:lnTo>
                    <a:pt x="46" y="213"/>
                  </a:lnTo>
                  <a:lnTo>
                    <a:pt x="46" y="213"/>
                  </a:lnTo>
                  <a:lnTo>
                    <a:pt x="53" y="215"/>
                  </a:lnTo>
                  <a:lnTo>
                    <a:pt x="53" y="215"/>
                  </a:lnTo>
                  <a:lnTo>
                    <a:pt x="69" y="221"/>
                  </a:lnTo>
                  <a:lnTo>
                    <a:pt x="86" y="226"/>
                  </a:lnTo>
                  <a:lnTo>
                    <a:pt x="101" y="228"/>
                  </a:lnTo>
                  <a:lnTo>
                    <a:pt x="117" y="230"/>
                  </a:lnTo>
                  <a:lnTo>
                    <a:pt x="117" y="230"/>
                  </a:lnTo>
                  <a:lnTo>
                    <a:pt x="138" y="228"/>
                  </a:lnTo>
                  <a:lnTo>
                    <a:pt x="156" y="225"/>
                  </a:lnTo>
                  <a:lnTo>
                    <a:pt x="173" y="221"/>
                  </a:lnTo>
                  <a:lnTo>
                    <a:pt x="188" y="216"/>
                  </a:lnTo>
                  <a:lnTo>
                    <a:pt x="200" y="211"/>
                  </a:lnTo>
                  <a:lnTo>
                    <a:pt x="208" y="206"/>
                  </a:lnTo>
                  <a:lnTo>
                    <a:pt x="215" y="203"/>
                  </a:lnTo>
                  <a:lnTo>
                    <a:pt x="215" y="203"/>
                  </a:lnTo>
                  <a:lnTo>
                    <a:pt x="206" y="199"/>
                  </a:lnTo>
                  <a:lnTo>
                    <a:pt x="197" y="196"/>
                  </a:lnTo>
                  <a:lnTo>
                    <a:pt x="190" y="191"/>
                  </a:lnTo>
                  <a:lnTo>
                    <a:pt x="183" y="186"/>
                  </a:lnTo>
                  <a:lnTo>
                    <a:pt x="183" y="186"/>
                  </a:lnTo>
                  <a:lnTo>
                    <a:pt x="191" y="176"/>
                  </a:lnTo>
                  <a:lnTo>
                    <a:pt x="198" y="166"/>
                  </a:lnTo>
                  <a:lnTo>
                    <a:pt x="206" y="156"/>
                  </a:lnTo>
                  <a:lnTo>
                    <a:pt x="212" y="143"/>
                  </a:lnTo>
                  <a:lnTo>
                    <a:pt x="212" y="143"/>
                  </a:lnTo>
                  <a:lnTo>
                    <a:pt x="214" y="134"/>
                  </a:lnTo>
                  <a:lnTo>
                    <a:pt x="218" y="124"/>
                  </a:lnTo>
                  <a:lnTo>
                    <a:pt x="219" y="114"/>
                  </a:lnTo>
                  <a:lnTo>
                    <a:pt x="220" y="105"/>
                  </a:lnTo>
                  <a:lnTo>
                    <a:pt x="222" y="95"/>
                  </a:lnTo>
                  <a:lnTo>
                    <a:pt x="220" y="85"/>
                  </a:lnTo>
                  <a:lnTo>
                    <a:pt x="219" y="76"/>
                  </a:lnTo>
                  <a:lnTo>
                    <a:pt x="218" y="66"/>
                  </a:lnTo>
                  <a:lnTo>
                    <a:pt x="212" y="48"/>
                  </a:lnTo>
                  <a:lnTo>
                    <a:pt x="203" y="31"/>
                  </a:lnTo>
                  <a:lnTo>
                    <a:pt x="198" y="22"/>
                  </a:lnTo>
                  <a:lnTo>
                    <a:pt x="192" y="15"/>
                  </a:lnTo>
                  <a:lnTo>
                    <a:pt x="185" y="8"/>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0" name="Freeform 67"/>
            <p:cNvSpPr>
              <a:spLocks/>
            </p:cNvSpPr>
            <p:nvPr/>
          </p:nvSpPr>
          <p:spPr bwMode="auto">
            <a:xfrm>
              <a:off x="2051874" y="1326617"/>
              <a:ext cx="1559363" cy="1570742"/>
            </a:xfrm>
            <a:custGeom>
              <a:avLst/>
              <a:gdLst>
                <a:gd name="T0" fmla="*/ 157 w 274"/>
                <a:gd name="T1" fmla="*/ 277 h 277"/>
                <a:gd name="T2" fmla="*/ 122 w 274"/>
                <a:gd name="T3" fmla="*/ 273 h 277"/>
                <a:gd name="T4" fmla="*/ 89 w 274"/>
                <a:gd name="T5" fmla="*/ 262 h 277"/>
                <a:gd name="T6" fmla="*/ 82 w 274"/>
                <a:gd name="T7" fmla="*/ 260 h 277"/>
                <a:gd name="T8" fmla="*/ 70 w 274"/>
                <a:gd name="T9" fmla="*/ 254 h 277"/>
                <a:gd name="T10" fmla="*/ 48 w 274"/>
                <a:gd name="T11" fmla="*/ 238 h 277"/>
                <a:gd name="T12" fmla="*/ 30 w 274"/>
                <a:gd name="T13" fmla="*/ 220 h 277"/>
                <a:gd name="T14" fmla="*/ 15 w 274"/>
                <a:gd name="T15" fmla="*/ 198 h 277"/>
                <a:gd name="T16" fmla="*/ 6 w 274"/>
                <a:gd name="T17" fmla="*/ 175 h 277"/>
                <a:gd name="T18" fmla="*/ 1 w 274"/>
                <a:gd name="T19" fmla="*/ 149 h 277"/>
                <a:gd name="T20" fmla="*/ 0 w 274"/>
                <a:gd name="T21" fmla="*/ 123 h 277"/>
                <a:gd name="T22" fmla="*/ 6 w 274"/>
                <a:gd name="T23" fmla="*/ 96 h 277"/>
                <a:gd name="T24" fmla="*/ 9 w 274"/>
                <a:gd name="T25" fmla="*/ 84 h 277"/>
                <a:gd name="T26" fmla="*/ 19 w 274"/>
                <a:gd name="T27" fmla="*/ 66 h 277"/>
                <a:gd name="T28" fmla="*/ 30 w 274"/>
                <a:gd name="T29" fmla="*/ 50 h 277"/>
                <a:gd name="T30" fmla="*/ 59 w 274"/>
                <a:gd name="T31" fmla="*/ 23 h 277"/>
                <a:gd name="T32" fmla="*/ 94 w 274"/>
                <a:gd name="T33" fmla="*/ 6 h 277"/>
                <a:gd name="T34" fmla="*/ 114 w 274"/>
                <a:gd name="T35" fmla="*/ 3 h 277"/>
                <a:gd name="T36" fmla="*/ 134 w 274"/>
                <a:gd name="T37" fmla="*/ 0 h 277"/>
                <a:gd name="T38" fmla="*/ 147 w 274"/>
                <a:gd name="T39" fmla="*/ 1 h 277"/>
                <a:gd name="T40" fmla="*/ 173 w 274"/>
                <a:gd name="T41" fmla="*/ 6 h 277"/>
                <a:gd name="T42" fmla="*/ 185 w 274"/>
                <a:gd name="T43" fmla="*/ 11 h 277"/>
                <a:gd name="T44" fmla="*/ 209 w 274"/>
                <a:gd name="T45" fmla="*/ 23 h 277"/>
                <a:gd name="T46" fmla="*/ 230 w 274"/>
                <a:gd name="T47" fmla="*/ 40 h 277"/>
                <a:gd name="T48" fmla="*/ 246 w 274"/>
                <a:gd name="T49" fmla="*/ 61 h 277"/>
                <a:gd name="T50" fmla="*/ 258 w 274"/>
                <a:gd name="T51" fmla="*/ 84 h 277"/>
                <a:gd name="T52" fmla="*/ 265 w 274"/>
                <a:gd name="T53" fmla="*/ 108 h 277"/>
                <a:gd name="T54" fmla="*/ 269 w 274"/>
                <a:gd name="T55" fmla="*/ 134 h 277"/>
                <a:gd name="T56" fmla="*/ 266 w 274"/>
                <a:gd name="T57" fmla="*/ 160 h 277"/>
                <a:gd name="T58" fmla="*/ 258 w 274"/>
                <a:gd name="T59" fmla="*/ 187 h 277"/>
                <a:gd name="T60" fmla="*/ 253 w 274"/>
                <a:gd name="T61" fmla="*/ 197 h 277"/>
                <a:gd name="T62" fmla="*/ 241 w 274"/>
                <a:gd name="T63" fmla="*/ 216 h 277"/>
                <a:gd name="T64" fmla="*/ 235 w 274"/>
                <a:gd name="T65" fmla="*/ 225 h 277"/>
                <a:gd name="T66" fmla="*/ 258 w 274"/>
                <a:gd name="T67" fmla="*/ 236 h 277"/>
                <a:gd name="T68" fmla="*/ 259 w 274"/>
                <a:gd name="T69" fmla="*/ 249 h 277"/>
                <a:gd name="T70" fmla="*/ 251 w 274"/>
                <a:gd name="T71" fmla="*/ 254 h 277"/>
                <a:gd name="T72" fmla="*/ 229 w 274"/>
                <a:gd name="T73" fmla="*/ 263 h 277"/>
                <a:gd name="T74" fmla="*/ 197 w 274"/>
                <a:gd name="T75" fmla="*/ 272 h 277"/>
                <a:gd name="T76" fmla="*/ 157 w 274"/>
                <a:gd name="T77"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4" h="277">
                  <a:moveTo>
                    <a:pt x="157" y="277"/>
                  </a:moveTo>
                  <a:lnTo>
                    <a:pt x="157" y="277"/>
                  </a:lnTo>
                  <a:lnTo>
                    <a:pt x="140" y="276"/>
                  </a:lnTo>
                  <a:lnTo>
                    <a:pt x="122" y="273"/>
                  </a:lnTo>
                  <a:lnTo>
                    <a:pt x="106" y="268"/>
                  </a:lnTo>
                  <a:lnTo>
                    <a:pt x="89" y="262"/>
                  </a:lnTo>
                  <a:lnTo>
                    <a:pt x="89" y="262"/>
                  </a:lnTo>
                  <a:lnTo>
                    <a:pt x="82" y="260"/>
                  </a:lnTo>
                  <a:lnTo>
                    <a:pt x="82" y="260"/>
                  </a:lnTo>
                  <a:lnTo>
                    <a:pt x="70" y="254"/>
                  </a:lnTo>
                  <a:lnTo>
                    <a:pt x="59" y="246"/>
                  </a:lnTo>
                  <a:lnTo>
                    <a:pt x="48" y="238"/>
                  </a:lnTo>
                  <a:lnTo>
                    <a:pt x="38" y="230"/>
                  </a:lnTo>
                  <a:lnTo>
                    <a:pt x="30" y="220"/>
                  </a:lnTo>
                  <a:lnTo>
                    <a:pt x="21" y="209"/>
                  </a:lnTo>
                  <a:lnTo>
                    <a:pt x="15" y="198"/>
                  </a:lnTo>
                  <a:lnTo>
                    <a:pt x="9" y="187"/>
                  </a:lnTo>
                  <a:lnTo>
                    <a:pt x="6" y="175"/>
                  </a:lnTo>
                  <a:lnTo>
                    <a:pt x="2" y="162"/>
                  </a:lnTo>
                  <a:lnTo>
                    <a:pt x="1" y="149"/>
                  </a:lnTo>
                  <a:lnTo>
                    <a:pt x="0" y="136"/>
                  </a:lnTo>
                  <a:lnTo>
                    <a:pt x="0" y="123"/>
                  </a:lnTo>
                  <a:lnTo>
                    <a:pt x="2" y="109"/>
                  </a:lnTo>
                  <a:lnTo>
                    <a:pt x="6" y="96"/>
                  </a:lnTo>
                  <a:lnTo>
                    <a:pt x="9" y="84"/>
                  </a:lnTo>
                  <a:lnTo>
                    <a:pt x="9" y="84"/>
                  </a:lnTo>
                  <a:lnTo>
                    <a:pt x="14" y="74"/>
                  </a:lnTo>
                  <a:lnTo>
                    <a:pt x="19" y="66"/>
                  </a:lnTo>
                  <a:lnTo>
                    <a:pt x="24" y="57"/>
                  </a:lnTo>
                  <a:lnTo>
                    <a:pt x="30" y="50"/>
                  </a:lnTo>
                  <a:lnTo>
                    <a:pt x="44" y="35"/>
                  </a:lnTo>
                  <a:lnTo>
                    <a:pt x="59" y="23"/>
                  </a:lnTo>
                  <a:lnTo>
                    <a:pt x="76" y="14"/>
                  </a:lnTo>
                  <a:lnTo>
                    <a:pt x="94" y="6"/>
                  </a:lnTo>
                  <a:lnTo>
                    <a:pt x="104" y="4"/>
                  </a:lnTo>
                  <a:lnTo>
                    <a:pt x="114" y="3"/>
                  </a:lnTo>
                  <a:lnTo>
                    <a:pt x="124" y="1"/>
                  </a:lnTo>
                  <a:lnTo>
                    <a:pt x="134" y="0"/>
                  </a:lnTo>
                  <a:lnTo>
                    <a:pt x="134" y="0"/>
                  </a:lnTo>
                  <a:lnTo>
                    <a:pt x="147" y="1"/>
                  </a:lnTo>
                  <a:lnTo>
                    <a:pt x="160" y="3"/>
                  </a:lnTo>
                  <a:lnTo>
                    <a:pt x="173" y="6"/>
                  </a:lnTo>
                  <a:lnTo>
                    <a:pt x="185" y="11"/>
                  </a:lnTo>
                  <a:lnTo>
                    <a:pt x="185" y="11"/>
                  </a:lnTo>
                  <a:lnTo>
                    <a:pt x="198" y="17"/>
                  </a:lnTo>
                  <a:lnTo>
                    <a:pt x="209" y="23"/>
                  </a:lnTo>
                  <a:lnTo>
                    <a:pt x="220" y="32"/>
                  </a:lnTo>
                  <a:lnTo>
                    <a:pt x="230" y="40"/>
                  </a:lnTo>
                  <a:lnTo>
                    <a:pt x="238" y="50"/>
                  </a:lnTo>
                  <a:lnTo>
                    <a:pt x="246" y="61"/>
                  </a:lnTo>
                  <a:lnTo>
                    <a:pt x="253" y="72"/>
                  </a:lnTo>
                  <a:lnTo>
                    <a:pt x="258" y="84"/>
                  </a:lnTo>
                  <a:lnTo>
                    <a:pt x="263" y="96"/>
                  </a:lnTo>
                  <a:lnTo>
                    <a:pt x="265" y="108"/>
                  </a:lnTo>
                  <a:lnTo>
                    <a:pt x="268" y="122"/>
                  </a:lnTo>
                  <a:lnTo>
                    <a:pt x="269" y="134"/>
                  </a:lnTo>
                  <a:lnTo>
                    <a:pt x="268" y="147"/>
                  </a:lnTo>
                  <a:lnTo>
                    <a:pt x="266" y="160"/>
                  </a:lnTo>
                  <a:lnTo>
                    <a:pt x="263" y="174"/>
                  </a:lnTo>
                  <a:lnTo>
                    <a:pt x="258" y="187"/>
                  </a:lnTo>
                  <a:lnTo>
                    <a:pt x="258" y="187"/>
                  </a:lnTo>
                  <a:lnTo>
                    <a:pt x="253" y="197"/>
                  </a:lnTo>
                  <a:lnTo>
                    <a:pt x="248" y="206"/>
                  </a:lnTo>
                  <a:lnTo>
                    <a:pt x="241" y="216"/>
                  </a:lnTo>
                  <a:lnTo>
                    <a:pt x="235" y="225"/>
                  </a:lnTo>
                  <a:lnTo>
                    <a:pt x="235" y="225"/>
                  </a:lnTo>
                  <a:lnTo>
                    <a:pt x="246" y="231"/>
                  </a:lnTo>
                  <a:lnTo>
                    <a:pt x="258" y="236"/>
                  </a:lnTo>
                  <a:lnTo>
                    <a:pt x="274" y="240"/>
                  </a:lnTo>
                  <a:lnTo>
                    <a:pt x="259" y="249"/>
                  </a:lnTo>
                  <a:lnTo>
                    <a:pt x="259" y="249"/>
                  </a:lnTo>
                  <a:lnTo>
                    <a:pt x="251" y="254"/>
                  </a:lnTo>
                  <a:lnTo>
                    <a:pt x="241" y="259"/>
                  </a:lnTo>
                  <a:lnTo>
                    <a:pt x="229" y="263"/>
                  </a:lnTo>
                  <a:lnTo>
                    <a:pt x="214" y="268"/>
                  </a:lnTo>
                  <a:lnTo>
                    <a:pt x="197" y="272"/>
                  </a:lnTo>
                  <a:lnTo>
                    <a:pt x="178" y="276"/>
                  </a:lnTo>
                  <a:lnTo>
                    <a:pt x="157" y="277"/>
                  </a:lnTo>
                  <a:lnTo>
                    <a:pt x="157" y="277"/>
                  </a:lnTo>
                  <a:close/>
                </a:path>
              </a:pathLst>
            </a:custGeom>
            <a:solidFill>
              <a:srgbClr val="2DB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1" name="Freeform 68"/>
            <p:cNvSpPr>
              <a:spLocks noEditPoints="1"/>
            </p:cNvSpPr>
            <p:nvPr/>
          </p:nvSpPr>
          <p:spPr bwMode="auto">
            <a:xfrm>
              <a:off x="2006347" y="1281090"/>
              <a:ext cx="1707327" cy="1661799"/>
            </a:xfrm>
            <a:custGeom>
              <a:avLst/>
              <a:gdLst>
                <a:gd name="T0" fmla="*/ 154 w 300"/>
                <a:gd name="T1" fmla="*/ 16 h 291"/>
                <a:gd name="T2" fmla="*/ 191 w 300"/>
                <a:gd name="T3" fmla="*/ 25 h 291"/>
                <a:gd name="T4" fmla="*/ 214 w 300"/>
                <a:gd name="T5" fmla="*/ 38 h 291"/>
                <a:gd name="T6" fmla="*/ 240 w 300"/>
                <a:gd name="T7" fmla="*/ 62 h 291"/>
                <a:gd name="T8" fmla="*/ 260 w 300"/>
                <a:gd name="T9" fmla="*/ 93 h 291"/>
                <a:gd name="T10" fmla="*/ 268 w 300"/>
                <a:gd name="T11" fmla="*/ 129 h 291"/>
                <a:gd name="T12" fmla="*/ 267 w 300"/>
                <a:gd name="T13" fmla="*/ 166 h 291"/>
                <a:gd name="T14" fmla="*/ 260 w 300"/>
                <a:gd name="T15" fmla="*/ 190 h 291"/>
                <a:gd name="T16" fmla="*/ 239 w 300"/>
                <a:gd name="T17" fmla="*/ 223 h 291"/>
                <a:gd name="T18" fmla="*/ 238 w 300"/>
                <a:gd name="T19" fmla="*/ 238 h 291"/>
                <a:gd name="T20" fmla="*/ 263 w 300"/>
                <a:gd name="T21" fmla="*/ 250 h 291"/>
                <a:gd name="T22" fmla="*/ 248 w 300"/>
                <a:gd name="T23" fmla="*/ 258 h 291"/>
                <a:gd name="T24" fmla="*/ 204 w 300"/>
                <a:gd name="T25" fmla="*/ 272 h 291"/>
                <a:gd name="T26" fmla="*/ 165 w 300"/>
                <a:gd name="T27" fmla="*/ 277 h 291"/>
                <a:gd name="T28" fmla="*/ 117 w 300"/>
                <a:gd name="T29" fmla="*/ 268 h 291"/>
                <a:gd name="T30" fmla="*/ 94 w 300"/>
                <a:gd name="T31" fmla="*/ 260 h 291"/>
                <a:gd name="T32" fmla="*/ 71 w 300"/>
                <a:gd name="T33" fmla="*/ 247 h 291"/>
                <a:gd name="T34" fmla="*/ 44 w 300"/>
                <a:gd name="T35" fmla="*/ 222 h 291"/>
                <a:gd name="T36" fmla="*/ 24 w 300"/>
                <a:gd name="T37" fmla="*/ 190 h 291"/>
                <a:gd name="T38" fmla="*/ 16 w 300"/>
                <a:gd name="T39" fmla="*/ 155 h 291"/>
                <a:gd name="T40" fmla="*/ 17 w 300"/>
                <a:gd name="T41" fmla="*/ 118 h 291"/>
                <a:gd name="T42" fmla="*/ 24 w 300"/>
                <a:gd name="T43" fmla="*/ 93 h 291"/>
                <a:gd name="T44" fmla="*/ 45 w 300"/>
                <a:gd name="T45" fmla="*/ 61 h 291"/>
                <a:gd name="T46" fmla="*/ 89 w 300"/>
                <a:gd name="T47" fmla="*/ 27 h 291"/>
                <a:gd name="T48" fmla="*/ 142 w 300"/>
                <a:gd name="T49" fmla="*/ 16 h 291"/>
                <a:gd name="T50" fmla="*/ 131 w 300"/>
                <a:gd name="T51" fmla="*/ 0 h 291"/>
                <a:gd name="T52" fmla="*/ 100 w 300"/>
                <a:gd name="T53" fmla="*/ 6 h 291"/>
                <a:gd name="T54" fmla="*/ 72 w 300"/>
                <a:gd name="T55" fmla="*/ 18 h 291"/>
                <a:gd name="T56" fmla="*/ 46 w 300"/>
                <a:gd name="T57" fmla="*/ 36 h 291"/>
                <a:gd name="T58" fmla="*/ 26 w 300"/>
                <a:gd name="T59" fmla="*/ 59 h 291"/>
                <a:gd name="T60" fmla="*/ 11 w 300"/>
                <a:gd name="T61" fmla="*/ 87 h 291"/>
                <a:gd name="T62" fmla="*/ 3 w 300"/>
                <a:gd name="T63" fmla="*/ 115 h 291"/>
                <a:gd name="T64" fmla="*/ 0 w 300"/>
                <a:gd name="T65" fmla="*/ 156 h 291"/>
                <a:gd name="T66" fmla="*/ 11 w 300"/>
                <a:gd name="T67" fmla="*/ 196 h 291"/>
                <a:gd name="T68" fmla="*/ 32 w 300"/>
                <a:gd name="T69" fmla="*/ 232 h 291"/>
                <a:gd name="T70" fmla="*/ 62 w 300"/>
                <a:gd name="T71" fmla="*/ 260 h 291"/>
                <a:gd name="T72" fmla="*/ 88 w 300"/>
                <a:gd name="T73" fmla="*/ 273 h 291"/>
                <a:gd name="T74" fmla="*/ 112 w 300"/>
                <a:gd name="T75" fmla="*/ 283 h 291"/>
                <a:gd name="T76" fmla="*/ 165 w 300"/>
                <a:gd name="T77" fmla="*/ 291 h 291"/>
                <a:gd name="T78" fmla="*/ 206 w 300"/>
                <a:gd name="T79" fmla="*/ 286 h 291"/>
                <a:gd name="T80" fmla="*/ 253 w 300"/>
                <a:gd name="T81" fmla="*/ 272 h 291"/>
                <a:gd name="T82" fmla="*/ 300 w 300"/>
                <a:gd name="T83" fmla="*/ 245 h 291"/>
                <a:gd name="T84" fmla="*/ 254 w 300"/>
                <a:gd name="T85" fmla="*/ 229 h 291"/>
                <a:gd name="T86" fmla="*/ 273 w 300"/>
                <a:gd name="T87" fmla="*/ 196 h 291"/>
                <a:gd name="T88" fmla="*/ 282 w 300"/>
                <a:gd name="T89" fmla="*/ 169 h 291"/>
                <a:gd name="T90" fmla="*/ 283 w 300"/>
                <a:gd name="T91" fmla="*/ 127 h 291"/>
                <a:gd name="T92" fmla="*/ 273 w 300"/>
                <a:gd name="T93" fmla="*/ 87 h 291"/>
                <a:gd name="T94" fmla="*/ 253 w 300"/>
                <a:gd name="T95" fmla="*/ 52 h 291"/>
                <a:gd name="T96" fmla="*/ 221 w 300"/>
                <a:gd name="T97" fmla="*/ 24 h 291"/>
                <a:gd name="T98" fmla="*/ 197 w 300"/>
                <a:gd name="T99" fmla="*/ 11 h 291"/>
                <a:gd name="T100" fmla="*/ 155 w 300"/>
                <a:gd name="T101" fmla="*/ 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0" h="291">
                  <a:moveTo>
                    <a:pt x="142" y="16"/>
                  </a:moveTo>
                  <a:lnTo>
                    <a:pt x="142" y="16"/>
                  </a:lnTo>
                  <a:lnTo>
                    <a:pt x="154" y="16"/>
                  </a:lnTo>
                  <a:lnTo>
                    <a:pt x="166" y="17"/>
                  </a:lnTo>
                  <a:lnTo>
                    <a:pt x="179" y="21"/>
                  </a:lnTo>
                  <a:lnTo>
                    <a:pt x="191" y="25"/>
                  </a:lnTo>
                  <a:lnTo>
                    <a:pt x="191" y="25"/>
                  </a:lnTo>
                  <a:lnTo>
                    <a:pt x="203" y="30"/>
                  </a:lnTo>
                  <a:lnTo>
                    <a:pt x="214" y="38"/>
                  </a:lnTo>
                  <a:lnTo>
                    <a:pt x="223" y="45"/>
                  </a:lnTo>
                  <a:lnTo>
                    <a:pt x="232" y="53"/>
                  </a:lnTo>
                  <a:lnTo>
                    <a:pt x="240" y="62"/>
                  </a:lnTo>
                  <a:lnTo>
                    <a:pt x="248" y="72"/>
                  </a:lnTo>
                  <a:lnTo>
                    <a:pt x="254" y="82"/>
                  </a:lnTo>
                  <a:lnTo>
                    <a:pt x="260" y="93"/>
                  </a:lnTo>
                  <a:lnTo>
                    <a:pt x="263" y="106"/>
                  </a:lnTo>
                  <a:lnTo>
                    <a:pt x="266" y="116"/>
                  </a:lnTo>
                  <a:lnTo>
                    <a:pt x="268" y="129"/>
                  </a:lnTo>
                  <a:lnTo>
                    <a:pt x="270" y="141"/>
                  </a:lnTo>
                  <a:lnTo>
                    <a:pt x="268" y="154"/>
                  </a:lnTo>
                  <a:lnTo>
                    <a:pt x="267" y="166"/>
                  </a:lnTo>
                  <a:lnTo>
                    <a:pt x="263" y="178"/>
                  </a:lnTo>
                  <a:lnTo>
                    <a:pt x="260" y="190"/>
                  </a:lnTo>
                  <a:lnTo>
                    <a:pt x="260" y="190"/>
                  </a:lnTo>
                  <a:lnTo>
                    <a:pt x="254" y="203"/>
                  </a:lnTo>
                  <a:lnTo>
                    <a:pt x="246" y="213"/>
                  </a:lnTo>
                  <a:lnTo>
                    <a:pt x="239" y="223"/>
                  </a:lnTo>
                  <a:lnTo>
                    <a:pt x="231" y="233"/>
                  </a:lnTo>
                  <a:lnTo>
                    <a:pt x="231" y="233"/>
                  </a:lnTo>
                  <a:lnTo>
                    <a:pt x="238" y="238"/>
                  </a:lnTo>
                  <a:lnTo>
                    <a:pt x="245" y="243"/>
                  </a:lnTo>
                  <a:lnTo>
                    <a:pt x="254" y="246"/>
                  </a:lnTo>
                  <a:lnTo>
                    <a:pt x="263" y="250"/>
                  </a:lnTo>
                  <a:lnTo>
                    <a:pt x="263" y="250"/>
                  </a:lnTo>
                  <a:lnTo>
                    <a:pt x="256" y="253"/>
                  </a:lnTo>
                  <a:lnTo>
                    <a:pt x="248" y="258"/>
                  </a:lnTo>
                  <a:lnTo>
                    <a:pt x="236" y="263"/>
                  </a:lnTo>
                  <a:lnTo>
                    <a:pt x="221" y="268"/>
                  </a:lnTo>
                  <a:lnTo>
                    <a:pt x="204" y="272"/>
                  </a:lnTo>
                  <a:lnTo>
                    <a:pt x="186" y="275"/>
                  </a:lnTo>
                  <a:lnTo>
                    <a:pt x="165" y="277"/>
                  </a:lnTo>
                  <a:lnTo>
                    <a:pt x="165" y="277"/>
                  </a:lnTo>
                  <a:lnTo>
                    <a:pt x="149" y="275"/>
                  </a:lnTo>
                  <a:lnTo>
                    <a:pt x="134" y="273"/>
                  </a:lnTo>
                  <a:lnTo>
                    <a:pt x="117" y="268"/>
                  </a:lnTo>
                  <a:lnTo>
                    <a:pt x="101" y="262"/>
                  </a:lnTo>
                  <a:lnTo>
                    <a:pt x="101" y="262"/>
                  </a:lnTo>
                  <a:lnTo>
                    <a:pt x="94" y="260"/>
                  </a:lnTo>
                  <a:lnTo>
                    <a:pt x="94" y="260"/>
                  </a:lnTo>
                  <a:lnTo>
                    <a:pt x="82" y="253"/>
                  </a:lnTo>
                  <a:lnTo>
                    <a:pt x="71" y="247"/>
                  </a:lnTo>
                  <a:lnTo>
                    <a:pt x="61" y="240"/>
                  </a:lnTo>
                  <a:lnTo>
                    <a:pt x="51" y="232"/>
                  </a:lnTo>
                  <a:lnTo>
                    <a:pt x="44" y="222"/>
                  </a:lnTo>
                  <a:lnTo>
                    <a:pt x="37" y="212"/>
                  </a:lnTo>
                  <a:lnTo>
                    <a:pt x="29" y="201"/>
                  </a:lnTo>
                  <a:lnTo>
                    <a:pt x="24" y="190"/>
                  </a:lnTo>
                  <a:lnTo>
                    <a:pt x="21" y="180"/>
                  </a:lnTo>
                  <a:lnTo>
                    <a:pt x="17" y="167"/>
                  </a:lnTo>
                  <a:lnTo>
                    <a:pt x="16" y="155"/>
                  </a:lnTo>
                  <a:lnTo>
                    <a:pt x="15" y="143"/>
                  </a:lnTo>
                  <a:lnTo>
                    <a:pt x="16" y="131"/>
                  </a:lnTo>
                  <a:lnTo>
                    <a:pt x="17" y="118"/>
                  </a:lnTo>
                  <a:lnTo>
                    <a:pt x="21" y="106"/>
                  </a:lnTo>
                  <a:lnTo>
                    <a:pt x="24" y="93"/>
                  </a:lnTo>
                  <a:lnTo>
                    <a:pt x="24" y="93"/>
                  </a:lnTo>
                  <a:lnTo>
                    <a:pt x="29" y="85"/>
                  </a:lnTo>
                  <a:lnTo>
                    <a:pt x="33" y="76"/>
                  </a:lnTo>
                  <a:lnTo>
                    <a:pt x="45" y="61"/>
                  </a:lnTo>
                  <a:lnTo>
                    <a:pt x="57" y="47"/>
                  </a:lnTo>
                  <a:lnTo>
                    <a:pt x="72" y="36"/>
                  </a:lnTo>
                  <a:lnTo>
                    <a:pt x="89" y="27"/>
                  </a:lnTo>
                  <a:lnTo>
                    <a:pt x="106" y="21"/>
                  </a:lnTo>
                  <a:lnTo>
                    <a:pt x="124" y="17"/>
                  </a:lnTo>
                  <a:lnTo>
                    <a:pt x="142" y="16"/>
                  </a:lnTo>
                  <a:close/>
                  <a:moveTo>
                    <a:pt x="142" y="0"/>
                  </a:moveTo>
                  <a:lnTo>
                    <a:pt x="142" y="0"/>
                  </a:lnTo>
                  <a:lnTo>
                    <a:pt x="131" y="0"/>
                  </a:lnTo>
                  <a:lnTo>
                    <a:pt x="120" y="1"/>
                  </a:lnTo>
                  <a:lnTo>
                    <a:pt x="111" y="4"/>
                  </a:lnTo>
                  <a:lnTo>
                    <a:pt x="100" y="6"/>
                  </a:lnTo>
                  <a:lnTo>
                    <a:pt x="90" y="10"/>
                  </a:lnTo>
                  <a:lnTo>
                    <a:pt x="82" y="13"/>
                  </a:lnTo>
                  <a:lnTo>
                    <a:pt x="72" y="18"/>
                  </a:lnTo>
                  <a:lnTo>
                    <a:pt x="63" y="24"/>
                  </a:lnTo>
                  <a:lnTo>
                    <a:pt x="55" y="30"/>
                  </a:lnTo>
                  <a:lnTo>
                    <a:pt x="46" y="36"/>
                  </a:lnTo>
                  <a:lnTo>
                    <a:pt x="39" y="44"/>
                  </a:lnTo>
                  <a:lnTo>
                    <a:pt x="33" y="52"/>
                  </a:lnTo>
                  <a:lnTo>
                    <a:pt x="26" y="59"/>
                  </a:lnTo>
                  <a:lnTo>
                    <a:pt x="21" y="69"/>
                  </a:lnTo>
                  <a:lnTo>
                    <a:pt x="15" y="78"/>
                  </a:lnTo>
                  <a:lnTo>
                    <a:pt x="11" y="87"/>
                  </a:lnTo>
                  <a:lnTo>
                    <a:pt x="11" y="87"/>
                  </a:lnTo>
                  <a:lnTo>
                    <a:pt x="6" y="102"/>
                  </a:lnTo>
                  <a:lnTo>
                    <a:pt x="3" y="115"/>
                  </a:lnTo>
                  <a:lnTo>
                    <a:pt x="0" y="130"/>
                  </a:lnTo>
                  <a:lnTo>
                    <a:pt x="0" y="143"/>
                  </a:lnTo>
                  <a:lnTo>
                    <a:pt x="0" y="156"/>
                  </a:lnTo>
                  <a:lnTo>
                    <a:pt x="3" y="170"/>
                  </a:lnTo>
                  <a:lnTo>
                    <a:pt x="6" y="183"/>
                  </a:lnTo>
                  <a:lnTo>
                    <a:pt x="11" y="196"/>
                  </a:lnTo>
                  <a:lnTo>
                    <a:pt x="17" y="209"/>
                  </a:lnTo>
                  <a:lnTo>
                    <a:pt x="23" y="221"/>
                  </a:lnTo>
                  <a:lnTo>
                    <a:pt x="32" y="232"/>
                  </a:lnTo>
                  <a:lnTo>
                    <a:pt x="40" y="241"/>
                  </a:lnTo>
                  <a:lnTo>
                    <a:pt x="51" y="251"/>
                  </a:lnTo>
                  <a:lnTo>
                    <a:pt x="62" y="260"/>
                  </a:lnTo>
                  <a:lnTo>
                    <a:pt x="74" y="267"/>
                  </a:lnTo>
                  <a:lnTo>
                    <a:pt x="88" y="273"/>
                  </a:lnTo>
                  <a:lnTo>
                    <a:pt x="88" y="273"/>
                  </a:lnTo>
                  <a:lnTo>
                    <a:pt x="95" y="277"/>
                  </a:lnTo>
                  <a:lnTo>
                    <a:pt x="95" y="277"/>
                  </a:lnTo>
                  <a:lnTo>
                    <a:pt x="112" y="283"/>
                  </a:lnTo>
                  <a:lnTo>
                    <a:pt x="129" y="287"/>
                  </a:lnTo>
                  <a:lnTo>
                    <a:pt x="147" y="290"/>
                  </a:lnTo>
                  <a:lnTo>
                    <a:pt x="165" y="291"/>
                  </a:lnTo>
                  <a:lnTo>
                    <a:pt x="165" y="291"/>
                  </a:lnTo>
                  <a:lnTo>
                    <a:pt x="187" y="290"/>
                  </a:lnTo>
                  <a:lnTo>
                    <a:pt x="206" y="286"/>
                  </a:lnTo>
                  <a:lnTo>
                    <a:pt x="225" y="283"/>
                  </a:lnTo>
                  <a:lnTo>
                    <a:pt x="240" y="277"/>
                  </a:lnTo>
                  <a:lnTo>
                    <a:pt x="253" y="272"/>
                  </a:lnTo>
                  <a:lnTo>
                    <a:pt x="262" y="267"/>
                  </a:lnTo>
                  <a:lnTo>
                    <a:pt x="272" y="262"/>
                  </a:lnTo>
                  <a:lnTo>
                    <a:pt x="300" y="245"/>
                  </a:lnTo>
                  <a:lnTo>
                    <a:pt x="268" y="235"/>
                  </a:lnTo>
                  <a:lnTo>
                    <a:pt x="268" y="235"/>
                  </a:lnTo>
                  <a:lnTo>
                    <a:pt x="254" y="229"/>
                  </a:lnTo>
                  <a:lnTo>
                    <a:pt x="254" y="229"/>
                  </a:lnTo>
                  <a:lnTo>
                    <a:pt x="265" y="213"/>
                  </a:lnTo>
                  <a:lnTo>
                    <a:pt x="273" y="196"/>
                  </a:lnTo>
                  <a:lnTo>
                    <a:pt x="273" y="196"/>
                  </a:lnTo>
                  <a:lnTo>
                    <a:pt x="278" y="183"/>
                  </a:lnTo>
                  <a:lnTo>
                    <a:pt x="282" y="169"/>
                  </a:lnTo>
                  <a:lnTo>
                    <a:pt x="283" y="155"/>
                  </a:lnTo>
                  <a:lnTo>
                    <a:pt x="284" y="141"/>
                  </a:lnTo>
                  <a:lnTo>
                    <a:pt x="283" y="127"/>
                  </a:lnTo>
                  <a:lnTo>
                    <a:pt x="282" y="114"/>
                  </a:lnTo>
                  <a:lnTo>
                    <a:pt x="278" y="101"/>
                  </a:lnTo>
                  <a:lnTo>
                    <a:pt x="273" y="87"/>
                  </a:lnTo>
                  <a:lnTo>
                    <a:pt x="267" y="75"/>
                  </a:lnTo>
                  <a:lnTo>
                    <a:pt x="260" y="64"/>
                  </a:lnTo>
                  <a:lnTo>
                    <a:pt x="253" y="52"/>
                  </a:lnTo>
                  <a:lnTo>
                    <a:pt x="243" y="42"/>
                  </a:lnTo>
                  <a:lnTo>
                    <a:pt x="233" y="33"/>
                  </a:lnTo>
                  <a:lnTo>
                    <a:pt x="221" y="24"/>
                  </a:lnTo>
                  <a:lnTo>
                    <a:pt x="209" y="17"/>
                  </a:lnTo>
                  <a:lnTo>
                    <a:pt x="197" y="11"/>
                  </a:lnTo>
                  <a:lnTo>
                    <a:pt x="197" y="11"/>
                  </a:lnTo>
                  <a:lnTo>
                    <a:pt x="183" y="6"/>
                  </a:lnTo>
                  <a:lnTo>
                    <a:pt x="170" y="2"/>
                  </a:lnTo>
                  <a:lnTo>
                    <a:pt x="155" y="1"/>
                  </a:lnTo>
                  <a:lnTo>
                    <a:pt x="1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2" name="Freeform 69"/>
            <p:cNvSpPr>
              <a:spLocks/>
            </p:cNvSpPr>
            <p:nvPr/>
          </p:nvSpPr>
          <p:spPr bwMode="auto">
            <a:xfrm>
              <a:off x="2086018" y="1372147"/>
              <a:ext cx="1456919" cy="1479683"/>
            </a:xfrm>
            <a:custGeom>
              <a:avLst/>
              <a:gdLst>
                <a:gd name="T0" fmla="*/ 127 w 255"/>
                <a:gd name="T1" fmla="*/ 0 h 261"/>
                <a:gd name="T2" fmla="*/ 151 w 255"/>
                <a:gd name="T3" fmla="*/ 1 h 261"/>
                <a:gd name="T4" fmla="*/ 176 w 255"/>
                <a:gd name="T5" fmla="*/ 9 h 261"/>
                <a:gd name="T6" fmla="*/ 188 w 255"/>
                <a:gd name="T7" fmla="*/ 14 h 261"/>
                <a:gd name="T8" fmla="*/ 208 w 255"/>
                <a:gd name="T9" fmla="*/ 29 h 261"/>
                <a:gd name="T10" fmla="*/ 225 w 255"/>
                <a:gd name="T11" fmla="*/ 46 h 261"/>
                <a:gd name="T12" fmla="*/ 239 w 255"/>
                <a:gd name="T13" fmla="*/ 66 h 261"/>
                <a:gd name="T14" fmla="*/ 248 w 255"/>
                <a:gd name="T15" fmla="*/ 90 h 261"/>
                <a:gd name="T16" fmla="*/ 253 w 255"/>
                <a:gd name="T17" fmla="*/ 113 h 261"/>
                <a:gd name="T18" fmla="*/ 253 w 255"/>
                <a:gd name="T19" fmla="*/ 138 h 261"/>
                <a:gd name="T20" fmla="*/ 248 w 255"/>
                <a:gd name="T21" fmla="*/ 162 h 261"/>
                <a:gd name="T22" fmla="*/ 245 w 255"/>
                <a:gd name="T23" fmla="*/ 174 h 261"/>
                <a:gd name="T24" fmla="*/ 231 w 255"/>
                <a:gd name="T25" fmla="*/ 197 h 261"/>
                <a:gd name="T26" fmla="*/ 216 w 255"/>
                <a:gd name="T27" fmla="*/ 217 h 261"/>
                <a:gd name="T28" fmla="*/ 223 w 255"/>
                <a:gd name="T29" fmla="*/ 222 h 261"/>
                <a:gd name="T30" fmla="*/ 239 w 255"/>
                <a:gd name="T31" fmla="*/ 230 h 261"/>
                <a:gd name="T32" fmla="*/ 248 w 255"/>
                <a:gd name="T33" fmla="*/ 234 h 261"/>
                <a:gd name="T34" fmla="*/ 233 w 255"/>
                <a:gd name="T35" fmla="*/ 242 h 261"/>
                <a:gd name="T36" fmla="*/ 206 w 255"/>
                <a:gd name="T37" fmla="*/ 252 h 261"/>
                <a:gd name="T38" fmla="*/ 171 w 255"/>
                <a:gd name="T39" fmla="*/ 259 h 261"/>
                <a:gd name="T40" fmla="*/ 150 w 255"/>
                <a:gd name="T41" fmla="*/ 261 h 261"/>
                <a:gd name="T42" fmla="*/ 119 w 255"/>
                <a:gd name="T43" fmla="*/ 257 h 261"/>
                <a:gd name="T44" fmla="*/ 86 w 255"/>
                <a:gd name="T45" fmla="*/ 246 h 261"/>
                <a:gd name="T46" fmla="*/ 79 w 255"/>
                <a:gd name="T47" fmla="*/ 244 h 261"/>
                <a:gd name="T48" fmla="*/ 67 w 255"/>
                <a:gd name="T49" fmla="*/ 237 h 261"/>
                <a:gd name="T50" fmla="*/ 46 w 255"/>
                <a:gd name="T51" fmla="*/ 224 h 261"/>
                <a:gd name="T52" fmla="*/ 29 w 255"/>
                <a:gd name="T53" fmla="*/ 206 h 261"/>
                <a:gd name="T54" fmla="*/ 14 w 255"/>
                <a:gd name="T55" fmla="*/ 185 h 261"/>
                <a:gd name="T56" fmla="*/ 6 w 255"/>
                <a:gd name="T57" fmla="*/ 164 h 261"/>
                <a:gd name="T58" fmla="*/ 1 w 255"/>
                <a:gd name="T59" fmla="*/ 139 h 261"/>
                <a:gd name="T60" fmla="*/ 1 w 255"/>
                <a:gd name="T61" fmla="*/ 115 h 261"/>
                <a:gd name="T62" fmla="*/ 6 w 255"/>
                <a:gd name="T63" fmla="*/ 90 h 261"/>
                <a:gd name="T64" fmla="*/ 9 w 255"/>
                <a:gd name="T65" fmla="*/ 77 h 261"/>
                <a:gd name="T66" fmla="*/ 18 w 255"/>
                <a:gd name="T67" fmla="*/ 60 h 261"/>
                <a:gd name="T68" fmla="*/ 42 w 255"/>
                <a:gd name="T69" fmla="*/ 31 h 261"/>
                <a:gd name="T70" fmla="*/ 74 w 255"/>
                <a:gd name="T71" fmla="*/ 11 h 261"/>
                <a:gd name="T72" fmla="*/ 109 w 255"/>
                <a:gd name="T73" fmla="*/ 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61">
                  <a:moveTo>
                    <a:pt x="127" y="0"/>
                  </a:moveTo>
                  <a:lnTo>
                    <a:pt x="127" y="0"/>
                  </a:lnTo>
                  <a:lnTo>
                    <a:pt x="139" y="0"/>
                  </a:lnTo>
                  <a:lnTo>
                    <a:pt x="151" y="1"/>
                  </a:lnTo>
                  <a:lnTo>
                    <a:pt x="164" y="5"/>
                  </a:lnTo>
                  <a:lnTo>
                    <a:pt x="176" y="9"/>
                  </a:lnTo>
                  <a:lnTo>
                    <a:pt x="176" y="9"/>
                  </a:lnTo>
                  <a:lnTo>
                    <a:pt x="188" y="14"/>
                  </a:lnTo>
                  <a:lnTo>
                    <a:pt x="199" y="22"/>
                  </a:lnTo>
                  <a:lnTo>
                    <a:pt x="208" y="29"/>
                  </a:lnTo>
                  <a:lnTo>
                    <a:pt x="217" y="37"/>
                  </a:lnTo>
                  <a:lnTo>
                    <a:pt x="225" y="46"/>
                  </a:lnTo>
                  <a:lnTo>
                    <a:pt x="233" y="56"/>
                  </a:lnTo>
                  <a:lnTo>
                    <a:pt x="239" y="66"/>
                  </a:lnTo>
                  <a:lnTo>
                    <a:pt x="245" y="77"/>
                  </a:lnTo>
                  <a:lnTo>
                    <a:pt x="248" y="90"/>
                  </a:lnTo>
                  <a:lnTo>
                    <a:pt x="251" y="100"/>
                  </a:lnTo>
                  <a:lnTo>
                    <a:pt x="253" y="113"/>
                  </a:lnTo>
                  <a:lnTo>
                    <a:pt x="255" y="125"/>
                  </a:lnTo>
                  <a:lnTo>
                    <a:pt x="253" y="138"/>
                  </a:lnTo>
                  <a:lnTo>
                    <a:pt x="252" y="150"/>
                  </a:lnTo>
                  <a:lnTo>
                    <a:pt x="248" y="162"/>
                  </a:lnTo>
                  <a:lnTo>
                    <a:pt x="245" y="174"/>
                  </a:lnTo>
                  <a:lnTo>
                    <a:pt x="245" y="174"/>
                  </a:lnTo>
                  <a:lnTo>
                    <a:pt x="239" y="187"/>
                  </a:lnTo>
                  <a:lnTo>
                    <a:pt x="231" y="197"/>
                  </a:lnTo>
                  <a:lnTo>
                    <a:pt x="224" y="207"/>
                  </a:lnTo>
                  <a:lnTo>
                    <a:pt x="216" y="217"/>
                  </a:lnTo>
                  <a:lnTo>
                    <a:pt x="216" y="217"/>
                  </a:lnTo>
                  <a:lnTo>
                    <a:pt x="223" y="222"/>
                  </a:lnTo>
                  <a:lnTo>
                    <a:pt x="230" y="227"/>
                  </a:lnTo>
                  <a:lnTo>
                    <a:pt x="239" y="230"/>
                  </a:lnTo>
                  <a:lnTo>
                    <a:pt x="248" y="234"/>
                  </a:lnTo>
                  <a:lnTo>
                    <a:pt x="248" y="234"/>
                  </a:lnTo>
                  <a:lnTo>
                    <a:pt x="241" y="237"/>
                  </a:lnTo>
                  <a:lnTo>
                    <a:pt x="233" y="242"/>
                  </a:lnTo>
                  <a:lnTo>
                    <a:pt x="221" y="247"/>
                  </a:lnTo>
                  <a:lnTo>
                    <a:pt x="206" y="252"/>
                  </a:lnTo>
                  <a:lnTo>
                    <a:pt x="189" y="256"/>
                  </a:lnTo>
                  <a:lnTo>
                    <a:pt x="171" y="259"/>
                  </a:lnTo>
                  <a:lnTo>
                    <a:pt x="150" y="261"/>
                  </a:lnTo>
                  <a:lnTo>
                    <a:pt x="150" y="261"/>
                  </a:lnTo>
                  <a:lnTo>
                    <a:pt x="134" y="259"/>
                  </a:lnTo>
                  <a:lnTo>
                    <a:pt x="119" y="257"/>
                  </a:lnTo>
                  <a:lnTo>
                    <a:pt x="102" y="252"/>
                  </a:lnTo>
                  <a:lnTo>
                    <a:pt x="86" y="246"/>
                  </a:lnTo>
                  <a:lnTo>
                    <a:pt x="86" y="246"/>
                  </a:lnTo>
                  <a:lnTo>
                    <a:pt x="79" y="244"/>
                  </a:lnTo>
                  <a:lnTo>
                    <a:pt x="79" y="244"/>
                  </a:lnTo>
                  <a:lnTo>
                    <a:pt x="67" y="237"/>
                  </a:lnTo>
                  <a:lnTo>
                    <a:pt x="56" y="231"/>
                  </a:lnTo>
                  <a:lnTo>
                    <a:pt x="46" y="224"/>
                  </a:lnTo>
                  <a:lnTo>
                    <a:pt x="36" y="216"/>
                  </a:lnTo>
                  <a:lnTo>
                    <a:pt x="29" y="206"/>
                  </a:lnTo>
                  <a:lnTo>
                    <a:pt x="22" y="196"/>
                  </a:lnTo>
                  <a:lnTo>
                    <a:pt x="14" y="185"/>
                  </a:lnTo>
                  <a:lnTo>
                    <a:pt x="9" y="174"/>
                  </a:lnTo>
                  <a:lnTo>
                    <a:pt x="6" y="164"/>
                  </a:lnTo>
                  <a:lnTo>
                    <a:pt x="2" y="151"/>
                  </a:lnTo>
                  <a:lnTo>
                    <a:pt x="1" y="139"/>
                  </a:lnTo>
                  <a:lnTo>
                    <a:pt x="0" y="127"/>
                  </a:lnTo>
                  <a:lnTo>
                    <a:pt x="1" y="115"/>
                  </a:lnTo>
                  <a:lnTo>
                    <a:pt x="2" y="102"/>
                  </a:lnTo>
                  <a:lnTo>
                    <a:pt x="6" y="90"/>
                  </a:lnTo>
                  <a:lnTo>
                    <a:pt x="9" y="77"/>
                  </a:lnTo>
                  <a:lnTo>
                    <a:pt x="9" y="77"/>
                  </a:lnTo>
                  <a:lnTo>
                    <a:pt x="14" y="69"/>
                  </a:lnTo>
                  <a:lnTo>
                    <a:pt x="18" y="60"/>
                  </a:lnTo>
                  <a:lnTo>
                    <a:pt x="30" y="45"/>
                  </a:lnTo>
                  <a:lnTo>
                    <a:pt x="42" y="31"/>
                  </a:lnTo>
                  <a:lnTo>
                    <a:pt x="57" y="20"/>
                  </a:lnTo>
                  <a:lnTo>
                    <a:pt x="74" y="11"/>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 name="Freeform 70"/>
            <p:cNvSpPr>
              <a:spLocks/>
            </p:cNvSpPr>
            <p:nvPr/>
          </p:nvSpPr>
          <p:spPr bwMode="auto">
            <a:xfrm>
              <a:off x="2006347" y="1281090"/>
              <a:ext cx="1707327" cy="1661799"/>
            </a:xfrm>
            <a:custGeom>
              <a:avLst/>
              <a:gdLst>
                <a:gd name="T0" fmla="*/ 142 w 300"/>
                <a:gd name="T1" fmla="*/ 0 h 291"/>
                <a:gd name="T2" fmla="*/ 120 w 300"/>
                <a:gd name="T3" fmla="*/ 1 h 291"/>
                <a:gd name="T4" fmla="*/ 100 w 300"/>
                <a:gd name="T5" fmla="*/ 6 h 291"/>
                <a:gd name="T6" fmla="*/ 82 w 300"/>
                <a:gd name="T7" fmla="*/ 13 h 291"/>
                <a:gd name="T8" fmla="*/ 63 w 300"/>
                <a:gd name="T9" fmla="*/ 24 h 291"/>
                <a:gd name="T10" fmla="*/ 46 w 300"/>
                <a:gd name="T11" fmla="*/ 36 h 291"/>
                <a:gd name="T12" fmla="*/ 33 w 300"/>
                <a:gd name="T13" fmla="*/ 52 h 291"/>
                <a:gd name="T14" fmla="*/ 21 w 300"/>
                <a:gd name="T15" fmla="*/ 69 h 291"/>
                <a:gd name="T16" fmla="*/ 11 w 300"/>
                <a:gd name="T17" fmla="*/ 87 h 291"/>
                <a:gd name="T18" fmla="*/ 6 w 300"/>
                <a:gd name="T19" fmla="*/ 102 h 291"/>
                <a:gd name="T20" fmla="*/ 0 w 300"/>
                <a:gd name="T21" fmla="*/ 130 h 291"/>
                <a:gd name="T22" fmla="*/ 0 w 300"/>
                <a:gd name="T23" fmla="*/ 156 h 291"/>
                <a:gd name="T24" fmla="*/ 6 w 300"/>
                <a:gd name="T25" fmla="*/ 183 h 291"/>
                <a:gd name="T26" fmla="*/ 17 w 300"/>
                <a:gd name="T27" fmla="*/ 209 h 291"/>
                <a:gd name="T28" fmla="*/ 32 w 300"/>
                <a:gd name="T29" fmla="*/ 232 h 291"/>
                <a:gd name="T30" fmla="*/ 51 w 300"/>
                <a:gd name="T31" fmla="*/ 251 h 291"/>
                <a:gd name="T32" fmla="*/ 74 w 300"/>
                <a:gd name="T33" fmla="*/ 267 h 291"/>
                <a:gd name="T34" fmla="*/ 88 w 300"/>
                <a:gd name="T35" fmla="*/ 273 h 291"/>
                <a:gd name="T36" fmla="*/ 95 w 300"/>
                <a:gd name="T37" fmla="*/ 277 h 291"/>
                <a:gd name="T38" fmla="*/ 129 w 300"/>
                <a:gd name="T39" fmla="*/ 287 h 291"/>
                <a:gd name="T40" fmla="*/ 165 w 300"/>
                <a:gd name="T41" fmla="*/ 291 h 291"/>
                <a:gd name="T42" fmla="*/ 187 w 300"/>
                <a:gd name="T43" fmla="*/ 290 h 291"/>
                <a:gd name="T44" fmla="*/ 225 w 300"/>
                <a:gd name="T45" fmla="*/ 283 h 291"/>
                <a:gd name="T46" fmla="*/ 253 w 300"/>
                <a:gd name="T47" fmla="*/ 272 h 291"/>
                <a:gd name="T48" fmla="*/ 272 w 300"/>
                <a:gd name="T49" fmla="*/ 262 h 291"/>
                <a:gd name="T50" fmla="*/ 268 w 300"/>
                <a:gd name="T51" fmla="*/ 235 h 291"/>
                <a:gd name="T52" fmla="*/ 254 w 300"/>
                <a:gd name="T53" fmla="*/ 229 h 291"/>
                <a:gd name="T54" fmla="*/ 265 w 300"/>
                <a:gd name="T55" fmla="*/ 213 h 291"/>
                <a:gd name="T56" fmla="*/ 273 w 300"/>
                <a:gd name="T57" fmla="*/ 196 h 291"/>
                <a:gd name="T58" fmla="*/ 282 w 300"/>
                <a:gd name="T59" fmla="*/ 169 h 291"/>
                <a:gd name="T60" fmla="*/ 284 w 300"/>
                <a:gd name="T61" fmla="*/ 141 h 291"/>
                <a:gd name="T62" fmla="*/ 282 w 300"/>
                <a:gd name="T63" fmla="*/ 114 h 291"/>
                <a:gd name="T64" fmla="*/ 273 w 300"/>
                <a:gd name="T65" fmla="*/ 87 h 291"/>
                <a:gd name="T66" fmla="*/ 260 w 300"/>
                <a:gd name="T67" fmla="*/ 64 h 291"/>
                <a:gd name="T68" fmla="*/ 243 w 300"/>
                <a:gd name="T69" fmla="*/ 42 h 291"/>
                <a:gd name="T70" fmla="*/ 221 w 300"/>
                <a:gd name="T71" fmla="*/ 24 h 291"/>
                <a:gd name="T72" fmla="*/ 197 w 300"/>
                <a:gd name="T73" fmla="*/ 11 h 291"/>
                <a:gd name="T74" fmla="*/ 183 w 300"/>
                <a:gd name="T75" fmla="*/ 6 h 291"/>
                <a:gd name="T76" fmla="*/ 155 w 300"/>
                <a:gd name="T77" fmla="*/ 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0" h="291">
                  <a:moveTo>
                    <a:pt x="142" y="0"/>
                  </a:moveTo>
                  <a:lnTo>
                    <a:pt x="142" y="0"/>
                  </a:lnTo>
                  <a:lnTo>
                    <a:pt x="131" y="0"/>
                  </a:lnTo>
                  <a:lnTo>
                    <a:pt x="120" y="1"/>
                  </a:lnTo>
                  <a:lnTo>
                    <a:pt x="111" y="4"/>
                  </a:lnTo>
                  <a:lnTo>
                    <a:pt x="100" y="6"/>
                  </a:lnTo>
                  <a:lnTo>
                    <a:pt x="90" y="10"/>
                  </a:lnTo>
                  <a:lnTo>
                    <a:pt x="82" y="13"/>
                  </a:lnTo>
                  <a:lnTo>
                    <a:pt x="72" y="18"/>
                  </a:lnTo>
                  <a:lnTo>
                    <a:pt x="63" y="24"/>
                  </a:lnTo>
                  <a:lnTo>
                    <a:pt x="55" y="30"/>
                  </a:lnTo>
                  <a:lnTo>
                    <a:pt x="46" y="36"/>
                  </a:lnTo>
                  <a:lnTo>
                    <a:pt x="39" y="44"/>
                  </a:lnTo>
                  <a:lnTo>
                    <a:pt x="33" y="52"/>
                  </a:lnTo>
                  <a:lnTo>
                    <a:pt x="26" y="59"/>
                  </a:lnTo>
                  <a:lnTo>
                    <a:pt x="21" y="69"/>
                  </a:lnTo>
                  <a:lnTo>
                    <a:pt x="15" y="78"/>
                  </a:lnTo>
                  <a:lnTo>
                    <a:pt x="11" y="87"/>
                  </a:lnTo>
                  <a:lnTo>
                    <a:pt x="11" y="87"/>
                  </a:lnTo>
                  <a:lnTo>
                    <a:pt x="6" y="102"/>
                  </a:lnTo>
                  <a:lnTo>
                    <a:pt x="3" y="115"/>
                  </a:lnTo>
                  <a:lnTo>
                    <a:pt x="0" y="130"/>
                  </a:lnTo>
                  <a:lnTo>
                    <a:pt x="0" y="143"/>
                  </a:lnTo>
                  <a:lnTo>
                    <a:pt x="0" y="156"/>
                  </a:lnTo>
                  <a:lnTo>
                    <a:pt x="3" y="170"/>
                  </a:lnTo>
                  <a:lnTo>
                    <a:pt x="6" y="183"/>
                  </a:lnTo>
                  <a:lnTo>
                    <a:pt x="11" y="196"/>
                  </a:lnTo>
                  <a:lnTo>
                    <a:pt x="17" y="209"/>
                  </a:lnTo>
                  <a:lnTo>
                    <a:pt x="23" y="221"/>
                  </a:lnTo>
                  <a:lnTo>
                    <a:pt x="32" y="232"/>
                  </a:lnTo>
                  <a:lnTo>
                    <a:pt x="40" y="241"/>
                  </a:lnTo>
                  <a:lnTo>
                    <a:pt x="51" y="251"/>
                  </a:lnTo>
                  <a:lnTo>
                    <a:pt x="62" y="260"/>
                  </a:lnTo>
                  <a:lnTo>
                    <a:pt x="74" y="267"/>
                  </a:lnTo>
                  <a:lnTo>
                    <a:pt x="88" y="273"/>
                  </a:lnTo>
                  <a:lnTo>
                    <a:pt x="88" y="273"/>
                  </a:lnTo>
                  <a:lnTo>
                    <a:pt x="95" y="277"/>
                  </a:lnTo>
                  <a:lnTo>
                    <a:pt x="95" y="277"/>
                  </a:lnTo>
                  <a:lnTo>
                    <a:pt x="112" y="283"/>
                  </a:lnTo>
                  <a:lnTo>
                    <a:pt x="129" y="287"/>
                  </a:lnTo>
                  <a:lnTo>
                    <a:pt x="147" y="290"/>
                  </a:lnTo>
                  <a:lnTo>
                    <a:pt x="165" y="291"/>
                  </a:lnTo>
                  <a:lnTo>
                    <a:pt x="165" y="291"/>
                  </a:lnTo>
                  <a:lnTo>
                    <a:pt x="187" y="290"/>
                  </a:lnTo>
                  <a:lnTo>
                    <a:pt x="206" y="286"/>
                  </a:lnTo>
                  <a:lnTo>
                    <a:pt x="225" y="283"/>
                  </a:lnTo>
                  <a:lnTo>
                    <a:pt x="240" y="277"/>
                  </a:lnTo>
                  <a:lnTo>
                    <a:pt x="253" y="272"/>
                  </a:lnTo>
                  <a:lnTo>
                    <a:pt x="262" y="267"/>
                  </a:lnTo>
                  <a:lnTo>
                    <a:pt x="272" y="262"/>
                  </a:lnTo>
                  <a:lnTo>
                    <a:pt x="300" y="245"/>
                  </a:lnTo>
                  <a:lnTo>
                    <a:pt x="268" y="235"/>
                  </a:lnTo>
                  <a:lnTo>
                    <a:pt x="268" y="235"/>
                  </a:lnTo>
                  <a:lnTo>
                    <a:pt x="254" y="229"/>
                  </a:lnTo>
                  <a:lnTo>
                    <a:pt x="254" y="229"/>
                  </a:lnTo>
                  <a:lnTo>
                    <a:pt x="265" y="213"/>
                  </a:lnTo>
                  <a:lnTo>
                    <a:pt x="273" y="196"/>
                  </a:lnTo>
                  <a:lnTo>
                    <a:pt x="273" y="196"/>
                  </a:lnTo>
                  <a:lnTo>
                    <a:pt x="278" y="183"/>
                  </a:lnTo>
                  <a:lnTo>
                    <a:pt x="282" y="169"/>
                  </a:lnTo>
                  <a:lnTo>
                    <a:pt x="283" y="155"/>
                  </a:lnTo>
                  <a:lnTo>
                    <a:pt x="284" y="141"/>
                  </a:lnTo>
                  <a:lnTo>
                    <a:pt x="283" y="127"/>
                  </a:lnTo>
                  <a:lnTo>
                    <a:pt x="282" y="114"/>
                  </a:lnTo>
                  <a:lnTo>
                    <a:pt x="278" y="101"/>
                  </a:lnTo>
                  <a:lnTo>
                    <a:pt x="273" y="87"/>
                  </a:lnTo>
                  <a:lnTo>
                    <a:pt x="267" y="75"/>
                  </a:lnTo>
                  <a:lnTo>
                    <a:pt x="260" y="64"/>
                  </a:lnTo>
                  <a:lnTo>
                    <a:pt x="253" y="52"/>
                  </a:lnTo>
                  <a:lnTo>
                    <a:pt x="243" y="42"/>
                  </a:lnTo>
                  <a:lnTo>
                    <a:pt x="233" y="33"/>
                  </a:lnTo>
                  <a:lnTo>
                    <a:pt x="221" y="24"/>
                  </a:lnTo>
                  <a:lnTo>
                    <a:pt x="209" y="17"/>
                  </a:lnTo>
                  <a:lnTo>
                    <a:pt x="197" y="11"/>
                  </a:lnTo>
                  <a:lnTo>
                    <a:pt x="197" y="11"/>
                  </a:lnTo>
                  <a:lnTo>
                    <a:pt x="183" y="6"/>
                  </a:lnTo>
                  <a:lnTo>
                    <a:pt x="170" y="2"/>
                  </a:lnTo>
                  <a:lnTo>
                    <a:pt x="155" y="1"/>
                  </a:lnTo>
                  <a:lnTo>
                    <a:pt x="1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4" name="ZoneTexte 61"/>
            <p:cNvSpPr txBox="1"/>
            <p:nvPr/>
          </p:nvSpPr>
          <p:spPr>
            <a:xfrm>
              <a:off x="2364671" y="1662241"/>
              <a:ext cx="899605" cy="830997"/>
            </a:xfrm>
            <a:prstGeom prst="rect">
              <a:avLst/>
            </a:prstGeom>
            <a:noFill/>
          </p:spPr>
          <p:txBody>
            <a:bodyPr wrap="none" rtlCol="0" anchor="ctr">
              <a:spAutoFit/>
            </a:bodyPr>
            <a:lstStyle/>
            <a:p>
              <a:pPr algn="ctr"/>
              <a:r>
                <a:rPr lang="tr-TR" sz="4800" b="1" dirty="0" smtClean="0">
                  <a:solidFill>
                    <a:schemeClr val="accent1">
                      <a:lumMod val="50000"/>
                    </a:schemeClr>
                  </a:solidFill>
                </a:rPr>
                <a:t>K</a:t>
              </a:r>
              <a:r>
                <a:rPr lang="tr-TR" sz="1100" dirty="0" smtClean="0">
                  <a:solidFill>
                    <a:schemeClr val="accent1">
                      <a:lumMod val="50000"/>
                    </a:schemeClr>
                  </a:solidFill>
                </a:rPr>
                <a:t>ültürel</a:t>
              </a:r>
              <a:endParaRPr lang="en-US" sz="1100" dirty="0">
                <a:solidFill>
                  <a:schemeClr val="accent1">
                    <a:lumMod val="50000"/>
                  </a:schemeClr>
                </a:solidFill>
              </a:endParaRPr>
            </a:p>
          </p:txBody>
        </p:sp>
      </p:grpSp>
      <p:sp>
        <p:nvSpPr>
          <p:cNvPr id="105" name="Text Box 20"/>
          <p:cNvSpPr txBox="1">
            <a:spLocks noChangeArrowheads="1"/>
          </p:cNvSpPr>
          <p:nvPr/>
        </p:nvSpPr>
        <p:spPr bwMode="auto">
          <a:xfrm>
            <a:off x="3825117" y="3429000"/>
            <a:ext cx="4431123"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wrap="square">
            <a:spAutoFit/>
          </a:bodyPr>
          <a:lstStyle>
            <a:lvl1pPr marL="174625" indent="-174625">
              <a:defRPr>
                <a:solidFill>
                  <a:schemeClr val="tx1"/>
                </a:solidFill>
                <a:latin typeface="Calibri" pitchFamily="34" charset="0"/>
              </a:defRPr>
            </a:lvl1pPr>
            <a:lvl2pPr>
              <a:defRPr>
                <a:solidFill>
                  <a:schemeClr val="tx1"/>
                </a:solidFill>
                <a:latin typeface="Calibri" pitchFamily="34" charset="0"/>
              </a:defRPr>
            </a:lvl2pPr>
            <a:lvl3pPr>
              <a:defRPr>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Bef>
                <a:spcPct val="0"/>
              </a:spcBef>
              <a:spcAft>
                <a:spcPct val="0"/>
              </a:spcAft>
              <a:defRPr>
                <a:solidFill>
                  <a:schemeClr val="tx1"/>
                </a:solidFill>
                <a:latin typeface="Calibri" pitchFamily="34" charset="0"/>
              </a:defRPr>
            </a:lvl6pPr>
            <a:lvl7pPr fontAlgn="base">
              <a:spcBef>
                <a:spcPct val="0"/>
              </a:spcBef>
              <a:spcAft>
                <a:spcPct val="0"/>
              </a:spcAft>
              <a:defRPr>
                <a:solidFill>
                  <a:schemeClr val="tx1"/>
                </a:solidFill>
                <a:latin typeface="Calibri" pitchFamily="34" charset="0"/>
              </a:defRPr>
            </a:lvl7pPr>
            <a:lvl8pPr fontAlgn="base">
              <a:spcBef>
                <a:spcPct val="0"/>
              </a:spcBef>
              <a:spcAft>
                <a:spcPct val="0"/>
              </a:spcAft>
              <a:defRPr>
                <a:solidFill>
                  <a:schemeClr val="tx1"/>
                </a:solidFill>
                <a:latin typeface="Calibri" pitchFamily="34" charset="0"/>
              </a:defRPr>
            </a:lvl8pPr>
            <a:lvl9pPr fontAlgn="base">
              <a:spcBef>
                <a:spcPct val="0"/>
              </a:spcBef>
              <a:spcAft>
                <a:spcPct val="0"/>
              </a:spcAft>
              <a:defRPr>
                <a:solidFill>
                  <a:schemeClr val="tx1"/>
                </a:solidFill>
                <a:latin typeface="Calibri" pitchFamily="34" charset="0"/>
              </a:defRPr>
            </a:lvl9pPr>
          </a:lstStyle>
          <a:p>
            <a:pPr lvl="0"/>
            <a:r>
              <a:rPr lang="tr-TR" sz="1600" dirty="0">
                <a:solidFill>
                  <a:schemeClr val="accent1">
                    <a:lumMod val="50000"/>
                  </a:schemeClr>
                </a:solidFill>
              </a:rPr>
              <a:t>Müze /</a:t>
            </a:r>
            <a:r>
              <a:rPr lang="tr-TR" sz="1600" dirty="0" err="1">
                <a:solidFill>
                  <a:schemeClr val="accent1">
                    <a:lumMod val="50000"/>
                  </a:schemeClr>
                </a:solidFill>
              </a:rPr>
              <a:t>Örenyeri</a:t>
            </a:r>
            <a:r>
              <a:rPr lang="tr-TR" sz="1600" dirty="0">
                <a:solidFill>
                  <a:schemeClr val="accent1">
                    <a:lumMod val="50000"/>
                  </a:schemeClr>
                </a:solidFill>
              </a:rPr>
              <a:t> Gezileri</a:t>
            </a:r>
          </a:p>
          <a:p>
            <a:pPr lvl="0"/>
            <a:r>
              <a:rPr lang="tr-TR" sz="1600" dirty="0">
                <a:solidFill>
                  <a:schemeClr val="accent1">
                    <a:lumMod val="50000"/>
                  </a:schemeClr>
                </a:solidFill>
              </a:rPr>
              <a:t>Tarihi Mekân Gezileri</a:t>
            </a:r>
          </a:p>
          <a:p>
            <a:pPr lvl="0"/>
            <a:r>
              <a:rPr lang="tr-TR" sz="1600" dirty="0">
                <a:solidFill>
                  <a:schemeClr val="accent1">
                    <a:lumMod val="50000"/>
                  </a:schemeClr>
                </a:solidFill>
              </a:rPr>
              <a:t>Sanat Galerisi Gezileri</a:t>
            </a:r>
          </a:p>
          <a:p>
            <a:pPr lvl="0"/>
            <a:r>
              <a:rPr lang="tr-TR" sz="1600" dirty="0">
                <a:solidFill>
                  <a:schemeClr val="accent1">
                    <a:lumMod val="50000"/>
                  </a:schemeClr>
                </a:solidFill>
              </a:rPr>
              <a:t>Doğa Gezileri	</a:t>
            </a:r>
          </a:p>
          <a:p>
            <a:pPr lvl="0"/>
            <a:r>
              <a:rPr lang="tr-TR" sz="1600" dirty="0">
                <a:solidFill>
                  <a:schemeClr val="accent1">
                    <a:lumMod val="50000"/>
                  </a:schemeClr>
                </a:solidFill>
              </a:rPr>
              <a:t>Meslekî Alanlara Yönelik Tanıtım Gezileri </a:t>
            </a:r>
          </a:p>
          <a:p>
            <a:pPr lvl="0"/>
            <a:r>
              <a:rPr lang="tr-TR" sz="1600" dirty="0">
                <a:solidFill>
                  <a:schemeClr val="accent1">
                    <a:lumMod val="50000"/>
                  </a:schemeClr>
                </a:solidFill>
              </a:rPr>
              <a:t>Sözlü Gelenekler ve Anlatımlar</a:t>
            </a:r>
          </a:p>
          <a:p>
            <a:pPr lvl="0"/>
            <a:r>
              <a:rPr lang="tr-TR" sz="1600" dirty="0">
                <a:solidFill>
                  <a:schemeClr val="accent1">
                    <a:lumMod val="50000"/>
                  </a:schemeClr>
                </a:solidFill>
              </a:rPr>
              <a:t>Gösteri Sanatları</a:t>
            </a:r>
          </a:p>
          <a:p>
            <a:pPr lvl="0"/>
            <a:r>
              <a:rPr lang="tr-TR" sz="1600" dirty="0">
                <a:solidFill>
                  <a:schemeClr val="accent1">
                    <a:lumMod val="50000"/>
                  </a:schemeClr>
                </a:solidFill>
              </a:rPr>
              <a:t>Toplumsal Uygulamalar Ritüeller ve Şölenler</a:t>
            </a:r>
          </a:p>
          <a:p>
            <a:pPr lvl="0"/>
            <a:r>
              <a:rPr lang="tr-TR" sz="1600" dirty="0">
                <a:solidFill>
                  <a:schemeClr val="accent1">
                    <a:lumMod val="50000"/>
                  </a:schemeClr>
                </a:solidFill>
              </a:rPr>
              <a:t>Doğa ve Evrenle İlgili Bilgi ve Uygulamalar</a:t>
            </a:r>
          </a:p>
          <a:p>
            <a:pPr lvl="0"/>
            <a:r>
              <a:rPr lang="tr-TR" sz="1600" dirty="0">
                <a:solidFill>
                  <a:schemeClr val="accent1">
                    <a:lumMod val="50000"/>
                  </a:schemeClr>
                </a:solidFill>
              </a:rPr>
              <a:t>El Sanatları Geleneği</a:t>
            </a:r>
          </a:p>
          <a:p>
            <a:pPr lvl="0"/>
            <a:r>
              <a:rPr lang="tr-TR" sz="1600" dirty="0">
                <a:solidFill>
                  <a:schemeClr val="accent1">
                    <a:lumMod val="50000"/>
                  </a:schemeClr>
                </a:solidFill>
              </a:rPr>
              <a:t>Meslekî Alan Etkinlikleri</a:t>
            </a:r>
          </a:p>
        </p:txBody>
      </p:sp>
      <p:sp>
        <p:nvSpPr>
          <p:cNvPr id="107" name="Rectangle 6"/>
          <p:cNvSpPr/>
          <p:nvPr/>
        </p:nvSpPr>
        <p:spPr>
          <a:xfrm>
            <a:off x="4810262" y="2109173"/>
            <a:ext cx="3818010" cy="923330"/>
          </a:xfrm>
          <a:prstGeom prst="rect">
            <a:avLst/>
          </a:prstGeom>
        </p:spPr>
        <p:txBody>
          <a:bodyPr wrap="square">
            <a:spAutoFit/>
          </a:bodyPr>
          <a:lstStyle/>
          <a:p>
            <a:pPr>
              <a:lnSpc>
                <a:spcPct val="150000"/>
              </a:lnSpc>
            </a:pPr>
            <a:r>
              <a:rPr lang="tr-TR" b="1" cap="small" dirty="0" smtClean="0">
                <a:solidFill>
                  <a:schemeClr val="bg1"/>
                </a:solidFill>
                <a:effectLst>
                  <a:outerShdw blurRad="38100" dist="38100" dir="2700000" algn="tl">
                    <a:srgbClr val="000000">
                      <a:alpha val="43137"/>
                    </a:srgbClr>
                  </a:outerShdw>
                </a:effectLst>
                <a:latin typeface="Verdana" pitchFamily="34" charset="0"/>
              </a:rPr>
              <a:t>Kültürel Etkinlik Kategorileri</a:t>
            </a:r>
            <a:endParaRPr lang="en-US" b="1" cap="small" dirty="0">
              <a:solidFill>
                <a:schemeClr val="bg1"/>
              </a:solidFill>
              <a:effectLst>
                <a:outerShdw blurRad="38100" dist="38100" dir="2700000" algn="tl">
                  <a:srgbClr val="000000">
                    <a:alpha val="43137"/>
                  </a:srgbClr>
                </a:outerShdw>
              </a:effectLst>
              <a:latin typeface="Verdana" pitchFamily="34" charset="0"/>
            </a:endParaRPr>
          </a:p>
        </p:txBody>
      </p:sp>
      <p:sp>
        <p:nvSpPr>
          <p:cNvPr id="41" name="Dikdörtgen 40"/>
          <p:cNvSpPr/>
          <p:nvPr/>
        </p:nvSpPr>
        <p:spPr>
          <a:xfrm>
            <a:off x="10560496" y="5507546"/>
            <a:ext cx="1631504" cy="1350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Slayt Numarası Yer Tutucusu 1"/>
          <p:cNvSpPr>
            <a:spLocks noGrp="1"/>
          </p:cNvSpPr>
          <p:nvPr>
            <p:ph type="sldNum" sz="quarter" idx="12"/>
          </p:nvPr>
        </p:nvSpPr>
        <p:spPr/>
        <p:txBody>
          <a:bodyPr/>
          <a:lstStyle/>
          <a:p>
            <a:fld id="{F68327C5-B821-4FE9-A59A-A60D9EB59A9A}" type="slidenum">
              <a:rPr lang="en-US" smtClean="0"/>
              <a:pPr/>
              <a:t>6</a:t>
            </a:fld>
            <a:endParaRPr lang="en-US" dirty="0"/>
          </a:p>
        </p:txBody>
      </p:sp>
      <p:sp>
        <p:nvSpPr>
          <p:cNvPr id="43" name="Dikdörtgen 42"/>
          <p:cNvSpPr/>
          <p:nvPr/>
        </p:nvSpPr>
        <p:spPr>
          <a:xfrm>
            <a:off x="0" y="0"/>
            <a:ext cx="12192000" cy="90872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solidFill>
                <a:srgbClr val="C00000"/>
              </a:solidFill>
            </a:endParaRPr>
          </a:p>
        </p:txBody>
      </p:sp>
      <p:sp>
        <p:nvSpPr>
          <p:cNvPr id="44"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b="0" cap="none" dirty="0" smtClean="0">
                <a:ln w="0"/>
                <a:solidFill>
                  <a:srgbClr val="D3363C"/>
                </a:solidFill>
                <a:effectLst>
                  <a:outerShdw blurRad="38100" dist="19050" dir="2700000" algn="tl" rotWithShape="0">
                    <a:schemeClr val="dk1">
                      <a:alpha val="40000"/>
                    </a:schemeClr>
                  </a:outerShdw>
                </a:effectLst>
              </a:rPr>
              <a:t>SOSYAL ETKİNLİK MODÜLÜ</a:t>
            </a:r>
            <a:endParaRPr lang="tr-TR" sz="3600" b="0" cap="none" dirty="0">
              <a:ln w="0"/>
              <a:solidFill>
                <a:srgbClr val="D3363C"/>
              </a:solidFill>
              <a:effectLst>
                <a:outerShdw blurRad="38100" dist="19050" dir="2700000" algn="tl" rotWithShape="0">
                  <a:schemeClr val="dk1">
                    <a:alpha val="40000"/>
                  </a:schemeClr>
                </a:outerShdw>
              </a:effectLst>
            </a:endParaRPr>
          </a:p>
        </p:txBody>
      </p:sp>
      <p:pic>
        <p:nvPicPr>
          <p:cNvPr id="46" name="Resim 45" descr="Ekran Kırpm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3" y="44624"/>
            <a:ext cx="949529" cy="864096"/>
          </a:xfrm>
          <a:prstGeom prst="rect">
            <a:avLst/>
          </a:prstGeom>
        </p:spPr>
      </p:pic>
    </p:spTree>
    <p:extLst>
      <p:ext uri="{BB962C8B-B14F-4D97-AF65-F5344CB8AC3E}">
        <p14:creationId xmlns:p14="http://schemas.microsoft.com/office/powerpoint/2010/main" val="1967451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dirty="0">
                <a:solidFill>
                  <a:schemeClr val="bg1"/>
                </a:solidFill>
              </a:rPr>
              <a:t>SOSYAL ETKİNLİK MODÜLÜ</a:t>
            </a:r>
          </a:p>
        </p:txBody>
      </p:sp>
      <p:sp>
        <p:nvSpPr>
          <p:cNvPr id="45" name="Title 3"/>
          <p:cNvSpPr>
            <a:spLocks noGrp="1"/>
          </p:cNvSpPr>
          <p:nvPr>
            <p:ph type="title"/>
          </p:nvPr>
        </p:nvSpPr>
        <p:spPr>
          <a:xfrm>
            <a:off x="415196" y="957756"/>
            <a:ext cx="9601200" cy="617612"/>
          </a:xfrm>
        </p:spPr>
        <p:txBody>
          <a:bodyPr vert="horz" lIns="91440" tIns="45720" rIns="91440" bIns="45720" rtlCol="0" anchor="ctr">
            <a:noAutofit/>
          </a:bodyPr>
          <a:lstStyle/>
          <a:p>
            <a:r>
              <a:rPr lang="tr-TR" sz="2000" dirty="0">
                <a:latin typeface="Times New Roman" panose="02020603050405020304" pitchFamily="18" charset="0"/>
                <a:cs typeface="Times New Roman" panose="02020603050405020304" pitchFamily="18" charset="0"/>
              </a:rPr>
              <a:t>SOSYAL ETKİNLİK ALANLARI</a:t>
            </a:r>
            <a:endParaRPr lang="en-US" sz="2000" dirty="0">
              <a:latin typeface="Times New Roman" panose="02020603050405020304" pitchFamily="18" charset="0"/>
              <a:cs typeface="Times New Roman" panose="02020603050405020304" pitchFamily="18" charset="0"/>
            </a:endParaRPr>
          </a:p>
        </p:txBody>
      </p:sp>
      <p:sp>
        <p:nvSpPr>
          <p:cNvPr id="52" name="Freeform 65"/>
          <p:cNvSpPr>
            <a:spLocks/>
          </p:cNvSpPr>
          <p:nvPr/>
        </p:nvSpPr>
        <p:spPr bwMode="auto">
          <a:xfrm>
            <a:off x="598236" y="2569860"/>
            <a:ext cx="605362" cy="647917"/>
          </a:xfrm>
          <a:custGeom>
            <a:avLst/>
            <a:gdLst>
              <a:gd name="T0" fmla="*/ 179 w 222"/>
              <a:gd name="T1" fmla="*/ 0 h 230"/>
              <a:gd name="T2" fmla="*/ 179 w 222"/>
              <a:gd name="T3" fmla="*/ 0 h 230"/>
              <a:gd name="T4" fmla="*/ 151 w 222"/>
              <a:gd name="T5" fmla="*/ 17 h 230"/>
              <a:gd name="T6" fmla="*/ 124 w 222"/>
              <a:gd name="T7" fmla="*/ 35 h 230"/>
              <a:gd name="T8" fmla="*/ 99 w 222"/>
              <a:gd name="T9" fmla="*/ 56 h 230"/>
              <a:gd name="T10" fmla="*/ 76 w 222"/>
              <a:gd name="T11" fmla="*/ 78 h 230"/>
              <a:gd name="T12" fmla="*/ 54 w 222"/>
              <a:gd name="T13" fmla="*/ 101 h 230"/>
              <a:gd name="T14" fmla="*/ 35 w 222"/>
              <a:gd name="T15" fmla="*/ 126 h 230"/>
              <a:gd name="T16" fmla="*/ 17 w 222"/>
              <a:gd name="T17" fmla="*/ 153 h 230"/>
              <a:gd name="T18" fmla="*/ 0 w 222"/>
              <a:gd name="T19" fmla="*/ 181 h 230"/>
              <a:gd name="T20" fmla="*/ 0 w 222"/>
              <a:gd name="T21" fmla="*/ 181 h 230"/>
              <a:gd name="T22" fmla="*/ 9 w 222"/>
              <a:gd name="T23" fmla="*/ 191 h 230"/>
              <a:gd name="T24" fmla="*/ 20 w 222"/>
              <a:gd name="T25" fmla="*/ 199 h 230"/>
              <a:gd name="T26" fmla="*/ 32 w 222"/>
              <a:gd name="T27" fmla="*/ 206 h 230"/>
              <a:gd name="T28" fmla="*/ 46 w 222"/>
              <a:gd name="T29" fmla="*/ 213 h 230"/>
              <a:gd name="T30" fmla="*/ 46 w 222"/>
              <a:gd name="T31" fmla="*/ 213 h 230"/>
              <a:gd name="T32" fmla="*/ 53 w 222"/>
              <a:gd name="T33" fmla="*/ 215 h 230"/>
              <a:gd name="T34" fmla="*/ 53 w 222"/>
              <a:gd name="T35" fmla="*/ 215 h 230"/>
              <a:gd name="T36" fmla="*/ 69 w 222"/>
              <a:gd name="T37" fmla="*/ 221 h 230"/>
              <a:gd name="T38" fmla="*/ 86 w 222"/>
              <a:gd name="T39" fmla="*/ 226 h 230"/>
              <a:gd name="T40" fmla="*/ 101 w 222"/>
              <a:gd name="T41" fmla="*/ 228 h 230"/>
              <a:gd name="T42" fmla="*/ 117 w 222"/>
              <a:gd name="T43" fmla="*/ 230 h 230"/>
              <a:gd name="T44" fmla="*/ 117 w 222"/>
              <a:gd name="T45" fmla="*/ 230 h 230"/>
              <a:gd name="T46" fmla="*/ 138 w 222"/>
              <a:gd name="T47" fmla="*/ 228 h 230"/>
              <a:gd name="T48" fmla="*/ 156 w 222"/>
              <a:gd name="T49" fmla="*/ 225 h 230"/>
              <a:gd name="T50" fmla="*/ 173 w 222"/>
              <a:gd name="T51" fmla="*/ 221 h 230"/>
              <a:gd name="T52" fmla="*/ 188 w 222"/>
              <a:gd name="T53" fmla="*/ 216 h 230"/>
              <a:gd name="T54" fmla="*/ 200 w 222"/>
              <a:gd name="T55" fmla="*/ 211 h 230"/>
              <a:gd name="T56" fmla="*/ 208 w 222"/>
              <a:gd name="T57" fmla="*/ 206 h 230"/>
              <a:gd name="T58" fmla="*/ 215 w 222"/>
              <a:gd name="T59" fmla="*/ 203 h 230"/>
              <a:gd name="T60" fmla="*/ 215 w 222"/>
              <a:gd name="T61" fmla="*/ 203 h 230"/>
              <a:gd name="T62" fmla="*/ 206 w 222"/>
              <a:gd name="T63" fmla="*/ 199 h 230"/>
              <a:gd name="T64" fmla="*/ 197 w 222"/>
              <a:gd name="T65" fmla="*/ 196 h 230"/>
              <a:gd name="T66" fmla="*/ 190 w 222"/>
              <a:gd name="T67" fmla="*/ 191 h 230"/>
              <a:gd name="T68" fmla="*/ 183 w 222"/>
              <a:gd name="T69" fmla="*/ 186 h 230"/>
              <a:gd name="T70" fmla="*/ 183 w 222"/>
              <a:gd name="T71" fmla="*/ 186 h 230"/>
              <a:gd name="T72" fmla="*/ 191 w 222"/>
              <a:gd name="T73" fmla="*/ 176 h 230"/>
              <a:gd name="T74" fmla="*/ 198 w 222"/>
              <a:gd name="T75" fmla="*/ 166 h 230"/>
              <a:gd name="T76" fmla="*/ 206 w 222"/>
              <a:gd name="T77" fmla="*/ 156 h 230"/>
              <a:gd name="T78" fmla="*/ 212 w 222"/>
              <a:gd name="T79" fmla="*/ 143 h 230"/>
              <a:gd name="T80" fmla="*/ 212 w 222"/>
              <a:gd name="T81" fmla="*/ 143 h 230"/>
              <a:gd name="T82" fmla="*/ 214 w 222"/>
              <a:gd name="T83" fmla="*/ 134 h 230"/>
              <a:gd name="T84" fmla="*/ 218 w 222"/>
              <a:gd name="T85" fmla="*/ 124 h 230"/>
              <a:gd name="T86" fmla="*/ 219 w 222"/>
              <a:gd name="T87" fmla="*/ 114 h 230"/>
              <a:gd name="T88" fmla="*/ 220 w 222"/>
              <a:gd name="T89" fmla="*/ 105 h 230"/>
              <a:gd name="T90" fmla="*/ 222 w 222"/>
              <a:gd name="T91" fmla="*/ 95 h 230"/>
              <a:gd name="T92" fmla="*/ 220 w 222"/>
              <a:gd name="T93" fmla="*/ 85 h 230"/>
              <a:gd name="T94" fmla="*/ 219 w 222"/>
              <a:gd name="T95" fmla="*/ 76 h 230"/>
              <a:gd name="T96" fmla="*/ 218 w 222"/>
              <a:gd name="T97" fmla="*/ 66 h 230"/>
              <a:gd name="T98" fmla="*/ 212 w 222"/>
              <a:gd name="T99" fmla="*/ 48 h 230"/>
              <a:gd name="T100" fmla="*/ 203 w 222"/>
              <a:gd name="T101" fmla="*/ 31 h 230"/>
              <a:gd name="T102" fmla="*/ 198 w 222"/>
              <a:gd name="T103" fmla="*/ 22 h 230"/>
              <a:gd name="T104" fmla="*/ 192 w 222"/>
              <a:gd name="T105" fmla="*/ 15 h 230"/>
              <a:gd name="T106" fmla="*/ 185 w 222"/>
              <a:gd name="T107" fmla="*/ 8 h 230"/>
              <a:gd name="T108" fmla="*/ 179 w 222"/>
              <a:gd name="T109"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2" h="230">
                <a:moveTo>
                  <a:pt x="179" y="0"/>
                </a:moveTo>
                <a:lnTo>
                  <a:pt x="179" y="0"/>
                </a:lnTo>
                <a:lnTo>
                  <a:pt x="151" y="17"/>
                </a:lnTo>
                <a:lnTo>
                  <a:pt x="124" y="35"/>
                </a:lnTo>
                <a:lnTo>
                  <a:pt x="99" y="56"/>
                </a:lnTo>
                <a:lnTo>
                  <a:pt x="76" y="78"/>
                </a:lnTo>
                <a:lnTo>
                  <a:pt x="54" y="101"/>
                </a:lnTo>
                <a:lnTo>
                  <a:pt x="35" y="126"/>
                </a:lnTo>
                <a:lnTo>
                  <a:pt x="17" y="153"/>
                </a:lnTo>
                <a:lnTo>
                  <a:pt x="0" y="181"/>
                </a:lnTo>
                <a:lnTo>
                  <a:pt x="0" y="181"/>
                </a:lnTo>
                <a:lnTo>
                  <a:pt x="9" y="191"/>
                </a:lnTo>
                <a:lnTo>
                  <a:pt x="20" y="199"/>
                </a:lnTo>
                <a:lnTo>
                  <a:pt x="32" y="206"/>
                </a:lnTo>
                <a:lnTo>
                  <a:pt x="46" y="213"/>
                </a:lnTo>
                <a:lnTo>
                  <a:pt x="46" y="213"/>
                </a:lnTo>
                <a:lnTo>
                  <a:pt x="53" y="215"/>
                </a:lnTo>
                <a:lnTo>
                  <a:pt x="53" y="215"/>
                </a:lnTo>
                <a:lnTo>
                  <a:pt x="69" y="221"/>
                </a:lnTo>
                <a:lnTo>
                  <a:pt x="86" y="226"/>
                </a:lnTo>
                <a:lnTo>
                  <a:pt x="101" y="228"/>
                </a:lnTo>
                <a:lnTo>
                  <a:pt x="117" y="230"/>
                </a:lnTo>
                <a:lnTo>
                  <a:pt x="117" y="230"/>
                </a:lnTo>
                <a:lnTo>
                  <a:pt x="138" y="228"/>
                </a:lnTo>
                <a:lnTo>
                  <a:pt x="156" y="225"/>
                </a:lnTo>
                <a:lnTo>
                  <a:pt x="173" y="221"/>
                </a:lnTo>
                <a:lnTo>
                  <a:pt x="188" y="216"/>
                </a:lnTo>
                <a:lnTo>
                  <a:pt x="200" y="211"/>
                </a:lnTo>
                <a:lnTo>
                  <a:pt x="208" y="206"/>
                </a:lnTo>
                <a:lnTo>
                  <a:pt x="215" y="203"/>
                </a:lnTo>
                <a:lnTo>
                  <a:pt x="215" y="203"/>
                </a:lnTo>
                <a:lnTo>
                  <a:pt x="206" y="199"/>
                </a:lnTo>
                <a:lnTo>
                  <a:pt x="197" y="196"/>
                </a:lnTo>
                <a:lnTo>
                  <a:pt x="190" y="191"/>
                </a:lnTo>
                <a:lnTo>
                  <a:pt x="183" y="186"/>
                </a:lnTo>
                <a:lnTo>
                  <a:pt x="183" y="186"/>
                </a:lnTo>
                <a:lnTo>
                  <a:pt x="191" y="176"/>
                </a:lnTo>
                <a:lnTo>
                  <a:pt x="198" y="166"/>
                </a:lnTo>
                <a:lnTo>
                  <a:pt x="206" y="156"/>
                </a:lnTo>
                <a:lnTo>
                  <a:pt x="212" y="143"/>
                </a:lnTo>
                <a:lnTo>
                  <a:pt x="212" y="143"/>
                </a:lnTo>
                <a:lnTo>
                  <a:pt x="214" y="134"/>
                </a:lnTo>
                <a:lnTo>
                  <a:pt x="218" y="124"/>
                </a:lnTo>
                <a:lnTo>
                  <a:pt x="219" y="114"/>
                </a:lnTo>
                <a:lnTo>
                  <a:pt x="220" y="105"/>
                </a:lnTo>
                <a:lnTo>
                  <a:pt x="222" y="95"/>
                </a:lnTo>
                <a:lnTo>
                  <a:pt x="220" y="85"/>
                </a:lnTo>
                <a:lnTo>
                  <a:pt x="219" y="76"/>
                </a:lnTo>
                <a:lnTo>
                  <a:pt x="218" y="66"/>
                </a:lnTo>
                <a:lnTo>
                  <a:pt x="212" y="48"/>
                </a:lnTo>
                <a:lnTo>
                  <a:pt x="203" y="31"/>
                </a:lnTo>
                <a:lnTo>
                  <a:pt x="198" y="22"/>
                </a:lnTo>
                <a:lnTo>
                  <a:pt x="192" y="15"/>
                </a:lnTo>
                <a:lnTo>
                  <a:pt x="185" y="8"/>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 name="Freeform 66"/>
          <p:cNvSpPr>
            <a:spLocks/>
          </p:cNvSpPr>
          <p:nvPr/>
        </p:nvSpPr>
        <p:spPr bwMode="auto">
          <a:xfrm>
            <a:off x="447243" y="2457779"/>
            <a:ext cx="2334183" cy="2432532"/>
          </a:xfrm>
          <a:custGeom>
            <a:avLst/>
            <a:gdLst>
              <a:gd name="T0" fmla="*/ 413 w 856"/>
              <a:gd name="T1" fmla="*/ 0 h 856"/>
              <a:gd name="T2" fmla="*/ 337 w 856"/>
              <a:gd name="T3" fmla="*/ 11 h 856"/>
              <a:gd name="T4" fmla="*/ 266 w 856"/>
              <a:gd name="T5" fmla="*/ 35 h 856"/>
              <a:gd name="T6" fmla="*/ 251 w 856"/>
              <a:gd name="T7" fmla="*/ 52 h 856"/>
              <a:gd name="T8" fmla="*/ 269 w 856"/>
              <a:gd name="T9" fmla="*/ 79 h 856"/>
              <a:gd name="T10" fmla="*/ 281 w 856"/>
              <a:gd name="T11" fmla="*/ 107 h 856"/>
              <a:gd name="T12" fmla="*/ 287 w 856"/>
              <a:gd name="T13" fmla="*/ 138 h 856"/>
              <a:gd name="T14" fmla="*/ 285 w 856"/>
              <a:gd name="T15" fmla="*/ 170 h 856"/>
              <a:gd name="T16" fmla="*/ 276 w 856"/>
              <a:gd name="T17" fmla="*/ 201 h 856"/>
              <a:gd name="T18" fmla="*/ 257 w 856"/>
              <a:gd name="T19" fmla="*/ 234 h 856"/>
              <a:gd name="T20" fmla="*/ 303 w 856"/>
              <a:gd name="T21" fmla="*/ 250 h 856"/>
              <a:gd name="T22" fmla="*/ 265 w 856"/>
              <a:gd name="T23" fmla="*/ 272 h 856"/>
              <a:gd name="T24" fmla="*/ 228 w 856"/>
              <a:gd name="T25" fmla="*/ 288 h 856"/>
              <a:gd name="T26" fmla="*/ 168 w 856"/>
              <a:gd name="T27" fmla="*/ 296 h 856"/>
              <a:gd name="T28" fmla="*/ 132 w 856"/>
              <a:gd name="T29" fmla="*/ 292 h 856"/>
              <a:gd name="T30" fmla="*/ 98 w 856"/>
              <a:gd name="T31" fmla="*/ 282 h 856"/>
              <a:gd name="T32" fmla="*/ 77 w 856"/>
              <a:gd name="T33" fmla="*/ 272 h 856"/>
              <a:gd name="T34" fmla="*/ 43 w 856"/>
              <a:gd name="T35" fmla="*/ 246 h 856"/>
              <a:gd name="T36" fmla="*/ 25 w 856"/>
              <a:gd name="T37" fmla="*/ 291 h 856"/>
              <a:gd name="T38" fmla="*/ 6 w 856"/>
              <a:gd name="T39" fmla="*/ 363 h 856"/>
              <a:gd name="T40" fmla="*/ 0 w 856"/>
              <a:gd name="T41" fmla="*/ 439 h 856"/>
              <a:gd name="T42" fmla="*/ 1 w 856"/>
              <a:gd name="T43" fmla="*/ 476 h 856"/>
              <a:gd name="T44" fmla="*/ 21 w 856"/>
              <a:gd name="T45" fmla="*/ 577 h 856"/>
              <a:gd name="T46" fmla="*/ 65 w 856"/>
              <a:gd name="T47" fmla="*/ 671 h 856"/>
              <a:gd name="T48" fmla="*/ 128 w 856"/>
              <a:gd name="T49" fmla="*/ 750 h 856"/>
              <a:gd name="T50" fmla="*/ 207 w 856"/>
              <a:gd name="T51" fmla="*/ 813 h 856"/>
              <a:gd name="T52" fmla="*/ 299 w 856"/>
              <a:gd name="T53" fmla="*/ 856 h 856"/>
              <a:gd name="T54" fmla="*/ 367 w 856"/>
              <a:gd name="T55" fmla="*/ 839 h 856"/>
              <a:gd name="T56" fmla="*/ 421 w 856"/>
              <a:gd name="T57" fmla="*/ 833 h 856"/>
              <a:gd name="T58" fmla="*/ 457 w 856"/>
              <a:gd name="T59" fmla="*/ 833 h 856"/>
              <a:gd name="T60" fmla="*/ 510 w 856"/>
              <a:gd name="T61" fmla="*/ 839 h 856"/>
              <a:gd name="T62" fmla="*/ 579 w 856"/>
              <a:gd name="T63" fmla="*/ 856 h 856"/>
              <a:gd name="T64" fmla="*/ 650 w 856"/>
              <a:gd name="T65" fmla="*/ 825 h 856"/>
              <a:gd name="T66" fmla="*/ 713 w 856"/>
              <a:gd name="T67" fmla="*/ 784 h 856"/>
              <a:gd name="T68" fmla="*/ 767 w 856"/>
              <a:gd name="T69" fmla="*/ 731 h 856"/>
              <a:gd name="T70" fmla="*/ 814 w 856"/>
              <a:gd name="T71" fmla="*/ 670 h 856"/>
              <a:gd name="T72" fmla="*/ 847 w 856"/>
              <a:gd name="T73" fmla="*/ 602 h 856"/>
              <a:gd name="T74" fmla="*/ 847 w 856"/>
              <a:gd name="T75" fmla="*/ 545 h 856"/>
              <a:gd name="T76" fmla="*/ 834 w 856"/>
              <a:gd name="T77" fmla="*/ 439 h 856"/>
              <a:gd name="T78" fmla="*/ 840 w 856"/>
              <a:gd name="T79" fmla="*/ 369 h 856"/>
              <a:gd name="T80" fmla="*/ 856 w 856"/>
              <a:gd name="T81" fmla="*/ 301 h 856"/>
              <a:gd name="T82" fmla="*/ 814 w 856"/>
              <a:gd name="T83" fmla="*/ 208 h 856"/>
              <a:gd name="T84" fmla="*/ 750 w 856"/>
              <a:gd name="T85" fmla="*/ 129 h 856"/>
              <a:gd name="T86" fmla="*/ 670 w 856"/>
              <a:gd name="T87" fmla="*/ 66 h 856"/>
              <a:gd name="T88" fmla="*/ 578 w 856"/>
              <a:gd name="T89" fmla="*/ 22 h 856"/>
              <a:gd name="T90" fmla="*/ 475 w 856"/>
              <a:gd name="T91" fmla="*/ 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6" h="856">
                <a:moveTo>
                  <a:pt x="439" y="0"/>
                </a:moveTo>
                <a:lnTo>
                  <a:pt x="439" y="0"/>
                </a:lnTo>
                <a:lnTo>
                  <a:pt x="413" y="0"/>
                </a:lnTo>
                <a:lnTo>
                  <a:pt x="388" y="3"/>
                </a:lnTo>
                <a:lnTo>
                  <a:pt x="362" y="6"/>
                </a:lnTo>
                <a:lnTo>
                  <a:pt x="337" y="11"/>
                </a:lnTo>
                <a:lnTo>
                  <a:pt x="313" y="18"/>
                </a:lnTo>
                <a:lnTo>
                  <a:pt x="290" y="26"/>
                </a:lnTo>
                <a:lnTo>
                  <a:pt x="266" y="35"/>
                </a:lnTo>
                <a:lnTo>
                  <a:pt x="243" y="45"/>
                </a:lnTo>
                <a:lnTo>
                  <a:pt x="243" y="45"/>
                </a:lnTo>
                <a:lnTo>
                  <a:pt x="251" y="52"/>
                </a:lnTo>
                <a:lnTo>
                  <a:pt x="258" y="61"/>
                </a:lnTo>
                <a:lnTo>
                  <a:pt x="264" y="69"/>
                </a:lnTo>
                <a:lnTo>
                  <a:pt x="269" y="79"/>
                </a:lnTo>
                <a:lnTo>
                  <a:pt x="274" y="87"/>
                </a:lnTo>
                <a:lnTo>
                  <a:pt x="277" y="97"/>
                </a:lnTo>
                <a:lnTo>
                  <a:pt x="281" y="107"/>
                </a:lnTo>
                <a:lnTo>
                  <a:pt x="283" y="118"/>
                </a:lnTo>
                <a:lnTo>
                  <a:pt x="286" y="128"/>
                </a:lnTo>
                <a:lnTo>
                  <a:pt x="287" y="138"/>
                </a:lnTo>
                <a:lnTo>
                  <a:pt x="287" y="148"/>
                </a:lnTo>
                <a:lnTo>
                  <a:pt x="286" y="159"/>
                </a:lnTo>
                <a:lnTo>
                  <a:pt x="285" y="170"/>
                </a:lnTo>
                <a:lnTo>
                  <a:pt x="283" y="181"/>
                </a:lnTo>
                <a:lnTo>
                  <a:pt x="280" y="191"/>
                </a:lnTo>
                <a:lnTo>
                  <a:pt x="276" y="201"/>
                </a:lnTo>
                <a:lnTo>
                  <a:pt x="276" y="201"/>
                </a:lnTo>
                <a:lnTo>
                  <a:pt x="268" y="218"/>
                </a:lnTo>
                <a:lnTo>
                  <a:pt x="257" y="234"/>
                </a:lnTo>
                <a:lnTo>
                  <a:pt x="257" y="234"/>
                </a:lnTo>
                <a:lnTo>
                  <a:pt x="271" y="240"/>
                </a:lnTo>
                <a:lnTo>
                  <a:pt x="303" y="250"/>
                </a:lnTo>
                <a:lnTo>
                  <a:pt x="275" y="267"/>
                </a:lnTo>
                <a:lnTo>
                  <a:pt x="275" y="267"/>
                </a:lnTo>
                <a:lnTo>
                  <a:pt x="265" y="272"/>
                </a:lnTo>
                <a:lnTo>
                  <a:pt x="256" y="277"/>
                </a:lnTo>
                <a:lnTo>
                  <a:pt x="243" y="282"/>
                </a:lnTo>
                <a:lnTo>
                  <a:pt x="228" y="288"/>
                </a:lnTo>
                <a:lnTo>
                  <a:pt x="209" y="291"/>
                </a:lnTo>
                <a:lnTo>
                  <a:pt x="190" y="295"/>
                </a:lnTo>
                <a:lnTo>
                  <a:pt x="168" y="296"/>
                </a:lnTo>
                <a:lnTo>
                  <a:pt x="168" y="296"/>
                </a:lnTo>
                <a:lnTo>
                  <a:pt x="150" y="295"/>
                </a:lnTo>
                <a:lnTo>
                  <a:pt x="132" y="292"/>
                </a:lnTo>
                <a:lnTo>
                  <a:pt x="115" y="288"/>
                </a:lnTo>
                <a:lnTo>
                  <a:pt x="98" y="282"/>
                </a:lnTo>
                <a:lnTo>
                  <a:pt x="98" y="282"/>
                </a:lnTo>
                <a:lnTo>
                  <a:pt x="91" y="278"/>
                </a:lnTo>
                <a:lnTo>
                  <a:pt x="91" y="278"/>
                </a:lnTo>
                <a:lnTo>
                  <a:pt x="77" y="272"/>
                </a:lnTo>
                <a:lnTo>
                  <a:pt x="65" y="265"/>
                </a:lnTo>
                <a:lnTo>
                  <a:pt x="54" y="256"/>
                </a:lnTo>
                <a:lnTo>
                  <a:pt x="43" y="246"/>
                </a:lnTo>
                <a:lnTo>
                  <a:pt x="43" y="246"/>
                </a:lnTo>
                <a:lnTo>
                  <a:pt x="34" y="269"/>
                </a:lnTo>
                <a:lnTo>
                  <a:pt x="25" y="291"/>
                </a:lnTo>
                <a:lnTo>
                  <a:pt x="18" y="315"/>
                </a:lnTo>
                <a:lnTo>
                  <a:pt x="11" y="339"/>
                </a:lnTo>
                <a:lnTo>
                  <a:pt x="6" y="363"/>
                </a:lnTo>
                <a:lnTo>
                  <a:pt x="2" y="388"/>
                </a:lnTo>
                <a:lnTo>
                  <a:pt x="0" y="414"/>
                </a:lnTo>
                <a:lnTo>
                  <a:pt x="0" y="439"/>
                </a:lnTo>
                <a:lnTo>
                  <a:pt x="0" y="439"/>
                </a:lnTo>
                <a:lnTo>
                  <a:pt x="0" y="457"/>
                </a:lnTo>
                <a:lnTo>
                  <a:pt x="1" y="476"/>
                </a:lnTo>
                <a:lnTo>
                  <a:pt x="6" y="511"/>
                </a:lnTo>
                <a:lnTo>
                  <a:pt x="12" y="545"/>
                </a:lnTo>
                <a:lnTo>
                  <a:pt x="21" y="577"/>
                </a:lnTo>
                <a:lnTo>
                  <a:pt x="34" y="610"/>
                </a:lnTo>
                <a:lnTo>
                  <a:pt x="48" y="641"/>
                </a:lnTo>
                <a:lnTo>
                  <a:pt x="65" y="671"/>
                </a:lnTo>
                <a:lnTo>
                  <a:pt x="85" y="699"/>
                </a:lnTo>
                <a:lnTo>
                  <a:pt x="105" y="725"/>
                </a:lnTo>
                <a:lnTo>
                  <a:pt x="128" y="750"/>
                </a:lnTo>
                <a:lnTo>
                  <a:pt x="152" y="773"/>
                </a:lnTo>
                <a:lnTo>
                  <a:pt x="179" y="793"/>
                </a:lnTo>
                <a:lnTo>
                  <a:pt x="207" y="813"/>
                </a:lnTo>
                <a:lnTo>
                  <a:pt x="236" y="830"/>
                </a:lnTo>
                <a:lnTo>
                  <a:pt x="266" y="844"/>
                </a:lnTo>
                <a:lnTo>
                  <a:pt x="299" y="856"/>
                </a:lnTo>
                <a:lnTo>
                  <a:pt x="299" y="856"/>
                </a:lnTo>
                <a:lnTo>
                  <a:pt x="333" y="847"/>
                </a:lnTo>
                <a:lnTo>
                  <a:pt x="367" y="839"/>
                </a:lnTo>
                <a:lnTo>
                  <a:pt x="385" y="837"/>
                </a:lnTo>
                <a:lnTo>
                  <a:pt x="402" y="835"/>
                </a:lnTo>
                <a:lnTo>
                  <a:pt x="421" y="833"/>
                </a:lnTo>
                <a:lnTo>
                  <a:pt x="439" y="833"/>
                </a:lnTo>
                <a:lnTo>
                  <a:pt x="439" y="833"/>
                </a:lnTo>
                <a:lnTo>
                  <a:pt x="457" y="833"/>
                </a:lnTo>
                <a:lnTo>
                  <a:pt x="475" y="835"/>
                </a:lnTo>
                <a:lnTo>
                  <a:pt x="493" y="837"/>
                </a:lnTo>
                <a:lnTo>
                  <a:pt x="510" y="839"/>
                </a:lnTo>
                <a:lnTo>
                  <a:pt x="545" y="847"/>
                </a:lnTo>
                <a:lnTo>
                  <a:pt x="579" y="856"/>
                </a:lnTo>
                <a:lnTo>
                  <a:pt x="579" y="856"/>
                </a:lnTo>
                <a:lnTo>
                  <a:pt x="604" y="847"/>
                </a:lnTo>
                <a:lnTo>
                  <a:pt x="627" y="837"/>
                </a:lnTo>
                <a:lnTo>
                  <a:pt x="650" y="825"/>
                </a:lnTo>
                <a:lnTo>
                  <a:pt x="672" y="813"/>
                </a:lnTo>
                <a:lnTo>
                  <a:pt x="692" y="798"/>
                </a:lnTo>
                <a:lnTo>
                  <a:pt x="713" y="784"/>
                </a:lnTo>
                <a:lnTo>
                  <a:pt x="732" y="767"/>
                </a:lnTo>
                <a:lnTo>
                  <a:pt x="750" y="750"/>
                </a:lnTo>
                <a:lnTo>
                  <a:pt x="767" y="731"/>
                </a:lnTo>
                <a:lnTo>
                  <a:pt x="784" y="712"/>
                </a:lnTo>
                <a:lnTo>
                  <a:pt x="799" y="691"/>
                </a:lnTo>
                <a:lnTo>
                  <a:pt x="814" y="670"/>
                </a:lnTo>
                <a:lnTo>
                  <a:pt x="826" y="648"/>
                </a:lnTo>
                <a:lnTo>
                  <a:pt x="838" y="625"/>
                </a:lnTo>
                <a:lnTo>
                  <a:pt x="847" y="602"/>
                </a:lnTo>
                <a:lnTo>
                  <a:pt x="856" y="577"/>
                </a:lnTo>
                <a:lnTo>
                  <a:pt x="856" y="577"/>
                </a:lnTo>
                <a:lnTo>
                  <a:pt x="847" y="545"/>
                </a:lnTo>
                <a:lnTo>
                  <a:pt x="840" y="511"/>
                </a:lnTo>
                <a:lnTo>
                  <a:pt x="835" y="476"/>
                </a:lnTo>
                <a:lnTo>
                  <a:pt x="834" y="439"/>
                </a:lnTo>
                <a:lnTo>
                  <a:pt x="834" y="439"/>
                </a:lnTo>
                <a:lnTo>
                  <a:pt x="835" y="403"/>
                </a:lnTo>
                <a:lnTo>
                  <a:pt x="840" y="369"/>
                </a:lnTo>
                <a:lnTo>
                  <a:pt x="847" y="334"/>
                </a:lnTo>
                <a:lnTo>
                  <a:pt x="856" y="301"/>
                </a:lnTo>
                <a:lnTo>
                  <a:pt x="856" y="301"/>
                </a:lnTo>
                <a:lnTo>
                  <a:pt x="844" y="268"/>
                </a:lnTo>
                <a:lnTo>
                  <a:pt x="830" y="238"/>
                </a:lnTo>
                <a:lnTo>
                  <a:pt x="814" y="208"/>
                </a:lnTo>
                <a:lnTo>
                  <a:pt x="794" y="180"/>
                </a:lnTo>
                <a:lnTo>
                  <a:pt x="773" y="153"/>
                </a:lnTo>
                <a:lnTo>
                  <a:pt x="750" y="129"/>
                </a:lnTo>
                <a:lnTo>
                  <a:pt x="725" y="106"/>
                </a:lnTo>
                <a:lnTo>
                  <a:pt x="699" y="85"/>
                </a:lnTo>
                <a:lnTo>
                  <a:pt x="670" y="66"/>
                </a:lnTo>
                <a:lnTo>
                  <a:pt x="641" y="49"/>
                </a:lnTo>
                <a:lnTo>
                  <a:pt x="611" y="34"/>
                </a:lnTo>
                <a:lnTo>
                  <a:pt x="578" y="22"/>
                </a:lnTo>
                <a:lnTo>
                  <a:pt x="544" y="12"/>
                </a:lnTo>
                <a:lnTo>
                  <a:pt x="510" y="5"/>
                </a:lnTo>
                <a:lnTo>
                  <a:pt x="475" y="1"/>
                </a:lnTo>
                <a:lnTo>
                  <a:pt x="457" y="0"/>
                </a:lnTo>
                <a:lnTo>
                  <a:pt x="4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Freeform 69"/>
          <p:cNvSpPr>
            <a:spLocks/>
          </p:cNvSpPr>
          <p:nvPr/>
        </p:nvSpPr>
        <p:spPr bwMode="auto">
          <a:xfrm>
            <a:off x="499508" y="2478924"/>
            <a:ext cx="698073" cy="738853"/>
          </a:xfrm>
          <a:custGeom>
            <a:avLst/>
            <a:gdLst>
              <a:gd name="T0" fmla="*/ 127 w 255"/>
              <a:gd name="T1" fmla="*/ 0 h 261"/>
              <a:gd name="T2" fmla="*/ 151 w 255"/>
              <a:gd name="T3" fmla="*/ 1 h 261"/>
              <a:gd name="T4" fmla="*/ 176 w 255"/>
              <a:gd name="T5" fmla="*/ 9 h 261"/>
              <a:gd name="T6" fmla="*/ 188 w 255"/>
              <a:gd name="T7" fmla="*/ 14 h 261"/>
              <a:gd name="T8" fmla="*/ 208 w 255"/>
              <a:gd name="T9" fmla="*/ 29 h 261"/>
              <a:gd name="T10" fmla="*/ 225 w 255"/>
              <a:gd name="T11" fmla="*/ 46 h 261"/>
              <a:gd name="T12" fmla="*/ 239 w 255"/>
              <a:gd name="T13" fmla="*/ 66 h 261"/>
              <a:gd name="T14" fmla="*/ 248 w 255"/>
              <a:gd name="T15" fmla="*/ 90 h 261"/>
              <a:gd name="T16" fmla="*/ 253 w 255"/>
              <a:gd name="T17" fmla="*/ 113 h 261"/>
              <a:gd name="T18" fmla="*/ 253 w 255"/>
              <a:gd name="T19" fmla="*/ 138 h 261"/>
              <a:gd name="T20" fmla="*/ 248 w 255"/>
              <a:gd name="T21" fmla="*/ 162 h 261"/>
              <a:gd name="T22" fmla="*/ 245 w 255"/>
              <a:gd name="T23" fmla="*/ 174 h 261"/>
              <a:gd name="T24" fmla="*/ 231 w 255"/>
              <a:gd name="T25" fmla="*/ 197 h 261"/>
              <a:gd name="T26" fmla="*/ 216 w 255"/>
              <a:gd name="T27" fmla="*/ 217 h 261"/>
              <a:gd name="T28" fmla="*/ 223 w 255"/>
              <a:gd name="T29" fmla="*/ 222 h 261"/>
              <a:gd name="T30" fmla="*/ 239 w 255"/>
              <a:gd name="T31" fmla="*/ 230 h 261"/>
              <a:gd name="T32" fmla="*/ 248 w 255"/>
              <a:gd name="T33" fmla="*/ 234 h 261"/>
              <a:gd name="T34" fmla="*/ 233 w 255"/>
              <a:gd name="T35" fmla="*/ 242 h 261"/>
              <a:gd name="T36" fmla="*/ 206 w 255"/>
              <a:gd name="T37" fmla="*/ 252 h 261"/>
              <a:gd name="T38" fmla="*/ 171 w 255"/>
              <a:gd name="T39" fmla="*/ 259 h 261"/>
              <a:gd name="T40" fmla="*/ 150 w 255"/>
              <a:gd name="T41" fmla="*/ 261 h 261"/>
              <a:gd name="T42" fmla="*/ 119 w 255"/>
              <a:gd name="T43" fmla="*/ 257 h 261"/>
              <a:gd name="T44" fmla="*/ 86 w 255"/>
              <a:gd name="T45" fmla="*/ 246 h 261"/>
              <a:gd name="T46" fmla="*/ 79 w 255"/>
              <a:gd name="T47" fmla="*/ 244 h 261"/>
              <a:gd name="T48" fmla="*/ 67 w 255"/>
              <a:gd name="T49" fmla="*/ 237 h 261"/>
              <a:gd name="T50" fmla="*/ 46 w 255"/>
              <a:gd name="T51" fmla="*/ 224 h 261"/>
              <a:gd name="T52" fmla="*/ 29 w 255"/>
              <a:gd name="T53" fmla="*/ 206 h 261"/>
              <a:gd name="T54" fmla="*/ 14 w 255"/>
              <a:gd name="T55" fmla="*/ 185 h 261"/>
              <a:gd name="T56" fmla="*/ 6 w 255"/>
              <a:gd name="T57" fmla="*/ 164 h 261"/>
              <a:gd name="T58" fmla="*/ 1 w 255"/>
              <a:gd name="T59" fmla="*/ 139 h 261"/>
              <a:gd name="T60" fmla="*/ 1 w 255"/>
              <a:gd name="T61" fmla="*/ 115 h 261"/>
              <a:gd name="T62" fmla="*/ 6 w 255"/>
              <a:gd name="T63" fmla="*/ 90 h 261"/>
              <a:gd name="T64" fmla="*/ 9 w 255"/>
              <a:gd name="T65" fmla="*/ 77 h 261"/>
              <a:gd name="T66" fmla="*/ 18 w 255"/>
              <a:gd name="T67" fmla="*/ 60 h 261"/>
              <a:gd name="T68" fmla="*/ 42 w 255"/>
              <a:gd name="T69" fmla="*/ 31 h 261"/>
              <a:gd name="T70" fmla="*/ 74 w 255"/>
              <a:gd name="T71" fmla="*/ 11 h 261"/>
              <a:gd name="T72" fmla="*/ 109 w 255"/>
              <a:gd name="T73" fmla="*/ 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61">
                <a:moveTo>
                  <a:pt x="127" y="0"/>
                </a:moveTo>
                <a:lnTo>
                  <a:pt x="127" y="0"/>
                </a:lnTo>
                <a:lnTo>
                  <a:pt x="139" y="0"/>
                </a:lnTo>
                <a:lnTo>
                  <a:pt x="151" y="1"/>
                </a:lnTo>
                <a:lnTo>
                  <a:pt x="164" y="5"/>
                </a:lnTo>
                <a:lnTo>
                  <a:pt x="176" y="9"/>
                </a:lnTo>
                <a:lnTo>
                  <a:pt x="176" y="9"/>
                </a:lnTo>
                <a:lnTo>
                  <a:pt x="188" y="14"/>
                </a:lnTo>
                <a:lnTo>
                  <a:pt x="199" y="22"/>
                </a:lnTo>
                <a:lnTo>
                  <a:pt x="208" y="29"/>
                </a:lnTo>
                <a:lnTo>
                  <a:pt x="217" y="37"/>
                </a:lnTo>
                <a:lnTo>
                  <a:pt x="225" y="46"/>
                </a:lnTo>
                <a:lnTo>
                  <a:pt x="233" y="56"/>
                </a:lnTo>
                <a:lnTo>
                  <a:pt x="239" y="66"/>
                </a:lnTo>
                <a:lnTo>
                  <a:pt x="245" y="77"/>
                </a:lnTo>
                <a:lnTo>
                  <a:pt x="248" y="90"/>
                </a:lnTo>
                <a:lnTo>
                  <a:pt x="251" y="100"/>
                </a:lnTo>
                <a:lnTo>
                  <a:pt x="253" y="113"/>
                </a:lnTo>
                <a:lnTo>
                  <a:pt x="255" y="125"/>
                </a:lnTo>
                <a:lnTo>
                  <a:pt x="253" y="138"/>
                </a:lnTo>
                <a:lnTo>
                  <a:pt x="252" y="150"/>
                </a:lnTo>
                <a:lnTo>
                  <a:pt x="248" y="162"/>
                </a:lnTo>
                <a:lnTo>
                  <a:pt x="245" y="174"/>
                </a:lnTo>
                <a:lnTo>
                  <a:pt x="245" y="174"/>
                </a:lnTo>
                <a:lnTo>
                  <a:pt x="239" y="187"/>
                </a:lnTo>
                <a:lnTo>
                  <a:pt x="231" y="197"/>
                </a:lnTo>
                <a:lnTo>
                  <a:pt x="224" y="207"/>
                </a:lnTo>
                <a:lnTo>
                  <a:pt x="216" y="217"/>
                </a:lnTo>
                <a:lnTo>
                  <a:pt x="216" y="217"/>
                </a:lnTo>
                <a:lnTo>
                  <a:pt x="223" y="222"/>
                </a:lnTo>
                <a:lnTo>
                  <a:pt x="230" y="227"/>
                </a:lnTo>
                <a:lnTo>
                  <a:pt x="239" y="230"/>
                </a:lnTo>
                <a:lnTo>
                  <a:pt x="248" y="234"/>
                </a:lnTo>
                <a:lnTo>
                  <a:pt x="248" y="234"/>
                </a:lnTo>
                <a:lnTo>
                  <a:pt x="241" y="237"/>
                </a:lnTo>
                <a:lnTo>
                  <a:pt x="233" y="242"/>
                </a:lnTo>
                <a:lnTo>
                  <a:pt x="221" y="247"/>
                </a:lnTo>
                <a:lnTo>
                  <a:pt x="206" y="252"/>
                </a:lnTo>
                <a:lnTo>
                  <a:pt x="189" y="256"/>
                </a:lnTo>
                <a:lnTo>
                  <a:pt x="171" y="259"/>
                </a:lnTo>
                <a:lnTo>
                  <a:pt x="150" y="261"/>
                </a:lnTo>
                <a:lnTo>
                  <a:pt x="150" y="261"/>
                </a:lnTo>
                <a:lnTo>
                  <a:pt x="134" y="259"/>
                </a:lnTo>
                <a:lnTo>
                  <a:pt x="119" y="257"/>
                </a:lnTo>
                <a:lnTo>
                  <a:pt x="102" y="252"/>
                </a:lnTo>
                <a:lnTo>
                  <a:pt x="86" y="246"/>
                </a:lnTo>
                <a:lnTo>
                  <a:pt x="86" y="246"/>
                </a:lnTo>
                <a:lnTo>
                  <a:pt x="79" y="244"/>
                </a:lnTo>
                <a:lnTo>
                  <a:pt x="79" y="244"/>
                </a:lnTo>
                <a:lnTo>
                  <a:pt x="67" y="237"/>
                </a:lnTo>
                <a:lnTo>
                  <a:pt x="56" y="231"/>
                </a:lnTo>
                <a:lnTo>
                  <a:pt x="46" y="224"/>
                </a:lnTo>
                <a:lnTo>
                  <a:pt x="36" y="216"/>
                </a:lnTo>
                <a:lnTo>
                  <a:pt x="29" y="206"/>
                </a:lnTo>
                <a:lnTo>
                  <a:pt x="22" y="196"/>
                </a:lnTo>
                <a:lnTo>
                  <a:pt x="14" y="185"/>
                </a:lnTo>
                <a:lnTo>
                  <a:pt x="9" y="174"/>
                </a:lnTo>
                <a:lnTo>
                  <a:pt x="6" y="164"/>
                </a:lnTo>
                <a:lnTo>
                  <a:pt x="2" y="151"/>
                </a:lnTo>
                <a:lnTo>
                  <a:pt x="1" y="139"/>
                </a:lnTo>
                <a:lnTo>
                  <a:pt x="0" y="127"/>
                </a:lnTo>
                <a:lnTo>
                  <a:pt x="1" y="115"/>
                </a:lnTo>
                <a:lnTo>
                  <a:pt x="2" y="102"/>
                </a:lnTo>
                <a:lnTo>
                  <a:pt x="6" y="90"/>
                </a:lnTo>
                <a:lnTo>
                  <a:pt x="9" y="77"/>
                </a:lnTo>
                <a:lnTo>
                  <a:pt x="9" y="77"/>
                </a:lnTo>
                <a:lnTo>
                  <a:pt x="14" y="69"/>
                </a:lnTo>
                <a:lnTo>
                  <a:pt x="18" y="60"/>
                </a:lnTo>
                <a:lnTo>
                  <a:pt x="30" y="45"/>
                </a:lnTo>
                <a:lnTo>
                  <a:pt x="42" y="31"/>
                </a:lnTo>
                <a:lnTo>
                  <a:pt x="57" y="20"/>
                </a:lnTo>
                <a:lnTo>
                  <a:pt x="74" y="11"/>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7" name="Freeform 70"/>
          <p:cNvSpPr>
            <a:spLocks/>
          </p:cNvSpPr>
          <p:nvPr/>
        </p:nvSpPr>
        <p:spPr bwMode="auto">
          <a:xfrm>
            <a:off x="458858" y="2434449"/>
            <a:ext cx="818055" cy="829789"/>
          </a:xfrm>
          <a:custGeom>
            <a:avLst/>
            <a:gdLst>
              <a:gd name="T0" fmla="*/ 142 w 300"/>
              <a:gd name="T1" fmla="*/ 0 h 291"/>
              <a:gd name="T2" fmla="*/ 120 w 300"/>
              <a:gd name="T3" fmla="*/ 1 h 291"/>
              <a:gd name="T4" fmla="*/ 100 w 300"/>
              <a:gd name="T5" fmla="*/ 6 h 291"/>
              <a:gd name="T6" fmla="*/ 82 w 300"/>
              <a:gd name="T7" fmla="*/ 13 h 291"/>
              <a:gd name="T8" fmla="*/ 63 w 300"/>
              <a:gd name="T9" fmla="*/ 24 h 291"/>
              <a:gd name="T10" fmla="*/ 46 w 300"/>
              <a:gd name="T11" fmla="*/ 36 h 291"/>
              <a:gd name="T12" fmla="*/ 33 w 300"/>
              <a:gd name="T13" fmla="*/ 52 h 291"/>
              <a:gd name="T14" fmla="*/ 21 w 300"/>
              <a:gd name="T15" fmla="*/ 69 h 291"/>
              <a:gd name="T16" fmla="*/ 11 w 300"/>
              <a:gd name="T17" fmla="*/ 87 h 291"/>
              <a:gd name="T18" fmla="*/ 6 w 300"/>
              <a:gd name="T19" fmla="*/ 102 h 291"/>
              <a:gd name="T20" fmla="*/ 0 w 300"/>
              <a:gd name="T21" fmla="*/ 130 h 291"/>
              <a:gd name="T22" fmla="*/ 0 w 300"/>
              <a:gd name="T23" fmla="*/ 156 h 291"/>
              <a:gd name="T24" fmla="*/ 6 w 300"/>
              <a:gd name="T25" fmla="*/ 183 h 291"/>
              <a:gd name="T26" fmla="*/ 17 w 300"/>
              <a:gd name="T27" fmla="*/ 209 h 291"/>
              <a:gd name="T28" fmla="*/ 32 w 300"/>
              <a:gd name="T29" fmla="*/ 232 h 291"/>
              <a:gd name="T30" fmla="*/ 51 w 300"/>
              <a:gd name="T31" fmla="*/ 251 h 291"/>
              <a:gd name="T32" fmla="*/ 74 w 300"/>
              <a:gd name="T33" fmla="*/ 267 h 291"/>
              <a:gd name="T34" fmla="*/ 88 w 300"/>
              <a:gd name="T35" fmla="*/ 273 h 291"/>
              <a:gd name="T36" fmla="*/ 95 w 300"/>
              <a:gd name="T37" fmla="*/ 277 h 291"/>
              <a:gd name="T38" fmla="*/ 129 w 300"/>
              <a:gd name="T39" fmla="*/ 287 h 291"/>
              <a:gd name="T40" fmla="*/ 165 w 300"/>
              <a:gd name="T41" fmla="*/ 291 h 291"/>
              <a:gd name="T42" fmla="*/ 187 w 300"/>
              <a:gd name="T43" fmla="*/ 290 h 291"/>
              <a:gd name="T44" fmla="*/ 225 w 300"/>
              <a:gd name="T45" fmla="*/ 283 h 291"/>
              <a:gd name="T46" fmla="*/ 253 w 300"/>
              <a:gd name="T47" fmla="*/ 272 h 291"/>
              <a:gd name="T48" fmla="*/ 272 w 300"/>
              <a:gd name="T49" fmla="*/ 262 h 291"/>
              <a:gd name="T50" fmla="*/ 268 w 300"/>
              <a:gd name="T51" fmla="*/ 235 h 291"/>
              <a:gd name="T52" fmla="*/ 254 w 300"/>
              <a:gd name="T53" fmla="*/ 229 h 291"/>
              <a:gd name="T54" fmla="*/ 265 w 300"/>
              <a:gd name="T55" fmla="*/ 213 h 291"/>
              <a:gd name="T56" fmla="*/ 273 w 300"/>
              <a:gd name="T57" fmla="*/ 196 h 291"/>
              <a:gd name="T58" fmla="*/ 282 w 300"/>
              <a:gd name="T59" fmla="*/ 169 h 291"/>
              <a:gd name="T60" fmla="*/ 284 w 300"/>
              <a:gd name="T61" fmla="*/ 141 h 291"/>
              <a:gd name="T62" fmla="*/ 282 w 300"/>
              <a:gd name="T63" fmla="*/ 114 h 291"/>
              <a:gd name="T64" fmla="*/ 273 w 300"/>
              <a:gd name="T65" fmla="*/ 87 h 291"/>
              <a:gd name="T66" fmla="*/ 260 w 300"/>
              <a:gd name="T67" fmla="*/ 64 h 291"/>
              <a:gd name="T68" fmla="*/ 243 w 300"/>
              <a:gd name="T69" fmla="*/ 42 h 291"/>
              <a:gd name="T70" fmla="*/ 221 w 300"/>
              <a:gd name="T71" fmla="*/ 24 h 291"/>
              <a:gd name="T72" fmla="*/ 197 w 300"/>
              <a:gd name="T73" fmla="*/ 11 h 291"/>
              <a:gd name="T74" fmla="*/ 183 w 300"/>
              <a:gd name="T75" fmla="*/ 6 h 291"/>
              <a:gd name="T76" fmla="*/ 155 w 300"/>
              <a:gd name="T77" fmla="*/ 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0" h="291">
                <a:moveTo>
                  <a:pt x="142" y="0"/>
                </a:moveTo>
                <a:lnTo>
                  <a:pt x="142" y="0"/>
                </a:lnTo>
                <a:lnTo>
                  <a:pt x="131" y="0"/>
                </a:lnTo>
                <a:lnTo>
                  <a:pt x="120" y="1"/>
                </a:lnTo>
                <a:lnTo>
                  <a:pt x="111" y="4"/>
                </a:lnTo>
                <a:lnTo>
                  <a:pt x="100" y="6"/>
                </a:lnTo>
                <a:lnTo>
                  <a:pt x="90" y="10"/>
                </a:lnTo>
                <a:lnTo>
                  <a:pt x="82" y="13"/>
                </a:lnTo>
                <a:lnTo>
                  <a:pt x="72" y="18"/>
                </a:lnTo>
                <a:lnTo>
                  <a:pt x="63" y="24"/>
                </a:lnTo>
                <a:lnTo>
                  <a:pt x="55" y="30"/>
                </a:lnTo>
                <a:lnTo>
                  <a:pt x="46" y="36"/>
                </a:lnTo>
                <a:lnTo>
                  <a:pt x="39" y="44"/>
                </a:lnTo>
                <a:lnTo>
                  <a:pt x="33" y="52"/>
                </a:lnTo>
                <a:lnTo>
                  <a:pt x="26" y="59"/>
                </a:lnTo>
                <a:lnTo>
                  <a:pt x="21" y="69"/>
                </a:lnTo>
                <a:lnTo>
                  <a:pt x="15" y="78"/>
                </a:lnTo>
                <a:lnTo>
                  <a:pt x="11" y="87"/>
                </a:lnTo>
                <a:lnTo>
                  <a:pt x="11" y="87"/>
                </a:lnTo>
                <a:lnTo>
                  <a:pt x="6" y="102"/>
                </a:lnTo>
                <a:lnTo>
                  <a:pt x="3" y="115"/>
                </a:lnTo>
                <a:lnTo>
                  <a:pt x="0" y="130"/>
                </a:lnTo>
                <a:lnTo>
                  <a:pt x="0" y="143"/>
                </a:lnTo>
                <a:lnTo>
                  <a:pt x="0" y="156"/>
                </a:lnTo>
                <a:lnTo>
                  <a:pt x="3" y="170"/>
                </a:lnTo>
                <a:lnTo>
                  <a:pt x="6" y="183"/>
                </a:lnTo>
                <a:lnTo>
                  <a:pt x="11" y="196"/>
                </a:lnTo>
                <a:lnTo>
                  <a:pt x="17" y="209"/>
                </a:lnTo>
                <a:lnTo>
                  <a:pt x="23" y="221"/>
                </a:lnTo>
                <a:lnTo>
                  <a:pt x="32" y="232"/>
                </a:lnTo>
                <a:lnTo>
                  <a:pt x="40" y="241"/>
                </a:lnTo>
                <a:lnTo>
                  <a:pt x="51" y="251"/>
                </a:lnTo>
                <a:lnTo>
                  <a:pt x="62" y="260"/>
                </a:lnTo>
                <a:lnTo>
                  <a:pt x="74" y="267"/>
                </a:lnTo>
                <a:lnTo>
                  <a:pt x="88" y="273"/>
                </a:lnTo>
                <a:lnTo>
                  <a:pt x="88" y="273"/>
                </a:lnTo>
                <a:lnTo>
                  <a:pt x="95" y="277"/>
                </a:lnTo>
                <a:lnTo>
                  <a:pt x="95" y="277"/>
                </a:lnTo>
                <a:lnTo>
                  <a:pt x="112" y="283"/>
                </a:lnTo>
                <a:lnTo>
                  <a:pt x="129" y="287"/>
                </a:lnTo>
                <a:lnTo>
                  <a:pt x="147" y="290"/>
                </a:lnTo>
                <a:lnTo>
                  <a:pt x="165" y="291"/>
                </a:lnTo>
                <a:lnTo>
                  <a:pt x="165" y="291"/>
                </a:lnTo>
                <a:lnTo>
                  <a:pt x="187" y="290"/>
                </a:lnTo>
                <a:lnTo>
                  <a:pt x="206" y="286"/>
                </a:lnTo>
                <a:lnTo>
                  <a:pt x="225" y="283"/>
                </a:lnTo>
                <a:lnTo>
                  <a:pt x="240" y="277"/>
                </a:lnTo>
                <a:lnTo>
                  <a:pt x="253" y="272"/>
                </a:lnTo>
                <a:lnTo>
                  <a:pt x="262" y="267"/>
                </a:lnTo>
                <a:lnTo>
                  <a:pt x="272" y="262"/>
                </a:lnTo>
                <a:lnTo>
                  <a:pt x="300" y="245"/>
                </a:lnTo>
                <a:lnTo>
                  <a:pt x="268" y="235"/>
                </a:lnTo>
                <a:lnTo>
                  <a:pt x="268" y="235"/>
                </a:lnTo>
                <a:lnTo>
                  <a:pt x="254" y="229"/>
                </a:lnTo>
                <a:lnTo>
                  <a:pt x="254" y="229"/>
                </a:lnTo>
                <a:lnTo>
                  <a:pt x="265" y="213"/>
                </a:lnTo>
                <a:lnTo>
                  <a:pt x="273" y="196"/>
                </a:lnTo>
                <a:lnTo>
                  <a:pt x="273" y="196"/>
                </a:lnTo>
                <a:lnTo>
                  <a:pt x="278" y="183"/>
                </a:lnTo>
                <a:lnTo>
                  <a:pt x="282" y="169"/>
                </a:lnTo>
                <a:lnTo>
                  <a:pt x="283" y="155"/>
                </a:lnTo>
                <a:lnTo>
                  <a:pt x="284" y="141"/>
                </a:lnTo>
                <a:lnTo>
                  <a:pt x="283" y="127"/>
                </a:lnTo>
                <a:lnTo>
                  <a:pt x="282" y="114"/>
                </a:lnTo>
                <a:lnTo>
                  <a:pt x="278" y="101"/>
                </a:lnTo>
                <a:lnTo>
                  <a:pt x="273" y="87"/>
                </a:lnTo>
                <a:lnTo>
                  <a:pt x="267" y="75"/>
                </a:lnTo>
                <a:lnTo>
                  <a:pt x="260" y="64"/>
                </a:lnTo>
                <a:lnTo>
                  <a:pt x="253" y="52"/>
                </a:lnTo>
                <a:lnTo>
                  <a:pt x="243" y="42"/>
                </a:lnTo>
                <a:lnTo>
                  <a:pt x="233" y="33"/>
                </a:lnTo>
                <a:lnTo>
                  <a:pt x="221" y="24"/>
                </a:lnTo>
                <a:lnTo>
                  <a:pt x="209" y="17"/>
                </a:lnTo>
                <a:lnTo>
                  <a:pt x="197" y="11"/>
                </a:lnTo>
                <a:lnTo>
                  <a:pt x="197" y="11"/>
                </a:lnTo>
                <a:lnTo>
                  <a:pt x="183" y="6"/>
                </a:lnTo>
                <a:lnTo>
                  <a:pt x="170" y="2"/>
                </a:lnTo>
                <a:lnTo>
                  <a:pt x="155" y="1"/>
                </a:lnTo>
                <a:lnTo>
                  <a:pt x="1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9" name="Freeform 74"/>
          <p:cNvSpPr>
            <a:spLocks/>
          </p:cNvSpPr>
          <p:nvPr/>
        </p:nvSpPr>
        <p:spPr bwMode="auto">
          <a:xfrm>
            <a:off x="2874738" y="3292952"/>
            <a:ext cx="119982" cy="784321"/>
          </a:xfrm>
          <a:custGeom>
            <a:avLst/>
            <a:gdLst>
              <a:gd name="T0" fmla="*/ 22 w 45"/>
              <a:gd name="T1" fmla="*/ 0 h 276"/>
              <a:gd name="T2" fmla="*/ 22 w 45"/>
              <a:gd name="T3" fmla="*/ 0 h 276"/>
              <a:gd name="T4" fmla="*/ 13 w 45"/>
              <a:gd name="T5" fmla="*/ 33 h 276"/>
              <a:gd name="T6" fmla="*/ 6 w 45"/>
              <a:gd name="T7" fmla="*/ 68 h 276"/>
              <a:gd name="T8" fmla="*/ 1 w 45"/>
              <a:gd name="T9" fmla="*/ 102 h 276"/>
              <a:gd name="T10" fmla="*/ 0 w 45"/>
              <a:gd name="T11" fmla="*/ 138 h 276"/>
              <a:gd name="T12" fmla="*/ 0 w 45"/>
              <a:gd name="T13" fmla="*/ 138 h 276"/>
              <a:gd name="T14" fmla="*/ 1 w 45"/>
              <a:gd name="T15" fmla="*/ 175 h 276"/>
              <a:gd name="T16" fmla="*/ 6 w 45"/>
              <a:gd name="T17" fmla="*/ 210 h 276"/>
              <a:gd name="T18" fmla="*/ 13 w 45"/>
              <a:gd name="T19" fmla="*/ 244 h 276"/>
              <a:gd name="T20" fmla="*/ 22 w 45"/>
              <a:gd name="T21" fmla="*/ 276 h 276"/>
              <a:gd name="T22" fmla="*/ 22 w 45"/>
              <a:gd name="T23" fmla="*/ 276 h 276"/>
              <a:gd name="T24" fmla="*/ 32 w 45"/>
              <a:gd name="T25" fmla="*/ 244 h 276"/>
              <a:gd name="T26" fmla="*/ 39 w 45"/>
              <a:gd name="T27" fmla="*/ 210 h 276"/>
              <a:gd name="T28" fmla="*/ 44 w 45"/>
              <a:gd name="T29" fmla="*/ 175 h 276"/>
              <a:gd name="T30" fmla="*/ 45 w 45"/>
              <a:gd name="T31" fmla="*/ 138 h 276"/>
              <a:gd name="T32" fmla="*/ 45 w 45"/>
              <a:gd name="T33" fmla="*/ 138 h 276"/>
              <a:gd name="T34" fmla="*/ 44 w 45"/>
              <a:gd name="T35" fmla="*/ 102 h 276"/>
              <a:gd name="T36" fmla="*/ 39 w 45"/>
              <a:gd name="T37" fmla="*/ 68 h 276"/>
              <a:gd name="T38" fmla="*/ 32 w 45"/>
              <a:gd name="T39" fmla="*/ 33 h 276"/>
              <a:gd name="T40" fmla="*/ 22 w 45"/>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276">
                <a:moveTo>
                  <a:pt x="22" y="0"/>
                </a:moveTo>
                <a:lnTo>
                  <a:pt x="22" y="0"/>
                </a:lnTo>
                <a:lnTo>
                  <a:pt x="13" y="33"/>
                </a:lnTo>
                <a:lnTo>
                  <a:pt x="6" y="68"/>
                </a:lnTo>
                <a:lnTo>
                  <a:pt x="1" y="102"/>
                </a:lnTo>
                <a:lnTo>
                  <a:pt x="0" y="138"/>
                </a:lnTo>
                <a:lnTo>
                  <a:pt x="0" y="138"/>
                </a:lnTo>
                <a:lnTo>
                  <a:pt x="1" y="175"/>
                </a:lnTo>
                <a:lnTo>
                  <a:pt x="6" y="210"/>
                </a:lnTo>
                <a:lnTo>
                  <a:pt x="13" y="244"/>
                </a:lnTo>
                <a:lnTo>
                  <a:pt x="22" y="276"/>
                </a:lnTo>
                <a:lnTo>
                  <a:pt x="22" y="276"/>
                </a:lnTo>
                <a:lnTo>
                  <a:pt x="32" y="244"/>
                </a:lnTo>
                <a:lnTo>
                  <a:pt x="39" y="210"/>
                </a:lnTo>
                <a:lnTo>
                  <a:pt x="44" y="175"/>
                </a:lnTo>
                <a:lnTo>
                  <a:pt x="45" y="138"/>
                </a:lnTo>
                <a:lnTo>
                  <a:pt x="45" y="138"/>
                </a:lnTo>
                <a:lnTo>
                  <a:pt x="44" y="102"/>
                </a:lnTo>
                <a:lnTo>
                  <a:pt x="39" y="68"/>
                </a:lnTo>
                <a:lnTo>
                  <a:pt x="32" y="33"/>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7" name="Freeform 82"/>
          <p:cNvSpPr>
            <a:spLocks/>
          </p:cNvSpPr>
          <p:nvPr/>
        </p:nvSpPr>
        <p:spPr bwMode="auto">
          <a:xfrm>
            <a:off x="2250560" y="4429381"/>
            <a:ext cx="2485568" cy="2485569"/>
          </a:xfrm>
          <a:custGeom>
            <a:avLst/>
            <a:gdLst>
              <a:gd name="T0" fmla="*/ 579 w 856"/>
              <a:gd name="T1" fmla="*/ 0 h 857"/>
              <a:gd name="T2" fmla="*/ 510 w 856"/>
              <a:gd name="T3" fmla="*/ 17 h 857"/>
              <a:gd name="T4" fmla="*/ 475 w 856"/>
              <a:gd name="T5" fmla="*/ 21 h 857"/>
              <a:gd name="T6" fmla="*/ 439 w 856"/>
              <a:gd name="T7" fmla="*/ 22 h 857"/>
              <a:gd name="T8" fmla="*/ 421 w 856"/>
              <a:gd name="T9" fmla="*/ 22 h 857"/>
              <a:gd name="T10" fmla="*/ 385 w 856"/>
              <a:gd name="T11" fmla="*/ 20 h 857"/>
              <a:gd name="T12" fmla="*/ 333 w 856"/>
              <a:gd name="T13" fmla="*/ 10 h 857"/>
              <a:gd name="T14" fmla="*/ 299 w 856"/>
              <a:gd name="T15" fmla="*/ 0 h 857"/>
              <a:gd name="T16" fmla="*/ 236 w 856"/>
              <a:gd name="T17" fmla="*/ 27 h 857"/>
              <a:gd name="T18" fmla="*/ 179 w 856"/>
              <a:gd name="T19" fmla="*/ 62 h 857"/>
              <a:gd name="T20" fmla="*/ 128 w 856"/>
              <a:gd name="T21" fmla="*/ 107 h 857"/>
              <a:gd name="T22" fmla="*/ 85 w 856"/>
              <a:gd name="T23" fmla="*/ 158 h 857"/>
              <a:gd name="T24" fmla="*/ 48 w 856"/>
              <a:gd name="T25" fmla="*/ 215 h 857"/>
              <a:gd name="T26" fmla="*/ 21 w 856"/>
              <a:gd name="T27" fmla="*/ 278 h 857"/>
              <a:gd name="T28" fmla="*/ 6 w 856"/>
              <a:gd name="T29" fmla="*/ 346 h 857"/>
              <a:gd name="T30" fmla="*/ 0 w 856"/>
              <a:gd name="T31" fmla="*/ 399 h 857"/>
              <a:gd name="T32" fmla="*/ 0 w 856"/>
              <a:gd name="T33" fmla="*/ 416 h 857"/>
              <a:gd name="T34" fmla="*/ 2 w 856"/>
              <a:gd name="T35" fmla="*/ 463 h 857"/>
              <a:gd name="T36" fmla="*/ 8 w 856"/>
              <a:gd name="T37" fmla="*/ 506 h 857"/>
              <a:gd name="T38" fmla="*/ 19 w 856"/>
              <a:gd name="T39" fmla="*/ 547 h 857"/>
              <a:gd name="T40" fmla="*/ 34 w 856"/>
              <a:gd name="T41" fmla="*/ 589 h 857"/>
              <a:gd name="T42" fmla="*/ 53 w 856"/>
              <a:gd name="T43" fmla="*/ 626 h 857"/>
              <a:gd name="T44" fmla="*/ 75 w 856"/>
              <a:gd name="T45" fmla="*/ 663 h 857"/>
              <a:gd name="T46" fmla="*/ 100 w 856"/>
              <a:gd name="T47" fmla="*/ 697 h 857"/>
              <a:gd name="T48" fmla="*/ 128 w 856"/>
              <a:gd name="T49" fmla="*/ 728 h 857"/>
              <a:gd name="T50" fmla="*/ 160 w 856"/>
              <a:gd name="T51" fmla="*/ 756 h 857"/>
              <a:gd name="T52" fmla="*/ 194 w 856"/>
              <a:gd name="T53" fmla="*/ 781 h 857"/>
              <a:gd name="T54" fmla="*/ 230 w 856"/>
              <a:gd name="T55" fmla="*/ 803 h 857"/>
              <a:gd name="T56" fmla="*/ 268 w 856"/>
              <a:gd name="T57" fmla="*/ 822 h 857"/>
              <a:gd name="T58" fmla="*/ 308 w 856"/>
              <a:gd name="T59" fmla="*/ 837 h 857"/>
              <a:gd name="T60" fmla="*/ 350 w 856"/>
              <a:gd name="T61" fmla="*/ 848 h 857"/>
              <a:gd name="T62" fmla="*/ 394 w 856"/>
              <a:gd name="T63" fmla="*/ 854 h 857"/>
              <a:gd name="T64" fmla="*/ 439 w 856"/>
              <a:gd name="T65" fmla="*/ 857 h 857"/>
              <a:gd name="T66" fmla="*/ 457 w 856"/>
              <a:gd name="T67" fmla="*/ 857 h 857"/>
              <a:gd name="T68" fmla="*/ 510 w 856"/>
              <a:gd name="T69" fmla="*/ 851 h 857"/>
              <a:gd name="T70" fmla="*/ 578 w 856"/>
              <a:gd name="T71" fmla="*/ 834 h 857"/>
              <a:gd name="T72" fmla="*/ 641 w 856"/>
              <a:gd name="T73" fmla="*/ 807 h 857"/>
              <a:gd name="T74" fmla="*/ 699 w 856"/>
              <a:gd name="T75" fmla="*/ 772 h 857"/>
              <a:gd name="T76" fmla="*/ 750 w 856"/>
              <a:gd name="T77" fmla="*/ 728 h 857"/>
              <a:gd name="T78" fmla="*/ 794 w 856"/>
              <a:gd name="T79" fmla="*/ 676 h 857"/>
              <a:gd name="T80" fmla="*/ 830 w 856"/>
              <a:gd name="T81" fmla="*/ 619 h 857"/>
              <a:gd name="T82" fmla="*/ 856 w 856"/>
              <a:gd name="T83" fmla="*/ 555 h 857"/>
              <a:gd name="T84" fmla="*/ 847 w 856"/>
              <a:gd name="T85" fmla="*/ 522 h 857"/>
              <a:gd name="T86" fmla="*/ 835 w 856"/>
              <a:gd name="T87" fmla="*/ 453 h 857"/>
              <a:gd name="T88" fmla="*/ 834 w 856"/>
              <a:gd name="T89" fmla="*/ 416 h 857"/>
              <a:gd name="T90" fmla="*/ 840 w 856"/>
              <a:gd name="T91" fmla="*/ 346 h 857"/>
              <a:gd name="T92" fmla="*/ 856 w 856"/>
              <a:gd name="T93" fmla="*/ 278 h 857"/>
              <a:gd name="T94" fmla="*/ 847 w 856"/>
              <a:gd name="T95" fmla="*/ 254 h 857"/>
              <a:gd name="T96" fmla="*/ 826 w 856"/>
              <a:gd name="T97" fmla="*/ 208 h 857"/>
              <a:gd name="T98" fmla="*/ 799 w 856"/>
              <a:gd name="T99" fmla="*/ 165 h 857"/>
              <a:gd name="T100" fmla="*/ 767 w 856"/>
              <a:gd name="T101" fmla="*/ 125 h 857"/>
              <a:gd name="T102" fmla="*/ 732 w 856"/>
              <a:gd name="T103" fmla="*/ 89 h 857"/>
              <a:gd name="T104" fmla="*/ 692 w 856"/>
              <a:gd name="T105" fmla="*/ 57 h 857"/>
              <a:gd name="T106" fmla="*/ 650 w 856"/>
              <a:gd name="T107" fmla="*/ 31 h 857"/>
              <a:gd name="T108" fmla="*/ 604 w 856"/>
              <a:gd name="T109" fmla="*/ 9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6" h="857">
                <a:moveTo>
                  <a:pt x="579" y="0"/>
                </a:moveTo>
                <a:lnTo>
                  <a:pt x="579" y="0"/>
                </a:lnTo>
                <a:lnTo>
                  <a:pt x="545" y="10"/>
                </a:lnTo>
                <a:lnTo>
                  <a:pt x="510" y="17"/>
                </a:lnTo>
                <a:lnTo>
                  <a:pt x="493" y="20"/>
                </a:lnTo>
                <a:lnTo>
                  <a:pt x="475" y="21"/>
                </a:lnTo>
                <a:lnTo>
                  <a:pt x="457" y="22"/>
                </a:lnTo>
                <a:lnTo>
                  <a:pt x="439" y="22"/>
                </a:lnTo>
                <a:lnTo>
                  <a:pt x="439" y="22"/>
                </a:lnTo>
                <a:lnTo>
                  <a:pt x="421" y="22"/>
                </a:lnTo>
                <a:lnTo>
                  <a:pt x="402" y="21"/>
                </a:lnTo>
                <a:lnTo>
                  <a:pt x="385" y="20"/>
                </a:lnTo>
                <a:lnTo>
                  <a:pt x="367" y="17"/>
                </a:lnTo>
                <a:lnTo>
                  <a:pt x="333" y="10"/>
                </a:lnTo>
                <a:lnTo>
                  <a:pt x="299" y="0"/>
                </a:lnTo>
                <a:lnTo>
                  <a:pt x="299" y="0"/>
                </a:lnTo>
                <a:lnTo>
                  <a:pt x="266" y="13"/>
                </a:lnTo>
                <a:lnTo>
                  <a:pt x="236" y="27"/>
                </a:lnTo>
                <a:lnTo>
                  <a:pt x="207" y="44"/>
                </a:lnTo>
                <a:lnTo>
                  <a:pt x="179" y="62"/>
                </a:lnTo>
                <a:lnTo>
                  <a:pt x="152" y="84"/>
                </a:lnTo>
                <a:lnTo>
                  <a:pt x="128" y="107"/>
                </a:lnTo>
                <a:lnTo>
                  <a:pt x="105" y="131"/>
                </a:lnTo>
                <a:lnTo>
                  <a:pt x="85" y="158"/>
                </a:lnTo>
                <a:lnTo>
                  <a:pt x="65" y="186"/>
                </a:lnTo>
                <a:lnTo>
                  <a:pt x="48" y="215"/>
                </a:lnTo>
                <a:lnTo>
                  <a:pt x="34" y="247"/>
                </a:lnTo>
                <a:lnTo>
                  <a:pt x="21" y="278"/>
                </a:lnTo>
                <a:lnTo>
                  <a:pt x="12" y="312"/>
                </a:lnTo>
                <a:lnTo>
                  <a:pt x="6" y="346"/>
                </a:lnTo>
                <a:lnTo>
                  <a:pt x="1" y="381"/>
                </a:lnTo>
                <a:lnTo>
                  <a:pt x="0" y="399"/>
                </a:lnTo>
                <a:lnTo>
                  <a:pt x="0" y="416"/>
                </a:lnTo>
                <a:lnTo>
                  <a:pt x="0" y="416"/>
                </a:lnTo>
                <a:lnTo>
                  <a:pt x="0" y="439"/>
                </a:lnTo>
                <a:lnTo>
                  <a:pt x="2" y="463"/>
                </a:lnTo>
                <a:lnTo>
                  <a:pt x="4" y="484"/>
                </a:lnTo>
                <a:lnTo>
                  <a:pt x="8" y="506"/>
                </a:lnTo>
                <a:lnTo>
                  <a:pt x="13" y="527"/>
                </a:lnTo>
                <a:lnTo>
                  <a:pt x="19" y="547"/>
                </a:lnTo>
                <a:lnTo>
                  <a:pt x="26" y="568"/>
                </a:lnTo>
                <a:lnTo>
                  <a:pt x="34" y="589"/>
                </a:lnTo>
                <a:lnTo>
                  <a:pt x="43" y="608"/>
                </a:lnTo>
                <a:lnTo>
                  <a:pt x="53" y="626"/>
                </a:lnTo>
                <a:lnTo>
                  <a:pt x="63" y="644"/>
                </a:lnTo>
                <a:lnTo>
                  <a:pt x="75" y="663"/>
                </a:lnTo>
                <a:lnTo>
                  <a:pt x="87" y="680"/>
                </a:lnTo>
                <a:lnTo>
                  <a:pt x="100" y="697"/>
                </a:lnTo>
                <a:lnTo>
                  <a:pt x="114" y="712"/>
                </a:lnTo>
                <a:lnTo>
                  <a:pt x="128" y="728"/>
                </a:lnTo>
                <a:lnTo>
                  <a:pt x="144" y="743"/>
                </a:lnTo>
                <a:lnTo>
                  <a:pt x="160" y="756"/>
                </a:lnTo>
                <a:lnTo>
                  <a:pt x="175" y="769"/>
                </a:lnTo>
                <a:lnTo>
                  <a:pt x="194" y="781"/>
                </a:lnTo>
                <a:lnTo>
                  <a:pt x="211" y="792"/>
                </a:lnTo>
                <a:lnTo>
                  <a:pt x="230" y="803"/>
                </a:lnTo>
                <a:lnTo>
                  <a:pt x="248" y="813"/>
                </a:lnTo>
                <a:lnTo>
                  <a:pt x="268" y="822"/>
                </a:lnTo>
                <a:lnTo>
                  <a:pt x="288" y="830"/>
                </a:lnTo>
                <a:lnTo>
                  <a:pt x="308" y="837"/>
                </a:lnTo>
                <a:lnTo>
                  <a:pt x="330" y="843"/>
                </a:lnTo>
                <a:lnTo>
                  <a:pt x="350" y="848"/>
                </a:lnTo>
                <a:lnTo>
                  <a:pt x="372" y="852"/>
                </a:lnTo>
                <a:lnTo>
                  <a:pt x="394" y="854"/>
                </a:lnTo>
                <a:lnTo>
                  <a:pt x="417" y="855"/>
                </a:lnTo>
                <a:lnTo>
                  <a:pt x="439" y="857"/>
                </a:lnTo>
                <a:lnTo>
                  <a:pt x="439" y="857"/>
                </a:lnTo>
                <a:lnTo>
                  <a:pt x="457" y="857"/>
                </a:lnTo>
                <a:lnTo>
                  <a:pt x="475" y="855"/>
                </a:lnTo>
                <a:lnTo>
                  <a:pt x="510" y="851"/>
                </a:lnTo>
                <a:lnTo>
                  <a:pt x="544" y="843"/>
                </a:lnTo>
                <a:lnTo>
                  <a:pt x="578" y="834"/>
                </a:lnTo>
                <a:lnTo>
                  <a:pt x="611" y="822"/>
                </a:lnTo>
                <a:lnTo>
                  <a:pt x="641" y="807"/>
                </a:lnTo>
                <a:lnTo>
                  <a:pt x="670" y="791"/>
                </a:lnTo>
                <a:lnTo>
                  <a:pt x="699" y="772"/>
                </a:lnTo>
                <a:lnTo>
                  <a:pt x="725" y="750"/>
                </a:lnTo>
                <a:lnTo>
                  <a:pt x="750" y="728"/>
                </a:lnTo>
                <a:lnTo>
                  <a:pt x="773" y="703"/>
                </a:lnTo>
                <a:lnTo>
                  <a:pt x="794" y="676"/>
                </a:lnTo>
                <a:lnTo>
                  <a:pt x="814" y="648"/>
                </a:lnTo>
                <a:lnTo>
                  <a:pt x="830" y="619"/>
                </a:lnTo>
                <a:lnTo>
                  <a:pt x="844" y="587"/>
                </a:lnTo>
                <a:lnTo>
                  <a:pt x="856" y="555"/>
                </a:lnTo>
                <a:lnTo>
                  <a:pt x="856" y="555"/>
                </a:lnTo>
                <a:lnTo>
                  <a:pt x="847" y="522"/>
                </a:lnTo>
                <a:lnTo>
                  <a:pt x="840" y="488"/>
                </a:lnTo>
                <a:lnTo>
                  <a:pt x="835" y="453"/>
                </a:lnTo>
                <a:lnTo>
                  <a:pt x="834" y="416"/>
                </a:lnTo>
                <a:lnTo>
                  <a:pt x="834" y="416"/>
                </a:lnTo>
                <a:lnTo>
                  <a:pt x="835" y="381"/>
                </a:lnTo>
                <a:lnTo>
                  <a:pt x="840" y="346"/>
                </a:lnTo>
                <a:lnTo>
                  <a:pt x="847" y="312"/>
                </a:lnTo>
                <a:lnTo>
                  <a:pt x="856" y="278"/>
                </a:lnTo>
                <a:lnTo>
                  <a:pt x="856" y="278"/>
                </a:lnTo>
                <a:lnTo>
                  <a:pt x="847" y="254"/>
                </a:lnTo>
                <a:lnTo>
                  <a:pt x="838" y="231"/>
                </a:lnTo>
                <a:lnTo>
                  <a:pt x="826" y="208"/>
                </a:lnTo>
                <a:lnTo>
                  <a:pt x="814" y="186"/>
                </a:lnTo>
                <a:lnTo>
                  <a:pt x="799" y="165"/>
                </a:lnTo>
                <a:lnTo>
                  <a:pt x="784" y="145"/>
                </a:lnTo>
                <a:lnTo>
                  <a:pt x="767" y="125"/>
                </a:lnTo>
                <a:lnTo>
                  <a:pt x="750" y="107"/>
                </a:lnTo>
                <a:lnTo>
                  <a:pt x="732" y="89"/>
                </a:lnTo>
                <a:lnTo>
                  <a:pt x="713" y="73"/>
                </a:lnTo>
                <a:lnTo>
                  <a:pt x="692" y="57"/>
                </a:lnTo>
                <a:lnTo>
                  <a:pt x="672" y="44"/>
                </a:lnTo>
                <a:lnTo>
                  <a:pt x="650" y="31"/>
                </a:lnTo>
                <a:lnTo>
                  <a:pt x="627" y="20"/>
                </a:lnTo>
                <a:lnTo>
                  <a:pt x="604" y="9"/>
                </a:lnTo>
                <a:lnTo>
                  <a:pt x="5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8" name="Freeform 84"/>
          <p:cNvSpPr>
            <a:spLocks/>
          </p:cNvSpPr>
          <p:nvPr/>
        </p:nvSpPr>
        <p:spPr bwMode="auto">
          <a:xfrm>
            <a:off x="1318353" y="4823472"/>
            <a:ext cx="763518" cy="130722"/>
          </a:xfrm>
          <a:custGeom>
            <a:avLst/>
            <a:gdLst>
              <a:gd name="T0" fmla="*/ 140 w 280"/>
              <a:gd name="T1" fmla="*/ 0 h 45"/>
              <a:gd name="T2" fmla="*/ 140 w 280"/>
              <a:gd name="T3" fmla="*/ 0 h 45"/>
              <a:gd name="T4" fmla="*/ 122 w 280"/>
              <a:gd name="T5" fmla="*/ 0 h 45"/>
              <a:gd name="T6" fmla="*/ 103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3 w 280"/>
              <a:gd name="T25" fmla="*/ 44 h 45"/>
              <a:gd name="T26" fmla="*/ 122 w 280"/>
              <a:gd name="T27" fmla="*/ 45 h 45"/>
              <a:gd name="T28" fmla="*/ 140 w 280"/>
              <a:gd name="T29" fmla="*/ 45 h 45"/>
              <a:gd name="T30" fmla="*/ 140 w 280"/>
              <a:gd name="T31" fmla="*/ 45 h 45"/>
              <a:gd name="T32" fmla="*/ 158 w 280"/>
              <a:gd name="T33" fmla="*/ 45 h 45"/>
              <a:gd name="T34" fmla="*/ 176 w 280"/>
              <a:gd name="T35" fmla="*/ 44 h 45"/>
              <a:gd name="T36" fmla="*/ 194 w 280"/>
              <a:gd name="T37" fmla="*/ 43 h 45"/>
              <a:gd name="T38" fmla="*/ 211 w 280"/>
              <a:gd name="T39" fmla="*/ 40 h 45"/>
              <a:gd name="T40" fmla="*/ 246 w 280"/>
              <a:gd name="T41" fmla="*/ 33 h 45"/>
              <a:gd name="T42" fmla="*/ 280 w 280"/>
              <a:gd name="T43" fmla="*/ 23 h 45"/>
              <a:gd name="T44" fmla="*/ 280 w 280"/>
              <a:gd name="T45" fmla="*/ 23 h 45"/>
              <a:gd name="T46" fmla="*/ 246 w 280"/>
              <a:gd name="T47" fmla="*/ 14 h 45"/>
              <a:gd name="T48" fmla="*/ 211 w 280"/>
              <a:gd name="T49" fmla="*/ 6 h 45"/>
              <a:gd name="T50" fmla="*/ 194 w 280"/>
              <a:gd name="T51" fmla="*/ 4 h 45"/>
              <a:gd name="T52" fmla="*/ 176 w 280"/>
              <a:gd name="T53" fmla="*/ 2 h 45"/>
              <a:gd name="T54" fmla="*/ 158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3" y="2"/>
                </a:lnTo>
                <a:lnTo>
                  <a:pt x="86" y="4"/>
                </a:lnTo>
                <a:lnTo>
                  <a:pt x="68" y="6"/>
                </a:lnTo>
                <a:lnTo>
                  <a:pt x="34" y="14"/>
                </a:lnTo>
                <a:lnTo>
                  <a:pt x="0" y="23"/>
                </a:lnTo>
                <a:lnTo>
                  <a:pt x="0" y="23"/>
                </a:lnTo>
                <a:lnTo>
                  <a:pt x="34" y="33"/>
                </a:lnTo>
                <a:lnTo>
                  <a:pt x="68" y="40"/>
                </a:lnTo>
                <a:lnTo>
                  <a:pt x="86" y="43"/>
                </a:lnTo>
                <a:lnTo>
                  <a:pt x="103" y="44"/>
                </a:lnTo>
                <a:lnTo>
                  <a:pt x="122" y="45"/>
                </a:lnTo>
                <a:lnTo>
                  <a:pt x="140" y="45"/>
                </a:lnTo>
                <a:lnTo>
                  <a:pt x="140" y="45"/>
                </a:lnTo>
                <a:lnTo>
                  <a:pt x="158" y="45"/>
                </a:lnTo>
                <a:lnTo>
                  <a:pt x="176" y="44"/>
                </a:lnTo>
                <a:lnTo>
                  <a:pt x="194" y="43"/>
                </a:lnTo>
                <a:lnTo>
                  <a:pt x="211" y="40"/>
                </a:lnTo>
                <a:lnTo>
                  <a:pt x="246" y="33"/>
                </a:lnTo>
                <a:lnTo>
                  <a:pt x="280" y="23"/>
                </a:lnTo>
                <a:lnTo>
                  <a:pt x="280" y="23"/>
                </a:lnTo>
                <a:lnTo>
                  <a:pt x="246" y="14"/>
                </a:lnTo>
                <a:lnTo>
                  <a:pt x="211" y="6"/>
                </a:lnTo>
                <a:lnTo>
                  <a:pt x="194" y="4"/>
                </a:lnTo>
                <a:lnTo>
                  <a:pt x="176" y="2"/>
                </a:lnTo>
                <a:lnTo>
                  <a:pt x="158" y="0"/>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1" name="Freeform 87"/>
          <p:cNvSpPr>
            <a:spLocks/>
          </p:cNvSpPr>
          <p:nvPr/>
        </p:nvSpPr>
        <p:spPr bwMode="auto">
          <a:xfrm>
            <a:off x="471321" y="4811426"/>
            <a:ext cx="743347" cy="760772"/>
          </a:xfrm>
          <a:custGeom>
            <a:avLst/>
            <a:gdLst>
              <a:gd name="T0" fmla="*/ 127 w 255"/>
              <a:gd name="T1" fmla="*/ 0 h 261"/>
              <a:gd name="T2" fmla="*/ 151 w 255"/>
              <a:gd name="T3" fmla="*/ 2 h 261"/>
              <a:gd name="T4" fmla="*/ 176 w 255"/>
              <a:gd name="T5" fmla="*/ 10 h 261"/>
              <a:gd name="T6" fmla="*/ 188 w 255"/>
              <a:gd name="T7" fmla="*/ 16 h 261"/>
              <a:gd name="T8" fmla="*/ 208 w 255"/>
              <a:gd name="T9" fmla="*/ 29 h 261"/>
              <a:gd name="T10" fmla="*/ 225 w 255"/>
              <a:gd name="T11" fmla="*/ 47 h 261"/>
              <a:gd name="T12" fmla="*/ 239 w 255"/>
              <a:gd name="T13" fmla="*/ 68 h 261"/>
              <a:gd name="T14" fmla="*/ 248 w 255"/>
              <a:gd name="T15" fmla="*/ 90 h 261"/>
              <a:gd name="T16" fmla="*/ 253 w 255"/>
              <a:gd name="T17" fmla="*/ 114 h 261"/>
              <a:gd name="T18" fmla="*/ 253 w 255"/>
              <a:gd name="T19" fmla="*/ 138 h 261"/>
              <a:gd name="T20" fmla="*/ 248 w 255"/>
              <a:gd name="T21" fmla="*/ 164 h 261"/>
              <a:gd name="T22" fmla="*/ 245 w 255"/>
              <a:gd name="T23" fmla="*/ 176 h 261"/>
              <a:gd name="T24" fmla="*/ 231 w 255"/>
              <a:gd name="T25" fmla="*/ 198 h 261"/>
              <a:gd name="T26" fmla="*/ 216 w 255"/>
              <a:gd name="T27" fmla="*/ 217 h 261"/>
              <a:gd name="T28" fmla="*/ 223 w 255"/>
              <a:gd name="T29" fmla="*/ 222 h 261"/>
              <a:gd name="T30" fmla="*/ 239 w 255"/>
              <a:gd name="T31" fmla="*/ 230 h 261"/>
              <a:gd name="T32" fmla="*/ 248 w 255"/>
              <a:gd name="T33" fmla="*/ 234 h 261"/>
              <a:gd name="T34" fmla="*/ 233 w 255"/>
              <a:gd name="T35" fmla="*/ 243 h 261"/>
              <a:gd name="T36" fmla="*/ 206 w 255"/>
              <a:gd name="T37" fmla="*/ 252 h 261"/>
              <a:gd name="T38" fmla="*/ 171 w 255"/>
              <a:gd name="T39" fmla="*/ 260 h 261"/>
              <a:gd name="T40" fmla="*/ 150 w 255"/>
              <a:gd name="T41" fmla="*/ 261 h 261"/>
              <a:gd name="T42" fmla="*/ 119 w 255"/>
              <a:gd name="T43" fmla="*/ 257 h 261"/>
              <a:gd name="T44" fmla="*/ 86 w 255"/>
              <a:gd name="T45" fmla="*/ 247 h 261"/>
              <a:gd name="T46" fmla="*/ 79 w 255"/>
              <a:gd name="T47" fmla="*/ 244 h 261"/>
              <a:gd name="T48" fmla="*/ 67 w 255"/>
              <a:gd name="T49" fmla="*/ 239 h 261"/>
              <a:gd name="T50" fmla="*/ 46 w 255"/>
              <a:gd name="T51" fmla="*/ 224 h 261"/>
              <a:gd name="T52" fmla="*/ 29 w 255"/>
              <a:gd name="T53" fmla="*/ 207 h 261"/>
              <a:gd name="T54" fmla="*/ 14 w 255"/>
              <a:gd name="T55" fmla="*/ 187 h 261"/>
              <a:gd name="T56" fmla="*/ 6 w 255"/>
              <a:gd name="T57" fmla="*/ 164 h 261"/>
              <a:gd name="T58" fmla="*/ 1 w 255"/>
              <a:gd name="T59" fmla="*/ 141 h 261"/>
              <a:gd name="T60" fmla="*/ 1 w 255"/>
              <a:gd name="T61" fmla="*/ 115 h 261"/>
              <a:gd name="T62" fmla="*/ 6 w 255"/>
              <a:gd name="T63" fmla="*/ 91 h 261"/>
              <a:gd name="T64" fmla="*/ 9 w 255"/>
              <a:gd name="T65" fmla="*/ 79 h 261"/>
              <a:gd name="T66" fmla="*/ 18 w 255"/>
              <a:gd name="T67" fmla="*/ 61 h 261"/>
              <a:gd name="T68" fmla="*/ 42 w 255"/>
              <a:gd name="T69" fmla="*/ 32 h 261"/>
              <a:gd name="T70" fmla="*/ 74 w 255"/>
              <a:gd name="T71" fmla="*/ 12 h 261"/>
              <a:gd name="T72" fmla="*/ 109 w 255"/>
              <a:gd name="T73" fmla="*/ 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61">
                <a:moveTo>
                  <a:pt x="127" y="0"/>
                </a:moveTo>
                <a:lnTo>
                  <a:pt x="127" y="0"/>
                </a:lnTo>
                <a:lnTo>
                  <a:pt x="139" y="0"/>
                </a:lnTo>
                <a:lnTo>
                  <a:pt x="151" y="2"/>
                </a:lnTo>
                <a:lnTo>
                  <a:pt x="164" y="5"/>
                </a:lnTo>
                <a:lnTo>
                  <a:pt x="176" y="10"/>
                </a:lnTo>
                <a:lnTo>
                  <a:pt x="176" y="10"/>
                </a:lnTo>
                <a:lnTo>
                  <a:pt x="188" y="16"/>
                </a:lnTo>
                <a:lnTo>
                  <a:pt x="199" y="22"/>
                </a:lnTo>
                <a:lnTo>
                  <a:pt x="208" y="29"/>
                </a:lnTo>
                <a:lnTo>
                  <a:pt x="217" y="38"/>
                </a:lnTo>
                <a:lnTo>
                  <a:pt x="225" y="47"/>
                </a:lnTo>
                <a:lnTo>
                  <a:pt x="233" y="57"/>
                </a:lnTo>
                <a:lnTo>
                  <a:pt x="239" y="68"/>
                </a:lnTo>
                <a:lnTo>
                  <a:pt x="245" y="79"/>
                </a:lnTo>
                <a:lnTo>
                  <a:pt x="248" y="90"/>
                </a:lnTo>
                <a:lnTo>
                  <a:pt x="251" y="102"/>
                </a:lnTo>
                <a:lnTo>
                  <a:pt x="253" y="114"/>
                </a:lnTo>
                <a:lnTo>
                  <a:pt x="255" y="126"/>
                </a:lnTo>
                <a:lnTo>
                  <a:pt x="253" y="138"/>
                </a:lnTo>
                <a:lnTo>
                  <a:pt x="252" y="150"/>
                </a:lnTo>
                <a:lnTo>
                  <a:pt x="248" y="164"/>
                </a:lnTo>
                <a:lnTo>
                  <a:pt x="245" y="176"/>
                </a:lnTo>
                <a:lnTo>
                  <a:pt x="245" y="176"/>
                </a:lnTo>
                <a:lnTo>
                  <a:pt x="239" y="187"/>
                </a:lnTo>
                <a:lnTo>
                  <a:pt x="231" y="198"/>
                </a:lnTo>
                <a:lnTo>
                  <a:pt x="224" y="209"/>
                </a:lnTo>
                <a:lnTo>
                  <a:pt x="216" y="217"/>
                </a:lnTo>
                <a:lnTo>
                  <a:pt x="216" y="217"/>
                </a:lnTo>
                <a:lnTo>
                  <a:pt x="223" y="222"/>
                </a:lnTo>
                <a:lnTo>
                  <a:pt x="230" y="227"/>
                </a:lnTo>
                <a:lnTo>
                  <a:pt x="239" y="230"/>
                </a:lnTo>
                <a:lnTo>
                  <a:pt x="248" y="234"/>
                </a:lnTo>
                <a:lnTo>
                  <a:pt x="248" y="234"/>
                </a:lnTo>
                <a:lnTo>
                  <a:pt x="241" y="239"/>
                </a:lnTo>
                <a:lnTo>
                  <a:pt x="233" y="243"/>
                </a:lnTo>
                <a:lnTo>
                  <a:pt x="221" y="247"/>
                </a:lnTo>
                <a:lnTo>
                  <a:pt x="206" y="252"/>
                </a:lnTo>
                <a:lnTo>
                  <a:pt x="189" y="257"/>
                </a:lnTo>
                <a:lnTo>
                  <a:pt x="171" y="260"/>
                </a:lnTo>
                <a:lnTo>
                  <a:pt x="150" y="261"/>
                </a:lnTo>
                <a:lnTo>
                  <a:pt x="150" y="261"/>
                </a:lnTo>
                <a:lnTo>
                  <a:pt x="134" y="260"/>
                </a:lnTo>
                <a:lnTo>
                  <a:pt x="119" y="257"/>
                </a:lnTo>
                <a:lnTo>
                  <a:pt x="102" y="253"/>
                </a:lnTo>
                <a:lnTo>
                  <a:pt x="86" y="247"/>
                </a:lnTo>
                <a:lnTo>
                  <a:pt x="86" y="247"/>
                </a:lnTo>
                <a:lnTo>
                  <a:pt x="79" y="244"/>
                </a:lnTo>
                <a:lnTo>
                  <a:pt x="79" y="244"/>
                </a:lnTo>
                <a:lnTo>
                  <a:pt x="67" y="239"/>
                </a:lnTo>
                <a:lnTo>
                  <a:pt x="56" y="232"/>
                </a:lnTo>
                <a:lnTo>
                  <a:pt x="46" y="224"/>
                </a:lnTo>
                <a:lnTo>
                  <a:pt x="36" y="216"/>
                </a:lnTo>
                <a:lnTo>
                  <a:pt x="29" y="207"/>
                </a:lnTo>
                <a:lnTo>
                  <a:pt x="22" y="196"/>
                </a:lnTo>
                <a:lnTo>
                  <a:pt x="14" y="187"/>
                </a:lnTo>
                <a:lnTo>
                  <a:pt x="9" y="176"/>
                </a:lnTo>
                <a:lnTo>
                  <a:pt x="6" y="164"/>
                </a:lnTo>
                <a:lnTo>
                  <a:pt x="2" y="152"/>
                </a:lnTo>
                <a:lnTo>
                  <a:pt x="1" y="141"/>
                </a:lnTo>
                <a:lnTo>
                  <a:pt x="0" y="127"/>
                </a:lnTo>
                <a:lnTo>
                  <a:pt x="1" y="115"/>
                </a:lnTo>
                <a:lnTo>
                  <a:pt x="2" y="103"/>
                </a:lnTo>
                <a:lnTo>
                  <a:pt x="6" y="91"/>
                </a:lnTo>
                <a:lnTo>
                  <a:pt x="9" y="79"/>
                </a:lnTo>
                <a:lnTo>
                  <a:pt x="9" y="79"/>
                </a:lnTo>
                <a:lnTo>
                  <a:pt x="14" y="69"/>
                </a:lnTo>
                <a:lnTo>
                  <a:pt x="18" y="61"/>
                </a:lnTo>
                <a:lnTo>
                  <a:pt x="30" y="45"/>
                </a:lnTo>
                <a:lnTo>
                  <a:pt x="42" y="32"/>
                </a:lnTo>
                <a:lnTo>
                  <a:pt x="57" y="21"/>
                </a:lnTo>
                <a:lnTo>
                  <a:pt x="74" y="12"/>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2" name="Freeform 88"/>
          <p:cNvSpPr>
            <a:spLocks/>
          </p:cNvSpPr>
          <p:nvPr/>
        </p:nvSpPr>
        <p:spPr bwMode="auto">
          <a:xfrm>
            <a:off x="430671" y="4770768"/>
            <a:ext cx="871110" cy="842075"/>
          </a:xfrm>
          <a:custGeom>
            <a:avLst/>
            <a:gdLst>
              <a:gd name="T0" fmla="*/ 142 w 300"/>
              <a:gd name="T1" fmla="*/ 0 h 290"/>
              <a:gd name="T2" fmla="*/ 120 w 300"/>
              <a:gd name="T3" fmla="*/ 2 h 290"/>
              <a:gd name="T4" fmla="*/ 100 w 300"/>
              <a:gd name="T5" fmla="*/ 7 h 290"/>
              <a:gd name="T6" fmla="*/ 82 w 300"/>
              <a:gd name="T7" fmla="*/ 14 h 290"/>
              <a:gd name="T8" fmla="*/ 63 w 300"/>
              <a:gd name="T9" fmla="*/ 23 h 290"/>
              <a:gd name="T10" fmla="*/ 46 w 300"/>
              <a:gd name="T11" fmla="*/ 37 h 290"/>
              <a:gd name="T12" fmla="*/ 33 w 300"/>
              <a:gd name="T13" fmla="*/ 51 h 290"/>
              <a:gd name="T14" fmla="*/ 21 w 300"/>
              <a:gd name="T15" fmla="*/ 68 h 290"/>
              <a:gd name="T16" fmla="*/ 11 w 300"/>
              <a:gd name="T17" fmla="*/ 88 h 290"/>
              <a:gd name="T18" fmla="*/ 6 w 300"/>
              <a:gd name="T19" fmla="*/ 101 h 290"/>
              <a:gd name="T20" fmla="*/ 0 w 300"/>
              <a:gd name="T21" fmla="*/ 129 h 290"/>
              <a:gd name="T22" fmla="*/ 0 w 300"/>
              <a:gd name="T23" fmla="*/ 157 h 290"/>
              <a:gd name="T24" fmla="*/ 6 w 300"/>
              <a:gd name="T25" fmla="*/ 184 h 290"/>
              <a:gd name="T26" fmla="*/ 17 w 300"/>
              <a:gd name="T27" fmla="*/ 209 h 290"/>
              <a:gd name="T28" fmla="*/ 32 w 300"/>
              <a:gd name="T29" fmla="*/ 231 h 290"/>
              <a:gd name="T30" fmla="*/ 51 w 300"/>
              <a:gd name="T31" fmla="*/ 251 h 290"/>
              <a:gd name="T32" fmla="*/ 74 w 300"/>
              <a:gd name="T33" fmla="*/ 267 h 290"/>
              <a:gd name="T34" fmla="*/ 88 w 300"/>
              <a:gd name="T35" fmla="*/ 273 h 290"/>
              <a:gd name="T36" fmla="*/ 95 w 300"/>
              <a:gd name="T37" fmla="*/ 276 h 290"/>
              <a:gd name="T38" fmla="*/ 129 w 300"/>
              <a:gd name="T39" fmla="*/ 287 h 290"/>
              <a:gd name="T40" fmla="*/ 165 w 300"/>
              <a:gd name="T41" fmla="*/ 290 h 290"/>
              <a:gd name="T42" fmla="*/ 187 w 300"/>
              <a:gd name="T43" fmla="*/ 289 h 290"/>
              <a:gd name="T44" fmla="*/ 225 w 300"/>
              <a:gd name="T45" fmla="*/ 282 h 290"/>
              <a:gd name="T46" fmla="*/ 253 w 300"/>
              <a:gd name="T47" fmla="*/ 272 h 290"/>
              <a:gd name="T48" fmla="*/ 272 w 300"/>
              <a:gd name="T49" fmla="*/ 262 h 290"/>
              <a:gd name="T50" fmla="*/ 268 w 300"/>
              <a:gd name="T51" fmla="*/ 235 h 290"/>
              <a:gd name="T52" fmla="*/ 254 w 300"/>
              <a:gd name="T53" fmla="*/ 230 h 290"/>
              <a:gd name="T54" fmla="*/ 265 w 300"/>
              <a:gd name="T55" fmla="*/ 214 h 290"/>
              <a:gd name="T56" fmla="*/ 273 w 300"/>
              <a:gd name="T57" fmla="*/ 196 h 290"/>
              <a:gd name="T58" fmla="*/ 282 w 300"/>
              <a:gd name="T59" fmla="*/ 169 h 290"/>
              <a:gd name="T60" fmla="*/ 284 w 300"/>
              <a:gd name="T61" fmla="*/ 141 h 290"/>
              <a:gd name="T62" fmla="*/ 282 w 300"/>
              <a:gd name="T63" fmla="*/ 113 h 290"/>
              <a:gd name="T64" fmla="*/ 273 w 300"/>
              <a:gd name="T65" fmla="*/ 88 h 290"/>
              <a:gd name="T66" fmla="*/ 260 w 300"/>
              <a:gd name="T67" fmla="*/ 64 h 290"/>
              <a:gd name="T68" fmla="*/ 243 w 300"/>
              <a:gd name="T69" fmla="*/ 42 h 290"/>
              <a:gd name="T70" fmla="*/ 221 w 300"/>
              <a:gd name="T71" fmla="*/ 25 h 290"/>
              <a:gd name="T72" fmla="*/ 197 w 300"/>
              <a:gd name="T73" fmla="*/ 11 h 290"/>
              <a:gd name="T74" fmla="*/ 183 w 300"/>
              <a:gd name="T75" fmla="*/ 7 h 290"/>
              <a:gd name="T76" fmla="*/ 155 w 300"/>
              <a:gd name="T77" fmla="*/ 0 h 290"/>
              <a:gd name="T78" fmla="*/ 142 w 300"/>
              <a:gd name="T79"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0" h="290">
                <a:moveTo>
                  <a:pt x="142" y="0"/>
                </a:moveTo>
                <a:lnTo>
                  <a:pt x="142" y="0"/>
                </a:lnTo>
                <a:lnTo>
                  <a:pt x="131" y="0"/>
                </a:lnTo>
                <a:lnTo>
                  <a:pt x="120" y="2"/>
                </a:lnTo>
                <a:lnTo>
                  <a:pt x="111" y="3"/>
                </a:lnTo>
                <a:lnTo>
                  <a:pt x="100" y="7"/>
                </a:lnTo>
                <a:lnTo>
                  <a:pt x="90" y="10"/>
                </a:lnTo>
                <a:lnTo>
                  <a:pt x="82" y="14"/>
                </a:lnTo>
                <a:lnTo>
                  <a:pt x="72" y="19"/>
                </a:lnTo>
                <a:lnTo>
                  <a:pt x="63" y="23"/>
                </a:lnTo>
                <a:lnTo>
                  <a:pt x="55" y="30"/>
                </a:lnTo>
                <a:lnTo>
                  <a:pt x="46" y="37"/>
                </a:lnTo>
                <a:lnTo>
                  <a:pt x="39" y="44"/>
                </a:lnTo>
                <a:lnTo>
                  <a:pt x="33" y="51"/>
                </a:lnTo>
                <a:lnTo>
                  <a:pt x="26" y="60"/>
                </a:lnTo>
                <a:lnTo>
                  <a:pt x="21" y="68"/>
                </a:lnTo>
                <a:lnTo>
                  <a:pt x="15" y="78"/>
                </a:lnTo>
                <a:lnTo>
                  <a:pt x="11" y="88"/>
                </a:lnTo>
                <a:lnTo>
                  <a:pt x="11" y="88"/>
                </a:lnTo>
                <a:lnTo>
                  <a:pt x="6" y="101"/>
                </a:lnTo>
                <a:lnTo>
                  <a:pt x="3" y="116"/>
                </a:lnTo>
                <a:lnTo>
                  <a:pt x="0" y="129"/>
                </a:lnTo>
                <a:lnTo>
                  <a:pt x="0" y="142"/>
                </a:lnTo>
                <a:lnTo>
                  <a:pt x="0" y="157"/>
                </a:lnTo>
                <a:lnTo>
                  <a:pt x="3" y="170"/>
                </a:lnTo>
                <a:lnTo>
                  <a:pt x="6" y="184"/>
                </a:lnTo>
                <a:lnTo>
                  <a:pt x="11" y="196"/>
                </a:lnTo>
                <a:lnTo>
                  <a:pt x="17" y="209"/>
                </a:lnTo>
                <a:lnTo>
                  <a:pt x="23" y="220"/>
                </a:lnTo>
                <a:lnTo>
                  <a:pt x="32" y="231"/>
                </a:lnTo>
                <a:lnTo>
                  <a:pt x="41" y="242"/>
                </a:lnTo>
                <a:lnTo>
                  <a:pt x="51" y="251"/>
                </a:lnTo>
                <a:lnTo>
                  <a:pt x="62" y="260"/>
                </a:lnTo>
                <a:lnTo>
                  <a:pt x="74" y="267"/>
                </a:lnTo>
                <a:lnTo>
                  <a:pt x="88" y="273"/>
                </a:lnTo>
                <a:lnTo>
                  <a:pt x="88" y="273"/>
                </a:lnTo>
                <a:lnTo>
                  <a:pt x="95" y="276"/>
                </a:lnTo>
                <a:lnTo>
                  <a:pt x="95" y="276"/>
                </a:lnTo>
                <a:lnTo>
                  <a:pt x="112" y="282"/>
                </a:lnTo>
                <a:lnTo>
                  <a:pt x="129" y="287"/>
                </a:lnTo>
                <a:lnTo>
                  <a:pt x="147" y="290"/>
                </a:lnTo>
                <a:lnTo>
                  <a:pt x="165" y="290"/>
                </a:lnTo>
                <a:lnTo>
                  <a:pt x="165" y="290"/>
                </a:lnTo>
                <a:lnTo>
                  <a:pt x="187" y="289"/>
                </a:lnTo>
                <a:lnTo>
                  <a:pt x="206" y="287"/>
                </a:lnTo>
                <a:lnTo>
                  <a:pt x="225" y="282"/>
                </a:lnTo>
                <a:lnTo>
                  <a:pt x="240" y="277"/>
                </a:lnTo>
                <a:lnTo>
                  <a:pt x="253" y="272"/>
                </a:lnTo>
                <a:lnTo>
                  <a:pt x="262" y="267"/>
                </a:lnTo>
                <a:lnTo>
                  <a:pt x="272" y="262"/>
                </a:lnTo>
                <a:lnTo>
                  <a:pt x="300" y="244"/>
                </a:lnTo>
                <a:lnTo>
                  <a:pt x="268" y="235"/>
                </a:lnTo>
                <a:lnTo>
                  <a:pt x="268" y="235"/>
                </a:lnTo>
                <a:lnTo>
                  <a:pt x="254" y="230"/>
                </a:lnTo>
                <a:lnTo>
                  <a:pt x="254" y="230"/>
                </a:lnTo>
                <a:lnTo>
                  <a:pt x="265" y="214"/>
                </a:lnTo>
                <a:lnTo>
                  <a:pt x="273" y="196"/>
                </a:lnTo>
                <a:lnTo>
                  <a:pt x="273" y="196"/>
                </a:lnTo>
                <a:lnTo>
                  <a:pt x="278" y="182"/>
                </a:lnTo>
                <a:lnTo>
                  <a:pt x="282" y="169"/>
                </a:lnTo>
                <a:lnTo>
                  <a:pt x="283" y="154"/>
                </a:lnTo>
                <a:lnTo>
                  <a:pt x="284" y="141"/>
                </a:lnTo>
                <a:lnTo>
                  <a:pt x="283" y="128"/>
                </a:lnTo>
                <a:lnTo>
                  <a:pt x="282" y="113"/>
                </a:lnTo>
                <a:lnTo>
                  <a:pt x="278" y="100"/>
                </a:lnTo>
                <a:lnTo>
                  <a:pt x="273" y="88"/>
                </a:lnTo>
                <a:lnTo>
                  <a:pt x="267" y="76"/>
                </a:lnTo>
                <a:lnTo>
                  <a:pt x="260" y="64"/>
                </a:lnTo>
                <a:lnTo>
                  <a:pt x="253" y="53"/>
                </a:lnTo>
                <a:lnTo>
                  <a:pt x="243" y="42"/>
                </a:lnTo>
                <a:lnTo>
                  <a:pt x="233" y="33"/>
                </a:lnTo>
                <a:lnTo>
                  <a:pt x="221" y="25"/>
                </a:lnTo>
                <a:lnTo>
                  <a:pt x="209" y="17"/>
                </a:lnTo>
                <a:lnTo>
                  <a:pt x="197" y="11"/>
                </a:lnTo>
                <a:lnTo>
                  <a:pt x="197" y="11"/>
                </a:lnTo>
                <a:lnTo>
                  <a:pt x="183" y="7"/>
                </a:lnTo>
                <a:lnTo>
                  <a:pt x="170" y="3"/>
                </a:lnTo>
                <a:lnTo>
                  <a:pt x="155" y="0"/>
                </a:lnTo>
                <a:lnTo>
                  <a:pt x="142" y="0"/>
                </a:lnTo>
                <a:lnTo>
                  <a:pt x="1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3" name="Freeform 90"/>
          <p:cNvSpPr>
            <a:spLocks/>
          </p:cNvSpPr>
          <p:nvPr/>
        </p:nvSpPr>
        <p:spPr bwMode="auto">
          <a:xfrm>
            <a:off x="4736128" y="4429381"/>
            <a:ext cx="2491377" cy="2485569"/>
          </a:xfrm>
          <a:custGeom>
            <a:avLst/>
            <a:gdLst>
              <a:gd name="T0" fmla="*/ 558 w 858"/>
              <a:gd name="T1" fmla="*/ 0 h 857"/>
              <a:gd name="T2" fmla="*/ 490 w 858"/>
              <a:gd name="T3" fmla="*/ 17 h 857"/>
              <a:gd name="T4" fmla="*/ 455 w 858"/>
              <a:gd name="T5" fmla="*/ 21 h 857"/>
              <a:gd name="T6" fmla="*/ 418 w 858"/>
              <a:gd name="T7" fmla="*/ 22 h 857"/>
              <a:gd name="T8" fmla="*/ 400 w 858"/>
              <a:gd name="T9" fmla="*/ 22 h 857"/>
              <a:gd name="T10" fmla="*/ 364 w 858"/>
              <a:gd name="T11" fmla="*/ 20 h 857"/>
              <a:gd name="T12" fmla="*/ 312 w 858"/>
              <a:gd name="T13" fmla="*/ 10 h 857"/>
              <a:gd name="T14" fmla="*/ 278 w 858"/>
              <a:gd name="T15" fmla="*/ 0 h 857"/>
              <a:gd name="T16" fmla="*/ 230 w 858"/>
              <a:gd name="T17" fmla="*/ 20 h 857"/>
              <a:gd name="T18" fmla="*/ 186 w 858"/>
              <a:gd name="T19" fmla="*/ 44 h 857"/>
              <a:gd name="T20" fmla="*/ 144 w 858"/>
              <a:gd name="T21" fmla="*/ 73 h 857"/>
              <a:gd name="T22" fmla="*/ 107 w 858"/>
              <a:gd name="T23" fmla="*/ 107 h 857"/>
              <a:gd name="T24" fmla="*/ 73 w 858"/>
              <a:gd name="T25" fmla="*/ 145 h 857"/>
              <a:gd name="T26" fmla="*/ 44 w 858"/>
              <a:gd name="T27" fmla="*/ 186 h 857"/>
              <a:gd name="T28" fmla="*/ 19 w 858"/>
              <a:gd name="T29" fmla="*/ 231 h 857"/>
              <a:gd name="T30" fmla="*/ 0 w 858"/>
              <a:gd name="T31" fmla="*/ 278 h 857"/>
              <a:gd name="T32" fmla="*/ 10 w 858"/>
              <a:gd name="T33" fmla="*/ 312 h 857"/>
              <a:gd name="T34" fmla="*/ 22 w 858"/>
              <a:gd name="T35" fmla="*/ 381 h 857"/>
              <a:gd name="T36" fmla="*/ 23 w 858"/>
              <a:gd name="T37" fmla="*/ 416 h 857"/>
              <a:gd name="T38" fmla="*/ 17 w 858"/>
              <a:gd name="T39" fmla="*/ 488 h 857"/>
              <a:gd name="T40" fmla="*/ 0 w 858"/>
              <a:gd name="T41" fmla="*/ 555 h 857"/>
              <a:gd name="T42" fmla="*/ 12 w 858"/>
              <a:gd name="T43" fmla="*/ 587 h 857"/>
              <a:gd name="T44" fmla="*/ 44 w 858"/>
              <a:gd name="T45" fmla="*/ 648 h 857"/>
              <a:gd name="T46" fmla="*/ 84 w 858"/>
              <a:gd name="T47" fmla="*/ 703 h 857"/>
              <a:gd name="T48" fmla="*/ 131 w 858"/>
              <a:gd name="T49" fmla="*/ 750 h 857"/>
              <a:gd name="T50" fmla="*/ 186 w 858"/>
              <a:gd name="T51" fmla="*/ 791 h 857"/>
              <a:gd name="T52" fmla="*/ 246 w 858"/>
              <a:gd name="T53" fmla="*/ 822 h 857"/>
              <a:gd name="T54" fmla="*/ 312 w 858"/>
              <a:gd name="T55" fmla="*/ 843 h 857"/>
              <a:gd name="T56" fmla="*/ 382 w 858"/>
              <a:gd name="T57" fmla="*/ 855 h 857"/>
              <a:gd name="T58" fmla="*/ 418 w 858"/>
              <a:gd name="T59" fmla="*/ 857 h 857"/>
              <a:gd name="T60" fmla="*/ 440 w 858"/>
              <a:gd name="T61" fmla="*/ 855 h 857"/>
              <a:gd name="T62" fmla="*/ 485 w 858"/>
              <a:gd name="T63" fmla="*/ 852 h 857"/>
              <a:gd name="T64" fmla="*/ 528 w 858"/>
              <a:gd name="T65" fmla="*/ 843 h 857"/>
              <a:gd name="T66" fmla="*/ 569 w 858"/>
              <a:gd name="T67" fmla="*/ 830 h 857"/>
              <a:gd name="T68" fmla="*/ 609 w 858"/>
              <a:gd name="T69" fmla="*/ 813 h 857"/>
              <a:gd name="T70" fmla="*/ 646 w 858"/>
              <a:gd name="T71" fmla="*/ 792 h 857"/>
              <a:gd name="T72" fmla="*/ 680 w 858"/>
              <a:gd name="T73" fmla="*/ 769 h 857"/>
              <a:gd name="T74" fmla="*/ 713 w 858"/>
              <a:gd name="T75" fmla="*/ 743 h 857"/>
              <a:gd name="T76" fmla="*/ 744 w 858"/>
              <a:gd name="T77" fmla="*/ 712 h 857"/>
              <a:gd name="T78" fmla="*/ 770 w 858"/>
              <a:gd name="T79" fmla="*/ 680 h 857"/>
              <a:gd name="T80" fmla="*/ 794 w 858"/>
              <a:gd name="T81" fmla="*/ 644 h 857"/>
              <a:gd name="T82" fmla="*/ 814 w 858"/>
              <a:gd name="T83" fmla="*/ 608 h 857"/>
              <a:gd name="T84" fmla="*/ 831 w 858"/>
              <a:gd name="T85" fmla="*/ 568 h 857"/>
              <a:gd name="T86" fmla="*/ 844 w 858"/>
              <a:gd name="T87" fmla="*/ 527 h 857"/>
              <a:gd name="T88" fmla="*/ 853 w 858"/>
              <a:gd name="T89" fmla="*/ 484 h 857"/>
              <a:gd name="T90" fmla="*/ 858 w 858"/>
              <a:gd name="T91" fmla="*/ 439 h 857"/>
              <a:gd name="T92" fmla="*/ 858 w 858"/>
              <a:gd name="T93" fmla="*/ 416 h 857"/>
              <a:gd name="T94" fmla="*/ 856 w 858"/>
              <a:gd name="T95" fmla="*/ 381 h 857"/>
              <a:gd name="T96" fmla="*/ 845 w 858"/>
              <a:gd name="T97" fmla="*/ 312 h 857"/>
              <a:gd name="T98" fmla="*/ 824 w 858"/>
              <a:gd name="T99" fmla="*/ 247 h 857"/>
              <a:gd name="T100" fmla="*/ 792 w 858"/>
              <a:gd name="T101" fmla="*/ 186 h 857"/>
              <a:gd name="T102" fmla="*/ 752 w 858"/>
              <a:gd name="T103" fmla="*/ 131 h 857"/>
              <a:gd name="T104" fmla="*/ 705 w 858"/>
              <a:gd name="T105" fmla="*/ 84 h 857"/>
              <a:gd name="T106" fmla="*/ 650 w 858"/>
              <a:gd name="T107" fmla="*/ 44 h 857"/>
              <a:gd name="T108" fmla="*/ 589 w 858"/>
              <a:gd name="T109" fmla="*/ 13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8" h="857">
                <a:moveTo>
                  <a:pt x="558" y="0"/>
                </a:moveTo>
                <a:lnTo>
                  <a:pt x="558" y="0"/>
                </a:lnTo>
                <a:lnTo>
                  <a:pt x="524" y="10"/>
                </a:lnTo>
                <a:lnTo>
                  <a:pt x="490" y="17"/>
                </a:lnTo>
                <a:lnTo>
                  <a:pt x="472" y="20"/>
                </a:lnTo>
                <a:lnTo>
                  <a:pt x="455" y="21"/>
                </a:lnTo>
                <a:lnTo>
                  <a:pt x="437" y="22"/>
                </a:lnTo>
                <a:lnTo>
                  <a:pt x="418" y="22"/>
                </a:lnTo>
                <a:lnTo>
                  <a:pt x="418" y="22"/>
                </a:lnTo>
                <a:lnTo>
                  <a:pt x="400" y="22"/>
                </a:lnTo>
                <a:lnTo>
                  <a:pt x="382" y="21"/>
                </a:lnTo>
                <a:lnTo>
                  <a:pt x="364" y="20"/>
                </a:lnTo>
                <a:lnTo>
                  <a:pt x="346" y="17"/>
                </a:lnTo>
                <a:lnTo>
                  <a:pt x="312" y="10"/>
                </a:lnTo>
                <a:lnTo>
                  <a:pt x="278" y="0"/>
                </a:lnTo>
                <a:lnTo>
                  <a:pt x="278" y="0"/>
                </a:lnTo>
                <a:lnTo>
                  <a:pt x="253" y="9"/>
                </a:lnTo>
                <a:lnTo>
                  <a:pt x="230" y="20"/>
                </a:lnTo>
                <a:lnTo>
                  <a:pt x="207" y="31"/>
                </a:lnTo>
                <a:lnTo>
                  <a:pt x="186" y="44"/>
                </a:lnTo>
                <a:lnTo>
                  <a:pt x="165" y="57"/>
                </a:lnTo>
                <a:lnTo>
                  <a:pt x="144" y="73"/>
                </a:lnTo>
                <a:lnTo>
                  <a:pt x="125" y="89"/>
                </a:lnTo>
                <a:lnTo>
                  <a:pt x="107" y="107"/>
                </a:lnTo>
                <a:lnTo>
                  <a:pt x="90" y="125"/>
                </a:lnTo>
                <a:lnTo>
                  <a:pt x="73" y="145"/>
                </a:lnTo>
                <a:lnTo>
                  <a:pt x="58" y="165"/>
                </a:lnTo>
                <a:lnTo>
                  <a:pt x="44" y="186"/>
                </a:lnTo>
                <a:lnTo>
                  <a:pt x="32" y="208"/>
                </a:lnTo>
                <a:lnTo>
                  <a:pt x="19" y="231"/>
                </a:lnTo>
                <a:lnTo>
                  <a:pt x="10" y="254"/>
                </a:lnTo>
                <a:lnTo>
                  <a:pt x="0" y="278"/>
                </a:lnTo>
                <a:lnTo>
                  <a:pt x="0" y="278"/>
                </a:lnTo>
                <a:lnTo>
                  <a:pt x="10" y="312"/>
                </a:lnTo>
                <a:lnTo>
                  <a:pt x="17" y="346"/>
                </a:lnTo>
                <a:lnTo>
                  <a:pt x="22" y="381"/>
                </a:lnTo>
                <a:lnTo>
                  <a:pt x="23" y="416"/>
                </a:lnTo>
                <a:lnTo>
                  <a:pt x="23" y="416"/>
                </a:lnTo>
                <a:lnTo>
                  <a:pt x="22" y="453"/>
                </a:lnTo>
                <a:lnTo>
                  <a:pt x="17" y="488"/>
                </a:lnTo>
                <a:lnTo>
                  <a:pt x="10" y="522"/>
                </a:lnTo>
                <a:lnTo>
                  <a:pt x="0" y="555"/>
                </a:lnTo>
                <a:lnTo>
                  <a:pt x="0" y="555"/>
                </a:lnTo>
                <a:lnTo>
                  <a:pt x="12" y="587"/>
                </a:lnTo>
                <a:lnTo>
                  <a:pt x="27" y="619"/>
                </a:lnTo>
                <a:lnTo>
                  <a:pt x="44" y="648"/>
                </a:lnTo>
                <a:lnTo>
                  <a:pt x="63" y="676"/>
                </a:lnTo>
                <a:lnTo>
                  <a:pt x="84" y="703"/>
                </a:lnTo>
                <a:lnTo>
                  <a:pt x="107" y="728"/>
                </a:lnTo>
                <a:lnTo>
                  <a:pt x="131" y="750"/>
                </a:lnTo>
                <a:lnTo>
                  <a:pt x="158" y="772"/>
                </a:lnTo>
                <a:lnTo>
                  <a:pt x="186" y="791"/>
                </a:lnTo>
                <a:lnTo>
                  <a:pt x="216" y="807"/>
                </a:lnTo>
                <a:lnTo>
                  <a:pt x="246" y="822"/>
                </a:lnTo>
                <a:lnTo>
                  <a:pt x="279" y="834"/>
                </a:lnTo>
                <a:lnTo>
                  <a:pt x="312" y="843"/>
                </a:lnTo>
                <a:lnTo>
                  <a:pt x="347" y="851"/>
                </a:lnTo>
                <a:lnTo>
                  <a:pt x="382" y="855"/>
                </a:lnTo>
                <a:lnTo>
                  <a:pt x="400" y="857"/>
                </a:lnTo>
                <a:lnTo>
                  <a:pt x="418" y="857"/>
                </a:lnTo>
                <a:lnTo>
                  <a:pt x="418" y="857"/>
                </a:lnTo>
                <a:lnTo>
                  <a:pt x="440" y="855"/>
                </a:lnTo>
                <a:lnTo>
                  <a:pt x="463" y="854"/>
                </a:lnTo>
                <a:lnTo>
                  <a:pt x="485" y="852"/>
                </a:lnTo>
                <a:lnTo>
                  <a:pt x="507" y="848"/>
                </a:lnTo>
                <a:lnTo>
                  <a:pt x="528" y="843"/>
                </a:lnTo>
                <a:lnTo>
                  <a:pt x="548" y="837"/>
                </a:lnTo>
                <a:lnTo>
                  <a:pt x="569" y="830"/>
                </a:lnTo>
                <a:lnTo>
                  <a:pt x="589" y="822"/>
                </a:lnTo>
                <a:lnTo>
                  <a:pt x="609" y="813"/>
                </a:lnTo>
                <a:lnTo>
                  <a:pt x="627" y="803"/>
                </a:lnTo>
                <a:lnTo>
                  <a:pt x="646" y="792"/>
                </a:lnTo>
                <a:lnTo>
                  <a:pt x="663" y="781"/>
                </a:lnTo>
                <a:lnTo>
                  <a:pt x="680" y="769"/>
                </a:lnTo>
                <a:lnTo>
                  <a:pt x="697" y="756"/>
                </a:lnTo>
                <a:lnTo>
                  <a:pt x="713" y="743"/>
                </a:lnTo>
                <a:lnTo>
                  <a:pt x="729" y="728"/>
                </a:lnTo>
                <a:lnTo>
                  <a:pt x="744" y="712"/>
                </a:lnTo>
                <a:lnTo>
                  <a:pt x="757" y="697"/>
                </a:lnTo>
                <a:lnTo>
                  <a:pt x="770" y="680"/>
                </a:lnTo>
                <a:lnTo>
                  <a:pt x="782" y="663"/>
                </a:lnTo>
                <a:lnTo>
                  <a:pt x="794" y="644"/>
                </a:lnTo>
                <a:lnTo>
                  <a:pt x="804" y="626"/>
                </a:lnTo>
                <a:lnTo>
                  <a:pt x="814" y="608"/>
                </a:lnTo>
                <a:lnTo>
                  <a:pt x="824" y="589"/>
                </a:lnTo>
                <a:lnTo>
                  <a:pt x="831" y="568"/>
                </a:lnTo>
                <a:lnTo>
                  <a:pt x="838" y="547"/>
                </a:lnTo>
                <a:lnTo>
                  <a:pt x="844" y="527"/>
                </a:lnTo>
                <a:lnTo>
                  <a:pt x="849" y="506"/>
                </a:lnTo>
                <a:lnTo>
                  <a:pt x="853" y="484"/>
                </a:lnTo>
                <a:lnTo>
                  <a:pt x="855" y="463"/>
                </a:lnTo>
                <a:lnTo>
                  <a:pt x="858" y="439"/>
                </a:lnTo>
                <a:lnTo>
                  <a:pt x="858" y="416"/>
                </a:lnTo>
                <a:lnTo>
                  <a:pt x="858" y="416"/>
                </a:lnTo>
                <a:lnTo>
                  <a:pt x="858" y="399"/>
                </a:lnTo>
                <a:lnTo>
                  <a:pt x="856" y="381"/>
                </a:lnTo>
                <a:lnTo>
                  <a:pt x="851" y="346"/>
                </a:lnTo>
                <a:lnTo>
                  <a:pt x="845" y="312"/>
                </a:lnTo>
                <a:lnTo>
                  <a:pt x="836" y="278"/>
                </a:lnTo>
                <a:lnTo>
                  <a:pt x="824" y="247"/>
                </a:lnTo>
                <a:lnTo>
                  <a:pt x="809" y="215"/>
                </a:lnTo>
                <a:lnTo>
                  <a:pt x="792" y="186"/>
                </a:lnTo>
                <a:lnTo>
                  <a:pt x="773" y="158"/>
                </a:lnTo>
                <a:lnTo>
                  <a:pt x="752" y="131"/>
                </a:lnTo>
                <a:lnTo>
                  <a:pt x="729" y="107"/>
                </a:lnTo>
                <a:lnTo>
                  <a:pt x="705" y="84"/>
                </a:lnTo>
                <a:lnTo>
                  <a:pt x="678" y="62"/>
                </a:lnTo>
                <a:lnTo>
                  <a:pt x="650" y="44"/>
                </a:lnTo>
                <a:lnTo>
                  <a:pt x="621" y="27"/>
                </a:lnTo>
                <a:lnTo>
                  <a:pt x="589" y="13"/>
                </a:lnTo>
                <a:lnTo>
                  <a:pt x="5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7" name="Freeform 96"/>
          <p:cNvSpPr>
            <a:spLocks noEditPoints="1"/>
          </p:cNvSpPr>
          <p:nvPr/>
        </p:nvSpPr>
        <p:spPr bwMode="auto">
          <a:xfrm>
            <a:off x="4519081" y="4770768"/>
            <a:ext cx="865305" cy="842075"/>
          </a:xfrm>
          <a:custGeom>
            <a:avLst/>
            <a:gdLst>
              <a:gd name="T0" fmla="*/ 176 w 300"/>
              <a:gd name="T1" fmla="*/ 16 h 290"/>
              <a:gd name="T2" fmla="*/ 228 w 300"/>
              <a:gd name="T3" fmla="*/ 36 h 290"/>
              <a:gd name="T4" fmla="*/ 266 w 300"/>
              <a:gd name="T5" fmla="*/ 76 h 290"/>
              <a:gd name="T6" fmla="*/ 276 w 300"/>
              <a:gd name="T7" fmla="*/ 94 h 290"/>
              <a:gd name="T8" fmla="*/ 284 w 300"/>
              <a:gd name="T9" fmla="*/ 130 h 290"/>
              <a:gd name="T10" fmla="*/ 283 w 300"/>
              <a:gd name="T11" fmla="*/ 167 h 290"/>
              <a:gd name="T12" fmla="*/ 270 w 300"/>
              <a:gd name="T13" fmla="*/ 202 h 290"/>
              <a:gd name="T14" fmla="*/ 249 w 300"/>
              <a:gd name="T15" fmla="*/ 231 h 290"/>
              <a:gd name="T16" fmla="*/ 219 w 300"/>
              <a:gd name="T17" fmla="*/ 254 h 290"/>
              <a:gd name="T18" fmla="*/ 199 w 300"/>
              <a:gd name="T19" fmla="*/ 262 h 290"/>
              <a:gd name="T20" fmla="*/ 166 w 300"/>
              <a:gd name="T21" fmla="*/ 272 h 290"/>
              <a:gd name="T22" fmla="*/ 135 w 300"/>
              <a:gd name="T23" fmla="*/ 276 h 290"/>
              <a:gd name="T24" fmla="*/ 79 w 300"/>
              <a:gd name="T25" fmla="*/ 267 h 290"/>
              <a:gd name="T26" fmla="*/ 44 w 300"/>
              <a:gd name="T27" fmla="*/ 254 h 290"/>
              <a:gd name="T28" fmla="*/ 46 w 300"/>
              <a:gd name="T29" fmla="*/ 245 h 290"/>
              <a:gd name="T30" fmla="*/ 69 w 300"/>
              <a:gd name="T31" fmla="*/ 232 h 290"/>
              <a:gd name="T32" fmla="*/ 52 w 300"/>
              <a:gd name="T33" fmla="*/ 213 h 290"/>
              <a:gd name="T34" fmla="*/ 40 w 300"/>
              <a:gd name="T35" fmla="*/ 191 h 290"/>
              <a:gd name="T36" fmla="*/ 32 w 300"/>
              <a:gd name="T37" fmla="*/ 153 h 290"/>
              <a:gd name="T38" fmla="*/ 33 w 300"/>
              <a:gd name="T39" fmla="*/ 117 h 290"/>
              <a:gd name="T40" fmla="*/ 46 w 300"/>
              <a:gd name="T41" fmla="*/ 83 h 290"/>
              <a:gd name="T42" fmla="*/ 67 w 300"/>
              <a:gd name="T43" fmla="*/ 53 h 290"/>
              <a:gd name="T44" fmla="*/ 97 w 300"/>
              <a:gd name="T45" fmla="*/ 31 h 290"/>
              <a:gd name="T46" fmla="*/ 122 w 300"/>
              <a:gd name="T47" fmla="*/ 20 h 290"/>
              <a:gd name="T48" fmla="*/ 158 w 300"/>
              <a:gd name="T49" fmla="*/ 15 h 290"/>
              <a:gd name="T50" fmla="*/ 158 w 300"/>
              <a:gd name="T51" fmla="*/ 0 h 290"/>
              <a:gd name="T52" fmla="*/ 117 w 300"/>
              <a:gd name="T53" fmla="*/ 7 h 290"/>
              <a:gd name="T54" fmla="*/ 90 w 300"/>
              <a:gd name="T55" fmla="*/ 17 h 290"/>
              <a:gd name="T56" fmla="*/ 57 w 300"/>
              <a:gd name="T57" fmla="*/ 42 h 290"/>
              <a:gd name="T58" fmla="*/ 33 w 300"/>
              <a:gd name="T59" fmla="*/ 76 h 290"/>
              <a:gd name="T60" fmla="*/ 18 w 300"/>
              <a:gd name="T61" fmla="*/ 113 h 290"/>
              <a:gd name="T62" fmla="*/ 16 w 300"/>
              <a:gd name="T63" fmla="*/ 154 h 290"/>
              <a:gd name="T64" fmla="*/ 27 w 300"/>
              <a:gd name="T65" fmla="*/ 196 h 290"/>
              <a:gd name="T66" fmla="*/ 46 w 300"/>
              <a:gd name="T67" fmla="*/ 230 h 290"/>
              <a:gd name="T68" fmla="*/ 0 w 300"/>
              <a:gd name="T69" fmla="*/ 244 h 290"/>
              <a:gd name="T70" fmla="*/ 38 w 300"/>
              <a:gd name="T71" fmla="*/ 267 h 290"/>
              <a:gd name="T72" fmla="*/ 76 w 300"/>
              <a:gd name="T73" fmla="*/ 282 h 290"/>
              <a:gd name="T74" fmla="*/ 135 w 300"/>
              <a:gd name="T75" fmla="*/ 290 h 290"/>
              <a:gd name="T76" fmla="*/ 171 w 300"/>
              <a:gd name="T77" fmla="*/ 287 h 290"/>
              <a:gd name="T78" fmla="*/ 205 w 300"/>
              <a:gd name="T79" fmla="*/ 276 h 290"/>
              <a:gd name="T80" fmla="*/ 226 w 300"/>
              <a:gd name="T81" fmla="*/ 267 h 290"/>
              <a:gd name="T82" fmla="*/ 259 w 300"/>
              <a:gd name="T83" fmla="*/ 242 h 290"/>
              <a:gd name="T84" fmla="*/ 283 w 300"/>
              <a:gd name="T85" fmla="*/ 209 h 290"/>
              <a:gd name="T86" fmla="*/ 297 w 300"/>
              <a:gd name="T87" fmla="*/ 170 h 290"/>
              <a:gd name="T88" fmla="*/ 300 w 300"/>
              <a:gd name="T89" fmla="*/ 129 h 290"/>
              <a:gd name="T90" fmla="*/ 289 w 300"/>
              <a:gd name="T91" fmla="*/ 88 h 290"/>
              <a:gd name="T92" fmla="*/ 279 w 300"/>
              <a:gd name="T93" fmla="*/ 68 h 290"/>
              <a:gd name="T94" fmla="*/ 261 w 300"/>
              <a:gd name="T95" fmla="*/ 44 h 290"/>
              <a:gd name="T96" fmla="*/ 237 w 300"/>
              <a:gd name="T97" fmla="*/ 23 h 290"/>
              <a:gd name="T98" fmla="*/ 209 w 300"/>
              <a:gd name="T99" fmla="*/ 10 h 290"/>
              <a:gd name="T100" fmla="*/ 180 w 300"/>
              <a:gd name="T101" fmla="*/ 2 h 290"/>
              <a:gd name="T102" fmla="*/ 158 w 300"/>
              <a:gd name="T103"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0" h="290">
                <a:moveTo>
                  <a:pt x="158" y="15"/>
                </a:moveTo>
                <a:lnTo>
                  <a:pt x="158" y="15"/>
                </a:lnTo>
                <a:lnTo>
                  <a:pt x="176" y="16"/>
                </a:lnTo>
                <a:lnTo>
                  <a:pt x="194" y="20"/>
                </a:lnTo>
                <a:lnTo>
                  <a:pt x="211" y="27"/>
                </a:lnTo>
                <a:lnTo>
                  <a:pt x="228" y="36"/>
                </a:lnTo>
                <a:lnTo>
                  <a:pt x="243" y="47"/>
                </a:lnTo>
                <a:lnTo>
                  <a:pt x="255" y="60"/>
                </a:lnTo>
                <a:lnTo>
                  <a:pt x="266" y="76"/>
                </a:lnTo>
                <a:lnTo>
                  <a:pt x="271" y="84"/>
                </a:lnTo>
                <a:lnTo>
                  <a:pt x="276" y="94"/>
                </a:lnTo>
                <a:lnTo>
                  <a:pt x="276" y="94"/>
                </a:lnTo>
                <a:lnTo>
                  <a:pt x="279" y="106"/>
                </a:lnTo>
                <a:lnTo>
                  <a:pt x="283" y="118"/>
                </a:lnTo>
                <a:lnTo>
                  <a:pt x="284" y="130"/>
                </a:lnTo>
                <a:lnTo>
                  <a:pt x="285" y="142"/>
                </a:lnTo>
                <a:lnTo>
                  <a:pt x="284" y="156"/>
                </a:lnTo>
                <a:lnTo>
                  <a:pt x="283" y="167"/>
                </a:lnTo>
                <a:lnTo>
                  <a:pt x="279" y="179"/>
                </a:lnTo>
                <a:lnTo>
                  <a:pt x="276" y="191"/>
                </a:lnTo>
                <a:lnTo>
                  <a:pt x="270" y="202"/>
                </a:lnTo>
                <a:lnTo>
                  <a:pt x="264" y="211"/>
                </a:lnTo>
                <a:lnTo>
                  <a:pt x="256" y="222"/>
                </a:lnTo>
                <a:lnTo>
                  <a:pt x="249" y="231"/>
                </a:lnTo>
                <a:lnTo>
                  <a:pt x="239" y="239"/>
                </a:lnTo>
                <a:lnTo>
                  <a:pt x="230" y="247"/>
                </a:lnTo>
                <a:lnTo>
                  <a:pt x="219" y="254"/>
                </a:lnTo>
                <a:lnTo>
                  <a:pt x="207" y="259"/>
                </a:lnTo>
                <a:lnTo>
                  <a:pt x="207" y="259"/>
                </a:lnTo>
                <a:lnTo>
                  <a:pt x="199" y="262"/>
                </a:lnTo>
                <a:lnTo>
                  <a:pt x="199" y="262"/>
                </a:lnTo>
                <a:lnTo>
                  <a:pt x="183" y="268"/>
                </a:lnTo>
                <a:lnTo>
                  <a:pt x="166" y="272"/>
                </a:lnTo>
                <a:lnTo>
                  <a:pt x="151" y="275"/>
                </a:lnTo>
                <a:lnTo>
                  <a:pt x="135" y="276"/>
                </a:lnTo>
                <a:lnTo>
                  <a:pt x="135" y="276"/>
                </a:lnTo>
                <a:lnTo>
                  <a:pt x="114" y="275"/>
                </a:lnTo>
                <a:lnTo>
                  <a:pt x="96" y="272"/>
                </a:lnTo>
                <a:lnTo>
                  <a:pt x="79" y="267"/>
                </a:lnTo>
                <a:lnTo>
                  <a:pt x="65" y="262"/>
                </a:lnTo>
                <a:lnTo>
                  <a:pt x="52" y="258"/>
                </a:lnTo>
                <a:lnTo>
                  <a:pt x="44" y="254"/>
                </a:lnTo>
                <a:lnTo>
                  <a:pt x="37" y="249"/>
                </a:lnTo>
                <a:lnTo>
                  <a:pt x="37" y="249"/>
                </a:lnTo>
                <a:lnTo>
                  <a:pt x="46" y="245"/>
                </a:lnTo>
                <a:lnTo>
                  <a:pt x="55" y="242"/>
                </a:lnTo>
                <a:lnTo>
                  <a:pt x="62" y="237"/>
                </a:lnTo>
                <a:lnTo>
                  <a:pt x="69" y="232"/>
                </a:lnTo>
                <a:lnTo>
                  <a:pt x="69" y="232"/>
                </a:lnTo>
                <a:lnTo>
                  <a:pt x="61" y="224"/>
                </a:lnTo>
                <a:lnTo>
                  <a:pt x="52" y="213"/>
                </a:lnTo>
                <a:lnTo>
                  <a:pt x="46" y="202"/>
                </a:lnTo>
                <a:lnTo>
                  <a:pt x="40" y="191"/>
                </a:lnTo>
                <a:lnTo>
                  <a:pt x="40" y="191"/>
                </a:lnTo>
                <a:lnTo>
                  <a:pt x="37" y="179"/>
                </a:lnTo>
                <a:lnTo>
                  <a:pt x="33" y="165"/>
                </a:lnTo>
                <a:lnTo>
                  <a:pt x="32" y="153"/>
                </a:lnTo>
                <a:lnTo>
                  <a:pt x="31" y="141"/>
                </a:lnTo>
                <a:lnTo>
                  <a:pt x="32" y="129"/>
                </a:lnTo>
                <a:lnTo>
                  <a:pt x="33" y="117"/>
                </a:lnTo>
                <a:lnTo>
                  <a:pt x="37" y="105"/>
                </a:lnTo>
                <a:lnTo>
                  <a:pt x="40" y="94"/>
                </a:lnTo>
                <a:lnTo>
                  <a:pt x="46" y="83"/>
                </a:lnTo>
                <a:lnTo>
                  <a:pt x="52" y="72"/>
                </a:lnTo>
                <a:lnTo>
                  <a:pt x="60" y="62"/>
                </a:lnTo>
                <a:lnTo>
                  <a:pt x="67" y="53"/>
                </a:lnTo>
                <a:lnTo>
                  <a:pt x="77" y="44"/>
                </a:lnTo>
                <a:lnTo>
                  <a:pt x="86" y="37"/>
                </a:lnTo>
                <a:lnTo>
                  <a:pt x="97" y="31"/>
                </a:lnTo>
                <a:lnTo>
                  <a:pt x="109" y="25"/>
                </a:lnTo>
                <a:lnTo>
                  <a:pt x="109" y="25"/>
                </a:lnTo>
                <a:lnTo>
                  <a:pt x="122" y="20"/>
                </a:lnTo>
                <a:lnTo>
                  <a:pt x="134" y="17"/>
                </a:lnTo>
                <a:lnTo>
                  <a:pt x="146" y="15"/>
                </a:lnTo>
                <a:lnTo>
                  <a:pt x="158" y="15"/>
                </a:lnTo>
                <a:close/>
                <a:moveTo>
                  <a:pt x="158" y="0"/>
                </a:moveTo>
                <a:lnTo>
                  <a:pt x="158" y="0"/>
                </a:lnTo>
                <a:lnTo>
                  <a:pt x="158" y="0"/>
                </a:lnTo>
                <a:lnTo>
                  <a:pt x="145" y="0"/>
                </a:lnTo>
                <a:lnTo>
                  <a:pt x="130" y="3"/>
                </a:lnTo>
                <a:lnTo>
                  <a:pt x="117" y="7"/>
                </a:lnTo>
                <a:lnTo>
                  <a:pt x="103" y="11"/>
                </a:lnTo>
                <a:lnTo>
                  <a:pt x="103" y="11"/>
                </a:lnTo>
                <a:lnTo>
                  <a:pt x="90" y="17"/>
                </a:lnTo>
                <a:lnTo>
                  <a:pt x="78" y="25"/>
                </a:lnTo>
                <a:lnTo>
                  <a:pt x="67" y="33"/>
                </a:lnTo>
                <a:lnTo>
                  <a:pt x="57" y="42"/>
                </a:lnTo>
                <a:lnTo>
                  <a:pt x="48" y="53"/>
                </a:lnTo>
                <a:lnTo>
                  <a:pt x="39" y="64"/>
                </a:lnTo>
                <a:lnTo>
                  <a:pt x="33" y="76"/>
                </a:lnTo>
                <a:lnTo>
                  <a:pt x="27" y="88"/>
                </a:lnTo>
                <a:lnTo>
                  <a:pt x="22" y="100"/>
                </a:lnTo>
                <a:lnTo>
                  <a:pt x="18" y="113"/>
                </a:lnTo>
                <a:lnTo>
                  <a:pt x="17" y="128"/>
                </a:lnTo>
                <a:lnTo>
                  <a:pt x="16" y="141"/>
                </a:lnTo>
                <a:lnTo>
                  <a:pt x="16" y="154"/>
                </a:lnTo>
                <a:lnTo>
                  <a:pt x="18" y="169"/>
                </a:lnTo>
                <a:lnTo>
                  <a:pt x="22" y="182"/>
                </a:lnTo>
                <a:lnTo>
                  <a:pt x="27" y="196"/>
                </a:lnTo>
                <a:lnTo>
                  <a:pt x="27" y="196"/>
                </a:lnTo>
                <a:lnTo>
                  <a:pt x="35" y="214"/>
                </a:lnTo>
                <a:lnTo>
                  <a:pt x="46" y="230"/>
                </a:lnTo>
                <a:lnTo>
                  <a:pt x="46" y="230"/>
                </a:lnTo>
                <a:lnTo>
                  <a:pt x="32" y="235"/>
                </a:lnTo>
                <a:lnTo>
                  <a:pt x="0" y="244"/>
                </a:lnTo>
                <a:lnTo>
                  <a:pt x="28" y="262"/>
                </a:lnTo>
                <a:lnTo>
                  <a:pt x="28" y="262"/>
                </a:lnTo>
                <a:lnTo>
                  <a:pt x="38" y="267"/>
                </a:lnTo>
                <a:lnTo>
                  <a:pt x="48" y="272"/>
                </a:lnTo>
                <a:lnTo>
                  <a:pt x="60" y="277"/>
                </a:lnTo>
                <a:lnTo>
                  <a:pt x="76" y="282"/>
                </a:lnTo>
                <a:lnTo>
                  <a:pt x="94" y="287"/>
                </a:lnTo>
                <a:lnTo>
                  <a:pt x="113" y="289"/>
                </a:lnTo>
                <a:lnTo>
                  <a:pt x="135" y="290"/>
                </a:lnTo>
                <a:lnTo>
                  <a:pt x="135" y="290"/>
                </a:lnTo>
                <a:lnTo>
                  <a:pt x="153" y="290"/>
                </a:lnTo>
                <a:lnTo>
                  <a:pt x="171" y="287"/>
                </a:lnTo>
                <a:lnTo>
                  <a:pt x="188" y="282"/>
                </a:lnTo>
                <a:lnTo>
                  <a:pt x="205" y="276"/>
                </a:lnTo>
                <a:lnTo>
                  <a:pt x="205" y="276"/>
                </a:lnTo>
                <a:lnTo>
                  <a:pt x="213" y="273"/>
                </a:lnTo>
                <a:lnTo>
                  <a:pt x="213" y="273"/>
                </a:lnTo>
                <a:lnTo>
                  <a:pt x="226" y="267"/>
                </a:lnTo>
                <a:lnTo>
                  <a:pt x="238" y="260"/>
                </a:lnTo>
                <a:lnTo>
                  <a:pt x="249" y="251"/>
                </a:lnTo>
                <a:lnTo>
                  <a:pt x="259" y="242"/>
                </a:lnTo>
                <a:lnTo>
                  <a:pt x="268" y="231"/>
                </a:lnTo>
                <a:lnTo>
                  <a:pt x="277" y="220"/>
                </a:lnTo>
                <a:lnTo>
                  <a:pt x="283" y="209"/>
                </a:lnTo>
                <a:lnTo>
                  <a:pt x="289" y="196"/>
                </a:lnTo>
                <a:lnTo>
                  <a:pt x="294" y="184"/>
                </a:lnTo>
                <a:lnTo>
                  <a:pt x="297" y="170"/>
                </a:lnTo>
                <a:lnTo>
                  <a:pt x="299" y="157"/>
                </a:lnTo>
                <a:lnTo>
                  <a:pt x="300" y="142"/>
                </a:lnTo>
                <a:lnTo>
                  <a:pt x="300" y="129"/>
                </a:lnTo>
                <a:lnTo>
                  <a:pt x="297" y="116"/>
                </a:lnTo>
                <a:lnTo>
                  <a:pt x="294" y="101"/>
                </a:lnTo>
                <a:lnTo>
                  <a:pt x="289" y="88"/>
                </a:lnTo>
                <a:lnTo>
                  <a:pt x="289" y="88"/>
                </a:lnTo>
                <a:lnTo>
                  <a:pt x="284" y="78"/>
                </a:lnTo>
                <a:lnTo>
                  <a:pt x="279" y="68"/>
                </a:lnTo>
                <a:lnTo>
                  <a:pt x="274" y="60"/>
                </a:lnTo>
                <a:lnTo>
                  <a:pt x="267" y="51"/>
                </a:lnTo>
                <a:lnTo>
                  <a:pt x="261" y="44"/>
                </a:lnTo>
                <a:lnTo>
                  <a:pt x="253" y="37"/>
                </a:lnTo>
                <a:lnTo>
                  <a:pt x="245" y="30"/>
                </a:lnTo>
                <a:lnTo>
                  <a:pt x="237" y="23"/>
                </a:lnTo>
                <a:lnTo>
                  <a:pt x="228" y="19"/>
                </a:lnTo>
                <a:lnTo>
                  <a:pt x="219" y="14"/>
                </a:lnTo>
                <a:lnTo>
                  <a:pt x="209" y="10"/>
                </a:lnTo>
                <a:lnTo>
                  <a:pt x="199" y="7"/>
                </a:lnTo>
                <a:lnTo>
                  <a:pt x="190" y="3"/>
                </a:lnTo>
                <a:lnTo>
                  <a:pt x="180" y="2"/>
                </a:lnTo>
                <a:lnTo>
                  <a:pt x="169" y="0"/>
                </a:lnTo>
                <a:lnTo>
                  <a:pt x="158" y="0"/>
                </a:lnTo>
                <a:lnTo>
                  <a:pt x="1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3" name="Freeform 187"/>
          <p:cNvSpPr>
            <a:spLocks/>
          </p:cNvSpPr>
          <p:nvPr/>
        </p:nvSpPr>
        <p:spPr bwMode="auto">
          <a:xfrm>
            <a:off x="2764394" y="2893075"/>
            <a:ext cx="158159" cy="289859"/>
          </a:xfrm>
          <a:custGeom>
            <a:avLst/>
            <a:gdLst>
              <a:gd name="T0" fmla="*/ 0 w 58"/>
              <a:gd name="T1" fmla="*/ 0 h 102"/>
              <a:gd name="T2" fmla="*/ 0 w 58"/>
              <a:gd name="T3" fmla="*/ 0 h 102"/>
              <a:gd name="T4" fmla="*/ 0 w 58"/>
              <a:gd name="T5" fmla="*/ 2 h 102"/>
              <a:gd name="T6" fmla="*/ 0 w 58"/>
              <a:gd name="T7" fmla="*/ 2 h 102"/>
              <a:gd name="T8" fmla="*/ 17 w 58"/>
              <a:gd name="T9" fmla="*/ 25 h 102"/>
              <a:gd name="T10" fmla="*/ 31 w 58"/>
              <a:gd name="T11" fmla="*/ 50 h 102"/>
              <a:gd name="T12" fmla="*/ 45 w 58"/>
              <a:gd name="T13" fmla="*/ 76 h 102"/>
              <a:gd name="T14" fmla="*/ 57 w 58"/>
              <a:gd name="T15" fmla="*/ 102 h 102"/>
              <a:gd name="T16" fmla="*/ 57 w 58"/>
              <a:gd name="T17" fmla="*/ 102 h 102"/>
              <a:gd name="T18" fmla="*/ 58 w 58"/>
              <a:gd name="T19" fmla="*/ 101 h 102"/>
              <a:gd name="T20" fmla="*/ 58 w 58"/>
              <a:gd name="T21" fmla="*/ 101 h 102"/>
              <a:gd name="T22" fmla="*/ 46 w 58"/>
              <a:gd name="T23" fmla="*/ 74 h 102"/>
              <a:gd name="T24" fmla="*/ 31 w 58"/>
              <a:gd name="T25" fmla="*/ 49 h 102"/>
              <a:gd name="T26" fmla="*/ 17 w 58"/>
              <a:gd name="T27" fmla="*/ 25 h 102"/>
              <a:gd name="T28" fmla="*/ 0 w 58"/>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102">
                <a:moveTo>
                  <a:pt x="0" y="0"/>
                </a:moveTo>
                <a:lnTo>
                  <a:pt x="0" y="0"/>
                </a:lnTo>
                <a:lnTo>
                  <a:pt x="0" y="2"/>
                </a:lnTo>
                <a:lnTo>
                  <a:pt x="0" y="2"/>
                </a:lnTo>
                <a:lnTo>
                  <a:pt x="17" y="25"/>
                </a:lnTo>
                <a:lnTo>
                  <a:pt x="31" y="50"/>
                </a:lnTo>
                <a:lnTo>
                  <a:pt x="45" y="76"/>
                </a:lnTo>
                <a:lnTo>
                  <a:pt x="57" y="102"/>
                </a:lnTo>
                <a:lnTo>
                  <a:pt x="57" y="102"/>
                </a:lnTo>
                <a:lnTo>
                  <a:pt x="58" y="101"/>
                </a:lnTo>
                <a:lnTo>
                  <a:pt x="58" y="101"/>
                </a:lnTo>
                <a:lnTo>
                  <a:pt x="46" y="74"/>
                </a:lnTo>
                <a:lnTo>
                  <a:pt x="31" y="49"/>
                </a:lnTo>
                <a:lnTo>
                  <a:pt x="17" y="2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6" name="Freeform 190"/>
          <p:cNvSpPr>
            <a:spLocks/>
          </p:cNvSpPr>
          <p:nvPr/>
        </p:nvSpPr>
        <p:spPr bwMode="auto">
          <a:xfrm>
            <a:off x="2932811" y="2893075"/>
            <a:ext cx="158159" cy="289859"/>
          </a:xfrm>
          <a:custGeom>
            <a:avLst/>
            <a:gdLst>
              <a:gd name="T0" fmla="*/ 57 w 57"/>
              <a:gd name="T1" fmla="*/ 0 h 102"/>
              <a:gd name="T2" fmla="*/ 57 w 57"/>
              <a:gd name="T3" fmla="*/ 0 h 102"/>
              <a:gd name="T4" fmla="*/ 40 w 57"/>
              <a:gd name="T5" fmla="*/ 25 h 102"/>
              <a:gd name="T6" fmla="*/ 25 w 57"/>
              <a:gd name="T7" fmla="*/ 49 h 102"/>
              <a:gd name="T8" fmla="*/ 11 w 57"/>
              <a:gd name="T9" fmla="*/ 74 h 102"/>
              <a:gd name="T10" fmla="*/ 0 w 57"/>
              <a:gd name="T11" fmla="*/ 101 h 102"/>
              <a:gd name="T12" fmla="*/ 0 w 57"/>
              <a:gd name="T13" fmla="*/ 101 h 102"/>
              <a:gd name="T14" fmla="*/ 0 w 57"/>
              <a:gd name="T15" fmla="*/ 102 h 102"/>
              <a:gd name="T16" fmla="*/ 0 w 57"/>
              <a:gd name="T17" fmla="*/ 102 h 102"/>
              <a:gd name="T18" fmla="*/ 12 w 57"/>
              <a:gd name="T19" fmla="*/ 76 h 102"/>
              <a:gd name="T20" fmla="*/ 25 w 57"/>
              <a:gd name="T21" fmla="*/ 50 h 102"/>
              <a:gd name="T22" fmla="*/ 40 w 57"/>
              <a:gd name="T23" fmla="*/ 25 h 102"/>
              <a:gd name="T24" fmla="*/ 57 w 57"/>
              <a:gd name="T25" fmla="*/ 2 h 102"/>
              <a:gd name="T26" fmla="*/ 57 w 57"/>
              <a:gd name="T27" fmla="*/ 2 h 102"/>
              <a:gd name="T28" fmla="*/ 57 w 57"/>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2">
                <a:moveTo>
                  <a:pt x="57" y="0"/>
                </a:moveTo>
                <a:lnTo>
                  <a:pt x="57" y="0"/>
                </a:lnTo>
                <a:lnTo>
                  <a:pt x="40" y="25"/>
                </a:lnTo>
                <a:lnTo>
                  <a:pt x="25" y="49"/>
                </a:lnTo>
                <a:lnTo>
                  <a:pt x="11" y="74"/>
                </a:lnTo>
                <a:lnTo>
                  <a:pt x="0" y="101"/>
                </a:lnTo>
                <a:lnTo>
                  <a:pt x="0" y="101"/>
                </a:lnTo>
                <a:lnTo>
                  <a:pt x="0" y="102"/>
                </a:lnTo>
                <a:lnTo>
                  <a:pt x="0" y="102"/>
                </a:lnTo>
                <a:lnTo>
                  <a:pt x="12" y="76"/>
                </a:lnTo>
                <a:lnTo>
                  <a:pt x="25" y="50"/>
                </a:lnTo>
                <a:lnTo>
                  <a:pt x="40" y="25"/>
                </a:lnTo>
                <a:lnTo>
                  <a:pt x="57" y="2"/>
                </a:lnTo>
                <a:lnTo>
                  <a:pt x="57" y="2"/>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7" name="Freeform 191"/>
          <p:cNvSpPr>
            <a:spLocks/>
          </p:cNvSpPr>
          <p:nvPr/>
        </p:nvSpPr>
        <p:spPr bwMode="auto">
          <a:xfrm>
            <a:off x="2628039" y="1624408"/>
            <a:ext cx="2108089" cy="801422"/>
          </a:xfrm>
          <a:custGeom>
            <a:avLst/>
            <a:gdLst>
              <a:gd name="T0" fmla="*/ 308 w 727"/>
              <a:gd name="T1" fmla="*/ 0 h 275"/>
              <a:gd name="T2" fmla="*/ 266 w 727"/>
              <a:gd name="T3" fmla="*/ 1 h 275"/>
              <a:gd name="T4" fmla="*/ 225 w 727"/>
              <a:gd name="T5" fmla="*/ 6 h 275"/>
              <a:gd name="T6" fmla="*/ 184 w 727"/>
              <a:gd name="T7" fmla="*/ 15 h 275"/>
              <a:gd name="T8" fmla="*/ 145 w 727"/>
              <a:gd name="T9" fmla="*/ 24 h 275"/>
              <a:gd name="T10" fmla="*/ 106 w 727"/>
              <a:gd name="T11" fmla="*/ 38 h 275"/>
              <a:gd name="T12" fmla="*/ 70 w 727"/>
              <a:gd name="T13" fmla="*/ 55 h 275"/>
              <a:gd name="T14" fmla="*/ 34 w 727"/>
              <a:gd name="T15" fmla="*/ 73 h 275"/>
              <a:gd name="T16" fmla="*/ 0 w 727"/>
              <a:gd name="T17" fmla="*/ 93 h 275"/>
              <a:gd name="T18" fmla="*/ 31 w 727"/>
              <a:gd name="T19" fmla="*/ 99 h 275"/>
              <a:gd name="T20" fmla="*/ 59 w 727"/>
              <a:gd name="T21" fmla="*/ 109 h 275"/>
              <a:gd name="T22" fmla="*/ 84 w 727"/>
              <a:gd name="T23" fmla="*/ 124 h 275"/>
              <a:gd name="T24" fmla="*/ 107 w 727"/>
              <a:gd name="T25" fmla="*/ 143 h 275"/>
              <a:gd name="T26" fmla="*/ 130 w 727"/>
              <a:gd name="T27" fmla="*/ 132 h 275"/>
              <a:gd name="T28" fmla="*/ 179 w 727"/>
              <a:gd name="T29" fmla="*/ 115 h 275"/>
              <a:gd name="T30" fmla="*/ 228 w 727"/>
              <a:gd name="T31" fmla="*/ 103 h 275"/>
              <a:gd name="T32" fmla="*/ 281 w 727"/>
              <a:gd name="T33" fmla="*/ 97 h 275"/>
              <a:gd name="T34" fmla="*/ 308 w 727"/>
              <a:gd name="T35" fmla="*/ 96 h 275"/>
              <a:gd name="T36" fmla="*/ 362 w 727"/>
              <a:gd name="T37" fmla="*/ 99 h 275"/>
              <a:gd name="T38" fmla="*/ 415 w 727"/>
              <a:gd name="T39" fmla="*/ 109 h 275"/>
              <a:gd name="T40" fmla="*/ 465 w 727"/>
              <a:gd name="T41" fmla="*/ 124 h 275"/>
              <a:gd name="T42" fmla="*/ 512 w 727"/>
              <a:gd name="T43" fmla="*/ 144 h 275"/>
              <a:gd name="T44" fmla="*/ 557 w 727"/>
              <a:gd name="T45" fmla="*/ 171 h 275"/>
              <a:gd name="T46" fmla="*/ 598 w 727"/>
              <a:gd name="T47" fmla="*/ 201 h 275"/>
              <a:gd name="T48" fmla="*/ 636 w 727"/>
              <a:gd name="T49" fmla="*/ 237 h 275"/>
              <a:gd name="T50" fmla="*/ 669 w 727"/>
              <a:gd name="T51" fmla="*/ 275 h 275"/>
              <a:gd name="T52" fmla="*/ 682 w 727"/>
              <a:gd name="T53" fmla="*/ 255 h 275"/>
              <a:gd name="T54" fmla="*/ 711 w 727"/>
              <a:gd name="T55" fmla="*/ 213 h 275"/>
              <a:gd name="T56" fmla="*/ 727 w 727"/>
              <a:gd name="T57" fmla="*/ 194 h 275"/>
              <a:gd name="T58" fmla="*/ 687 w 727"/>
              <a:gd name="T59" fmla="*/ 152 h 275"/>
              <a:gd name="T60" fmla="*/ 642 w 727"/>
              <a:gd name="T61" fmla="*/ 114 h 275"/>
              <a:gd name="T62" fmla="*/ 594 w 727"/>
              <a:gd name="T63" fmla="*/ 80 h 275"/>
              <a:gd name="T64" fmla="*/ 543 w 727"/>
              <a:gd name="T65" fmla="*/ 52 h 275"/>
              <a:gd name="T66" fmla="*/ 488 w 727"/>
              <a:gd name="T67" fmla="*/ 30 h 275"/>
              <a:gd name="T68" fmla="*/ 430 w 727"/>
              <a:gd name="T69" fmla="*/ 13 h 275"/>
              <a:gd name="T70" fmla="*/ 370 w 727"/>
              <a:gd name="T71" fmla="*/ 4 h 275"/>
              <a:gd name="T72" fmla="*/ 308 w 727"/>
              <a:gd name="T73"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7" h="275">
                <a:moveTo>
                  <a:pt x="308" y="0"/>
                </a:moveTo>
                <a:lnTo>
                  <a:pt x="308" y="0"/>
                </a:lnTo>
                <a:lnTo>
                  <a:pt x="287" y="0"/>
                </a:lnTo>
                <a:lnTo>
                  <a:pt x="266" y="1"/>
                </a:lnTo>
                <a:lnTo>
                  <a:pt x="245" y="4"/>
                </a:lnTo>
                <a:lnTo>
                  <a:pt x="225" y="6"/>
                </a:lnTo>
                <a:lnTo>
                  <a:pt x="204" y="10"/>
                </a:lnTo>
                <a:lnTo>
                  <a:pt x="184" y="15"/>
                </a:lnTo>
                <a:lnTo>
                  <a:pt x="164" y="19"/>
                </a:lnTo>
                <a:lnTo>
                  <a:pt x="145" y="24"/>
                </a:lnTo>
                <a:lnTo>
                  <a:pt x="125" y="32"/>
                </a:lnTo>
                <a:lnTo>
                  <a:pt x="106" y="38"/>
                </a:lnTo>
                <a:lnTo>
                  <a:pt x="88" y="46"/>
                </a:lnTo>
                <a:lnTo>
                  <a:pt x="70" y="55"/>
                </a:lnTo>
                <a:lnTo>
                  <a:pt x="53" y="63"/>
                </a:lnTo>
                <a:lnTo>
                  <a:pt x="34" y="73"/>
                </a:lnTo>
                <a:lnTo>
                  <a:pt x="0" y="93"/>
                </a:lnTo>
                <a:lnTo>
                  <a:pt x="0" y="93"/>
                </a:lnTo>
                <a:lnTo>
                  <a:pt x="16" y="96"/>
                </a:lnTo>
                <a:lnTo>
                  <a:pt x="31" y="99"/>
                </a:lnTo>
                <a:lnTo>
                  <a:pt x="45" y="103"/>
                </a:lnTo>
                <a:lnTo>
                  <a:pt x="59" y="109"/>
                </a:lnTo>
                <a:lnTo>
                  <a:pt x="72" y="116"/>
                </a:lnTo>
                <a:lnTo>
                  <a:pt x="84" y="124"/>
                </a:lnTo>
                <a:lnTo>
                  <a:pt x="96" y="133"/>
                </a:lnTo>
                <a:lnTo>
                  <a:pt x="107" y="143"/>
                </a:lnTo>
                <a:lnTo>
                  <a:pt x="107" y="143"/>
                </a:lnTo>
                <a:lnTo>
                  <a:pt x="130" y="132"/>
                </a:lnTo>
                <a:lnTo>
                  <a:pt x="153" y="122"/>
                </a:lnTo>
                <a:lnTo>
                  <a:pt x="179" y="115"/>
                </a:lnTo>
                <a:lnTo>
                  <a:pt x="203" y="108"/>
                </a:lnTo>
                <a:lnTo>
                  <a:pt x="228" y="103"/>
                </a:lnTo>
                <a:lnTo>
                  <a:pt x="255" y="99"/>
                </a:lnTo>
                <a:lnTo>
                  <a:pt x="281" y="97"/>
                </a:lnTo>
                <a:lnTo>
                  <a:pt x="308" y="96"/>
                </a:lnTo>
                <a:lnTo>
                  <a:pt x="308" y="96"/>
                </a:lnTo>
                <a:lnTo>
                  <a:pt x="335" y="97"/>
                </a:lnTo>
                <a:lnTo>
                  <a:pt x="362" y="99"/>
                </a:lnTo>
                <a:lnTo>
                  <a:pt x="389" y="103"/>
                </a:lnTo>
                <a:lnTo>
                  <a:pt x="415" y="109"/>
                </a:lnTo>
                <a:lnTo>
                  <a:pt x="441" y="115"/>
                </a:lnTo>
                <a:lnTo>
                  <a:pt x="465" y="124"/>
                </a:lnTo>
                <a:lnTo>
                  <a:pt x="489" y="133"/>
                </a:lnTo>
                <a:lnTo>
                  <a:pt x="512" y="144"/>
                </a:lnTo>
                <a:lnTo>
                  <a:pt x="535" y="158"/>
                </a:lnTo>
                <a:lnTo>
                  <a:pt x="557" y="171"/>
                </a:lnTo>
                <a:lnTo>
                  <a:pt x="579" y="186"/>
                </a:lnTo>
                <a:lnTo>
                  <a:pt x="598" y="201"/>
                </a:lnTo>
                <a:lnTo>
                  <a:pt x="618" y="218"/>
                </a:lnTo>
                <a:lnTo>
                  <a:pt x="636" y="237"/>
                </a:lnTo>
                <a:lnTo>
                  <a:pt x="653" y="256"/>
                </a:lnTo>
                <a:lnTo>
                  <a:pt x="669" y="275"/>
                </a:lnTo>
                <a:lnTo>
                  <a:pt x="669" y="275"/>
                </a:lnTo>
                <a:lnTo>
                  <a:pt x="682" y="255"/>
                </a:lnTo>
                <a:lnTo>
                  <a:pt x="695" y="233"/>
                </a:lnTo>
                <a:lnTo>
                  <a:pt x="711" y="213"/>
                </a:lnTo>
                <a:lnTo>
                  <a:pt x="727" y="194"/>
                </a:lnTo>
                <a:lnTo>
                  <a:pt x="727" y="194"/>
                </a:lnTo>
                <a:lnTo>
                  <a:pt x="708" y="172"/>
                </a:lnTo>
                <a:lnTo>
                  <a:pt x="687" y="152"/>
                </a:lnTo>
                <a:lnTo>
                  <a:pt x="665" y="132"/>
                </a:lnTo>
                <a:lnTo>
                  <a:pt x="642" y="114"/>
                </a:lnTo>
                <a:lnTo>
                  <a:pt x="619" y="96"/>
                </a:lnTo>
                <a:lnTo>
                  <a:pt x="594" y="80"/>
                </a:lnTo>
                <a:lnTo>
                  <a:pt x="568" y="65"/>
                </a:lnTo>
                <a:lnTo>
                  <a:pt x="543" y="52"/>
                </a:lnTo>
                <a:lnTo>
                  <a:pt x="516" y="40"/>
                </a:lnTo>
                <a:lnTo>
                  <a:pt x="488" y="30"/>
                </a:lnTo>
                <a:lnTo>
                  <a:pt x="459" y="21"/>
                </a:lnTo>
                <a:lnTo>
                  <a:pt x="430" y="13"/>
                </a:lnTo>
                <a:lnTo>
                  <a:pt x="401" y="7"/>
                </a:lnTo>
                <a:lnTo>
                  <a:pt x="370" y="4"/>
                </a:lnTo>
                <a:lnTo>
                  <a:pt x="339" y="1"/>
                </a:lnTo>
                <a:lnTo>
                  <a:pt x="3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9" name="Freeform 193"/>
          <p:cNvSpPr>
            <a:spLocks/>
          </p:cNvSpPr>
          <p:nvPr/>
        </p:nvSpPr>
        <p:spPr bwMode="auto">
          <a:xfrm>
            <a:off x="2764395" y="2659933"/>
            <a:ext cx="316314" cy="517199"/>
          </a:xfrm>
          <a:custGeom>
            <a:avLst/>
            <a:gdLst>
              <a:gd name="T0" fmla="*/ 58 w 115"/>
              <a:gd name="T1" fmla="*/ 0 h 182"/>
              <a:gd name="T2" fmla="*/ 58 w 115"/>
              <a:gd name="T3" fmla="*/ 0 h 182"/>
              <a:gd name="T4" fmla="*/ 42 w 115"/>
              <a:gd name="T5" fmla="*/ 19 h 182"/>
              <a:gd name="T6" fmla="*/ 26 w 115"/>
              <a:gd name="T7" fmla="*/ 39 h 182"/>
              <a:gd name="T8" fmla="*/ 13 w 115"/>
              <a:gd name="T9" fmla="*/ 61 h 182"/>
              <a:gd name="T10" fmla="*/ 0 w 115"/>
              <a:gd name="T11" fmla="*/ 81 h 182"/>
              <a:gd name="T12" fmla="*/ 0 w 115"/>
              <a:gd name="T13" fmla="*/ 81 h 182"/>
              <a:gd name="T14" fmla="*/ 17 w 115"/>
              <a:gd name="T15" fmla="*/ 106 h 182"/>
              <a:gd name="T16" fmla="*/ 31 w 115"/>
              <a:gd name="T17" fmla="*/ 130 h 182"/>
              <a:gd name="T18" fmla="*/ 46 w 115"/>
              <a:gd name="T19" fmla="*/ 155 h 182"/>
              <a:gd name="T20" fmla="*/ 58 w 115"/>
              <a:gd name="T21" fmla="*/ 182 h 182"/>
              <a:gd name="T22" fmla="*/ 58 w 115"/>
              <a:gd name="T23" fmla="*/ 182 h 182"/>
              <a:gd name="T24" fmla="*/ 69 w 115"/>
              <a:gd name="T25" fmla="*/ 155 h 182"/>
              <a:gd name="T26" fmla="*/ 83 w 115"/>
              <a:gd name="T27" fmla="*/ 130 h 182"/>
              <a:gd name="T28" fmla="*/ 98 w 115"/>
              <a:gd name="T29" fmla="*/ 106 h 182"/>
              <a:gd name="T30" fmla="*/ 115 w 115"/>
              <a:gd name="T31" fmla="*/ 81 h 182"/>
              <a:gd name="T32" fmla="*/ 115 w 115"/>
              <a:gd name="T33" fmla="*/ 81 h 182"/>
              <a:gd name="T34" fmla="*/ 102 w 115"/>
              <a:gd name="T35" fmla="*/ 61 h 182"/>
              <a:gd name="T36" fmla="*/ 88 w 115"/>
              <a:gd name="T37" fmla="*/ 39 h 182"/>
              <a:gd name="T38" fmla="*/ 74 w 115"/>
              <a:gd name="T39" fmla="*/ 19 h 182"/>
              <a:gd name="T40" fmla="*/ 58 w 115"/>
              <a:gd name="T4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182">
                <a:moveTo>
                  <a:pt x="58" y="0"/>
                </a:moveTo>
                <a:lnTo>
                  <a:pt x="58" y="0"/>
                </a:lnTo>
                <a:lnTo>
                  <a:pt x="42" y="19"/>
                </a:lnTo>
                <a:lnTo>
                  <a:pt x="26" y="39"/>
                </a:lnTo>
                <a:lnTo>
                  <a:pt x="13" y="61"/>
                </a:lnTo>
                <a:lnTo>
                  <a:pt x="0" y="81"/>
                </a:lnTo>
                <a:lnTo>
                  <a:pt x="0" y="81"/>
                </a:lnTo>
                <a:lnTo>
                  <a:pt x="17" y="106"/>
                </a:lnTo>
                <a:lnTo>
                  <a:pt x="31" y="130"/>
                </a:lnTo>
                <a:lnTo>
                  <a:pt x="46" y="155"/>
                </a:lnTo>
                <a:lnTo>
                  <a:pt x="58" y="182"/>
                </a:lnTo>
                <a:lnTo>
                  <a:pt x="58" y="182"/>
                </a:lnTo>
                <a:lnTo>
                  <a:pt x="69" y="155"/>
                </a:lnTo>
                <a:lnTo>
                  <a:pt x="83" y="130"/>
                </a:lnTo>
                <a:lnTo>
                  <a:pt x="98" y="106"/>
                </a:lnTo>
                <a:lnTo>
                  <a:pt x="115" y="81"/>
                </a:lnTo>
                <a:lnTo>
                  <a:pt x="115" y="81"/>
                </a:lnTo>
                <a:lnTo>
                  <a:pt x="102" y="61"/>
                </a:lnTo>
                <a:lnTo>
                  <a:pt x="88" y="39"/>
                </a:lnTo>
                <a:lnTo>
                  <a:pt x="74" y="19"/>
                </a:lnTo>
                <a:lnTo>
                  <a:pt x="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4" name="Freeform 92"/>
          <p:cNvSpPr>
            <a:spLocks/>
          </p:cNvSpPr>
          <p:nvPr/>
        </p:nvSpPr>
        <p:spPr bwMode="auto">
          <a:xfrm>
            <a:off x="3214583" y="4778396"/>
            <a:ext cx="763518" cy="130722"/>
          </a:xfrm>
          <a:custGeom>
            <a:avLst/>
            <a:gdLst>
              <a:gd name="T0" fmla="*/ 140 w 280"/>
              <a:gd name="T1" fmla="*/ 0 h 45"/>
              <a:gd name="T2" fmla="*/ 140 w 280"/>
              <a:gd name="T3" fmla="*/ 0 h 45"/>
              <a:gd name="T4" fmla="*/ 122 w 280"/>
              <a:gd name="T5" fmla="*/ 0 h 45"/>
              <a:gd name="T6" fmla="*/ 104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4 w 280"/>
              <a:gd name="T25" fmla="*/ 44 h 45"/>
              <a:gd name="T26" fmla="*/ 122 w 280"/>
              <a:gd name="T27" fmla="*/ 45 h 45"/>
              <a:gd name="T28" fmla="*/ 140 w 280"/>
              <a:gd name="T29" fmla="*/ 45 h 45"/>
              <a:gd name="T30" fmla="*/ 140 w 280"/>
              <a:gd name="T31" fmla="*/ 45 h 45"/>
              <a:gd name="T32" fmla="*/ 159 w 280"/>
              <a:gd name="T33" fmla="*/ 45 h 45"/>
              <a:gd name="T34" fmla="*/ 177 w 280"/>
              <a:gd name="T35" fmla="*/ 44 h 45"/>
              <a:gd name="T36" fmla="*/ 194 w 280"/>
              <a:gd name="T37" fmla="*/ 43 h 45"/>
              <a:gd name="T38" fmla="*/ 212 w 280"/>
              <a:gd name="T39" fmla="*/ 40 h 45"/>
              <a:gd name="T40" fmla="*/ 246 w 280"/>
              <a:gd name="T41" fmla="*/ 33 h 45"/>
              <a:gd name="T42" fmla="*/ 280 w 280"/>
              <a:gd name="T43" fmla="*/ 23 h 45"/>
              <a:gd name="T44" fmla="*/ 280 w 280"/>
              <a:gd name="T45" fmla="*/ 23 h 45"/>
              <a:gd name="T46" fmla="*/ 246 w 280"/>
              <a:gd name="T47" fmla="*/ 14 h 45"/>
              <a:gd name="T48" fmla="*/ 212 w 280"/>
              <a:gd name="T49" fmla="*/ 6 h 45"/>
              <a:gd name="T50" fmla="*/ 194 w 280"/>
              <a:gd name="T51" fmla="*/ 4 h 45"/>
              <a:gd name="T52" fmla="*/ 177 w 280"/>
              <a:gd name="T53" fmla="*/ 2 h 45"/>
              <a:gd name="T54" fmla="*/ 159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4" y="2"/>
                </a:lnTo>
                <a:lnTo>
                  <a:pt x="86" y="4"/>
                </a:lnTo>
                <a:lnTo>
                  <a:pt x="68" y="6"/>
                </a:lnTo>
                <a:lnTo>
                  <a:pt x="34" y="14"/>
                </a:lnTo>
                <a:lnTo>
                  <a:pt x="0" y="23"/>
                </a:lnTo>
                <a:lnTo>
                  <a:pt x="0" y="23"/>
                </a:lnTo>
                <a:lnTo>
                  <a:pt x="34" y="33"/>
                </a:lnTo>
                <a:lnTo>
                  <a:pt x="68" y="40"/>
                </a:lnTo>
                <a:lnTo>
                  <a:pt x="86" y="43"/>
                </a:lnTo>
                <a:lnTo>
                  <a:pt x="104" y="44"/>
                </a:lnTo>
                <a:lnTo>
                  <a:pt x="122" y="45"/>
                </a:lnTo>
                <a:lnTo>
                  <a:pt x="140" y="45"/>
                </a:lnTo>
                <a:lnTo>
                  <a:pt x="140" y="45"/>
                </a:lnTo>
                <a:lnTo>
                  <a:pt x="159" y="45"/>
                </a:lnTo>
                <a:lnTo>
                  <a:pt x="177" y="44"/>
                </a:lnTo>
                <a:lnTo>
                  <a:pt x="194" y="43"/>
                </a:lnTo>
                <a:lnTo>
                  <a:pt x="212" y="40"/>
                </a:lnTo>
                <a:lnTo>
                  <a:pt x="246" y="33"/>
                </a:lnTo>
                <a:lnTo>
                  <a:pt x="280" y="23"/>
                </a:lnTo>
                <a:lnTo>
                  <a:pt x="280" y="23"/>
                </a:lnTo>
                <a:lnTo>
                  <a:pt x="246" y="14"/>
                </a:lnTo>
                <a:lnTo>
                  <a:pt x="212" y="6"/>
                </a:lnTo>
                <a:lnTo>
                  <a:pt x="194" y="4"/>
                </a:lnTo>
                <a:lnTo>
                  <a:pt x="177" y="2"/>
                </a:lnTo>
                <a:lnTo>
                  <a:pt x="159" y="0"/>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4" name="Freeform 65"/>
          <p:cNvSpPr>
            <a:spLocks/>
          </p:cNvSpPr>
          <p:nvPr/>
        </p:nvSpPr>
        <p:spPr bwMode="auto">
          <a:xfrm>
            <a:off x="2823023" y="2566380"/>
            <a:ext cx="605362" cy="647917"/>
          </a:xfrm>
          <a:custGeom>
            <a:avLst/>
            <a:gdLst>
              <a:gd name="T0" fmla="*/ 179 w 222"/>
              <a:gd name="T1" fmla="*/ 0 h 230"/>
              <a:gd name="T2" fmla="*/ 179 w 222"/>
              <a:gd name="T3" fmla="*/ 0 h 230"/>
              <a:gd name="T4" fmla="*/ 151 w 222"/>
              <a:gd name="T5" fmla="*/ 17 h 230"/>
              <a:gd name="T6" fmla="*/ 124 w 222"/>
              <a:gd name="T7" fmla="*/ 35 h 230"/>
              <a:gd name="T8" fmla="*/ 99 w 222"/>
              <a:gd name="T9" fmla="*/ 56 h 230"/>
              <a:gd name="T10" fmla="*/ 76 w 222"/>
              <a:gd name="T11" fmla="*/ 78 h 230"/>
              <a:gd name="T12" fmla="*/ 54 w 222"/>
              <a:gd name="T13" fmla="*/ 101 h 230"/>
              <a:gd name="T14" fmla="*/ 35 w 222"/>
              <a:gd name="T15" fmla="*/ 126 h 230"/>
              <a:gd name="T16" fmla="*/ 17 w 222"/>
              <a:gd name="T17" fmla="*/ 153 h 230"/>
              <a:gd name="T18" fmla="*/ 0 w 222"/>
              <a:gd name="T19" fmla="*/ 181 h 230"/>
              <a:gd name="T20" fmla="*/ 0 w 222"/>
              <a:gd name="T21" fmla="*/ 181 h 230"/>
              <a:gd name="T22" fmla="*/ 9 w 222"/>
              <a:gd name="T23" fmla="*/ 191 h 230"/>
              <a:gd name="T24" fmla="*/ 20 w 222"/>
              <a:gd name="T25" fmla="*/ 199 h 230"/>
              <a:gd name="T26" fmla="*/ 32 w 222"/>
              <a:gd name="T27" fmla="*/ 206 h 230"/>
              <a:gd name="T28" fmla="*/ 46 w 222"/>
              <a:gd name="T29" fmla="*/ 213 h 230"/>
              <a:gd name="T30" fmla="*/ 46 w 222"/>
              <a:gd name="T31" fmla="*/ 213 h 230"/>
              <a:gd name="T32" fmla="*/ 53 w 222"/>
              <a:gd name="T33" fmla="*/ 215 h 230"/>
              <a:gd name="T34" fmla="*/ 53 w 222"/>
              <a:gd name="T35" fmla="*/ 215 h 230"/>
              <a:gd name="T36" fmla="*/ 69 w 222"/>
              <a:gd name="T37" fmla="*/ 221 h 230"/>
              <a:gd name="T38" fmla="*/ 86 w 222"/>
              <a:gd name="T39" fmla="*/ 226 h 230"/>
              <a:gd name="T40" fmla="*/ 101 w 222"/>
              <a:gd name="T41" fmla="*/ 228 h 230"/>
              <a:gd name="T42" fmla="*/ 117 w 222"/>
              <a:gd name="T43" fmla="*/ 230 h 230"/>
              <a:gd name="T44" fmla="*/ 117 w 222"/>
              <a:gd name="T45" fmla="*/ 230 h 230"/>
              <a:gd name="T46" fmla="*/ 138 w 222"/>
              <a:gd name="T47" fmla="*/ 228 h 230"/>
              <a:gd name="T48" fmla="*/ 156 w 222"/>
              <a:gd name="T49" fmla="*/ 225 h 230"/>
              <a:gd name="T50" fmla="*/ 173 w 222"/>
              <a:gd name="T51" fmla="*/ 221 h 230"/>
              <a:gd name="T52" fmla="*/ 188 w 222"/>
              <a:gd name="T53" fmla="*/ 216 h 230"/>
              <a:gd name="T54" fmla="*/ 200 w 222"/>
              <a:gd name="T55" fmla="*/ 211 h 230"/>
              <a:gd name="T56" fmla="*/ 208 w 222"/>
              <a:gd name="T57" fmla="*/ 206 h 230"/>
              <a:gd name="T58" fmla="*/ 215 w 222"/>
              <a:gd name="T59" fmla="*/ 203 h 230"/>
              <a:gd name="T60" fmla="*/ 215 w 222"/>
              <a:gd name="T61" fmla="*/ 203 h 230"/>
              <a:gd name="T62" fmla="*/ 206 w 222"/>
              <a:gd name="T63" fmla="*/ 199 h 230"/>
              <a:gd name="T64" fmla="*/ 197 w 222"/>
              <a:gd name="T65" fmla="*/ 196 h 230"/>
              <a:gd name="T66" fmla="*/ 190 w 222"/>
              <a:gd name="T67" fmla="*/ 191 h 230"/>
              <a:gd name="T68" fmla="*/ 183 w 222"/>
              <a:gd name="T69" fmla="*/ 186 h 230"/>
              <a:gd name="T70" fmla="*/ 183 w 222"/>
              <a:gd name="T71" fmla="*/ 186 h 230"/>
              <a:gd name="T72" fmla="*/ 191 w 222"/>
              <a:gd name="T73" fmla="*/ 176 h 230"/>
              <a:gd name="T74" fmla="*/ 198 w 222"/>
              <a:gd name="T75" fmla="*/ 166 h 230"/>
              <a:gd name="T76" fmla="*/ 206 w 222"/>
              <a:gd name="T77" fmla="*/ 156 h 230"/>
              <a:gd name="T78" fmla="*/ 212 w 222"/>
              <a:gd name="T79" fmla="*/ 143 h 230"/>
              <a:gd name="T80" fmla="*/ 212 w 222"/>
              <a:gd name="T81" fmla="*/ 143 h 230"/>
              <a:gd name="T82" fmla="*/ 214 w 222"/>
              <a:gd name="T83" fmla="*/ 134 h 230"/>
              <a:gd name="T84" fmla="*/ 218 w 222"/>
              <a:gd name="T85" fmla="*/ 124 h 230"/>
              <a:gd name="T86" fmla="*/ 219 w 222"/>
              <a:gd name="T87" fmla="*/ 114 h 230"/>
              <a:gd name="T88" fmla="*/ 220 w 222"/>
              <a:gd name="T89" fmla="*/ 105 h 230"/>
              <a:gd name="T90" fmla="*/ 222 w 222"/>
              <a:gd name="T91" fmla="*/ 95 h 230"/>
              <a:gd name="T92" fmla="*/ 220 w 222"/>
              <a:gd name="T93" fmla="*/ 85 h 230"/>
              <a:gd name="T94" fmla="*/ 219 w 222"/>
              <a:gd name="T95" fmla="*/ 76 h 230"/>
              <a:gd name="T96" fmla="*/ 218 w 222"/>
              <a:gd name="T97" fmla="*/ 66 h 230"/>
              <a:gd name="T98" fmla="*/ 212 w 222"/>
              <a:gd name="T99" fmla="*/ 48 h 230"/>
              <a:gd name="T100" fmla="*/ 203 w 222"/>
              <a:gd name="T101" fmla="*/ 31 h 230"/>
              <a:gd name="T102" fmla="*/ 198 w 222"/>
              <a:gd name="T103" fmla="*/ 22 h 230"/>
              <a:gd name="T104" fmla="*/ 192 w 222"/>
              <a:gd name="T105" fmla="*/ 15 h 230"/>
              <a:gd name="T106" fmla="*/ 185 w 222"/>
              <a:gd name="T107" fmla="*/ 8 h 230"/>
              <a:gd name="T108" fmla="*/ 179 w 222"/>
              <a:gd name="T109"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2" h="230">
                <a:moveTo>
                  <a:pt x="179" y="0"/>
                </a:moveTo>
                <a:lnTo>
                  <a:pt x="179" y="0"/>
                </a:lnTo>
                <a:lnTo>
                  <a:pt x="151" y="17"/>
                </a:lnTo>
                <a:lnTo>
                  <a:pt x="124" y="35"/>
                </a:lnTo>
                <a:lnTo>
                  <a:pt x="99" y="56"/>
                </a:lnTo>
                <a:lnTo>
                  <a:pt x="76" y="78"/>
                </a:lnTo>
                <a:lnTo>
                  <a:pt x="54" y="101"/>
                </a:lnTo>
                <a:lnTo>
                  <a:pt x="35" y="126"/>
                </a:lnTo>
                <a:lnTo>
                  <a:pt x="17" y="153"/>
                </a:lnTo>
                <a:lnTo>
                  <a:pt x="0" y="181"/>
                </a:lnTo>
                <a:lnTo>
                  <a:pt x="0" y="181"/>
                </a:lnTo>
                <a:lnTo>
                  <a:pt x="9" y="191"/>
                </a:lnTo>
                <a:lnTo>
                  <a:pt x="20" y="199"/>
                </a:lnTo>
                <a:lnTo>
                  <a:pt x="32" y="206"/>
                </a:lnTo>
                <a:lnTo>
                  <a:pt x="46" y="213"/>
                </a:lnTo>
                <a:lnTo>
                  <a:pt x="46" y="213"/>
                </a:lnTo>
                <a:lnTo>
                  <a:pt x="53" y="215"/>
                </a:lnTo>
                <a:lnTo>
                  <a:pt x="53" y="215"/>
                </a:lnTo>
                <a:lnTo>
                  <a:pt x="69" y="221"/>
                </a:lnTo>
                <a:lnTo>
                  <a:pt x="86" y="226"/>
                </a:lnTo>
                <a:lnTo>
                  <a:pt x="101" y="228"/>
                </a:lnTo>
                <a:lnTo>
                  <a:pt x="117" y="230"/>
                </a:lnTo>
                <a:lnTo>
                  <a:pt x="117" y="230"/>
                </a:lnTo>
                <a:lnTo>
                  <a:pt x="138" y="228"/>
                </a:lnTo>
                <a:lnTo>
                  <a:pt x="156" y="225"/>
                </a:lnTo>
                <a:lnTo>
                  <a:pt x="173" y="221"/>
                </a:lnTo>
                <a:lnTo>
                  <a:pt x="188" y="216"/>
                </a:lnTo>
                <a:lnTo>
                  <a:pt x="200" y="211"/>
                </a:lnTo>
                <a:lnTo>
                  <a:pt x="208" y="206"/>
                </a:lnTo>
                <a:lnTo>
                  <a:pt x="215" y="203"/>
                </a:lnTo>
                <a:lnTo>
                  <a:pt x="215" y="203"/>
                </a:lnTo>
                <a:lnTo>
                  <a:pt x="206" y="199"/>
                </a:lnTo>
                <a:lnTo>
                  <a:pt x="197" y="196"/>
                </a:lnTo>
                <a:lnTo>
                  <a:pt x="190" y="191"/>
                </a:lnTo>
                <a:lnTo>
                  <a:pt x="183" y="186"/>
                </a:lnTo>
                <a:lnTo>
                  <a:pt x="183" y="186"/>
                </a:lnTo>
                <a:lnTo>
                  <a:pt x="191" y="176"/>
                </a:lnTo>
                <a:lnTo>
                  <a:pt x="198" y="166"/>
                </a:lnTo>
                <a:lnTo>
                  <a:pt x="206" y="156"/>
                </a:lnTo>
                <a:lnTo>
                  <a:pt x="212" y="143"/>
                </a:lnTo>
                <a:lnTo>
                  <a:pt x="212" y="143"/>
                </a:lnTo>
                <a:lnTo>
                  <a:pt x="214" y="134"/>
                </a:lnTo>
                <a:lnTo>
                  <a:pt x="218" y="124"/>
                </a:lnTo>
                <a:lnTo>
                  <a:pt x="219" y="114"/>
                </a:lnTo>
                <a:lnTo>
                  <a:pt x="220" y="105"/>
                </a:lnTo>
                <a:lnTo>
                  <a:pt x="222" y="95"/>
                </a:lnTo>
                <a:lnTo>
                  <a:pt x="220" y="85"/>
                </a:lnTo>
                <a:lnTo>
                  <a:pt x="219" y="76"/>
                </a:lnTo>
                <a:lnTo>
                  <a:pt x="218" y="66"/>
                </a:lnTo>
                <a:lnTo>
                  <a:pt x="212" y="48"/>
                </a:lnTo>
                <a:lnTo>
                  <a:pt x="203" y="31"/>
                </a:lnTo>
                <a:lnTo>
                  <a:pt x="198" y="22"/>
                </a:lnTo>
                <a:lnTo>
                  <a:pt x="192" y="15"/>
                </a:lnTo>
                <a:lnTo>
                  <a:pt x="185" y="8"/>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5" name="Freeform 66"/>
          <p:cNvSpPr>
            <a:spLocks/>
          </p:cNvSpPr>
          <p:nvPr/>
        </p:nvSpPr>
        <p:spPr bwMode="auto">
          <a:xfrm>
            <a:off x="2681227" y="2418610"/>
            <a:ext cx="2334183" cy="2432532"/>
          </a:xfrm>
          <a:custGeom>
            <a:avLst/>
            <a:gdLst>
              <a:gd name="T0" fmla="*/ 413 w 856"/>
              <a:gd name="T1" fmla="*/ 0 h 856"/>
              <a:gd name="T2" fmla="*/ 337 w 856"/>
              <a:gd name="T3" fmla="*/ 11 h 856"/>
              <a:gd name="T4" fmla="*/ 266 w 856"/>
              <a:gd name="T5" fmla="*/ 35 h 856"/>
              <a:gd name="T6" fmla="*/ 251 w 856"/>
              <a:gd name="T7" fmla="*/ 52 h 856"/>
              <a:gd name="T8" fmla="*/ 269 w 856"/>
              <a:gd name="T9" fmla="*/ 79 h 856"/>
              <a:gd name="T10" fmla="*/ 281 w 856"/>
              <a:gd name="T11" fmla="*/ 107 h 856"/>
              <a:gd name="T12" fmla="*/ 287 w 856"/>
              <a:gd name="T13" fmla="*/ 138 h 856"/>
              <a:gd name="T14" fmla="*/ 285 w 856"/>
              <a:gd name="T15" fmla="*/ 170 h 856"/>
              <a:gd name="T16" fmla="*/ 276 w 856"/>
              <a:gd name="T17" fmla="*/ 201 h 856"/>
              <a:gd name="T18" fmla="*/ 257 w 856"/>
              <a:gd name="T19" fmla="*/ 234 h 856"/>
              <a:gd name="T20" fmla="*/ 303 w 856"/>
              <a:gd name="T21" fmla="*/ 250 h 856"/>
              <a:gd name="T22" fmla="*/ 265 w 856"/>
              <a:gd name="T23" fmla="*/ 272 h 856"/>
              <a:gd name="T24" fmla="*/ 228 w 856"/>
              <a:gd name="T25" fmla="*/ 288 h 856"/>
              <a:gd name="T26" fmla="*/ 168 w 856"/>
              <a:gd name="T27" fmla="*/ 296 h 856"/>
              <a:gd name="T28" fmla="*/ 132 w 856"/>
              <a:gd name="T29" fmla="*/ 292 h 856"/>
              <a:gd name="T30" fmla="*/ 98 w 856"/>
              <a:gd name="T31" fmla="*/ 282 h 856"/>
              <a:gd name="T32" fmla="*/ 77 w 856"/>
              <a:gd name="T33" fmla="*/ 272 h 856"/>
              <a:gd name="T34" fmla="*/ 43 w 856"/>
              <a:gd name="T35" fmla="*/ 246 h 856"/>
              <a:gd name="T36" fmla="*/ 25 w 856"/>
              <a:gd name="T37" fmla="*/ 291 h 856"/>
              <a:gd name="T38" fmla="*/ 6 w 856"/>
              <a:gd name="T39" fmla="*/ 363 h 856"/>
              <a:gd name="T40" fmla="*/ 0 w 856"/>
              <a:gd name="T41" fmla="*/ 439 h 856"/>
              <a:gd name="T42" fmla="*/ 1 w 856"/>
              <a:gd name="T43" fmla="*/ 476 h 856"/>
              <a:gd name="T44" fmla="*/ 21 w 856"/>
              <a:gd name="T45" fmla="*/ 577 h 856"/>
              <a:gd name="T46" fmla="*/ 65 w 856"/>
              <a:gd name="T47" fmla="*/ 671 h 856"/>
              <a:gd name="T48" fmla="*/ 128 w 856"/>
              <a:gd name="T49" fmla="*/ 750 h 856"/>
              <a:gd name="T50" fmla="*/ 207 w 856"/>
              <a:gd name="T51" fmla="*/ 813 h 856"/>
              <a:gd name="T52" fmla="*/ 299 w 856"/>
              <a:gd name="T53" fmla="*/ 856 h 856"/>
              <a:gd name="T54" fmla="*/ 367 w 856"/>
              <a:gd name="T55" fmla="*/ 839 h 856"/>
              <a:gd name="T56" fmla="*/ 421 w 856"/>
              <a:gd name="T57" fmla="*/ 833 h 856"/>
              <a:gd name="T58" fmla="*/ 457 w 856"/>
              <a:gd name="T59" fmla="*/ 833 h 856"/>
              <a:gd name="T60" fmla="*/ 510 w 856"/>
              <a:gd name="T61" fmla="*/ 839 h 856"/>
              <a:gd name="T62" fmla="*/ 579 w 856"/>
              <a:gd name="T63" fmla="*/ 856 h 856"/>
              <a:gd name="T64" fmla="*/ 650 w 856"/>
              <a:gd name="T65" fmla="*/ 825 h 856"/>
              <a:gd name="T66" fmla="*/ 713 w 856"/>
              <a:gd name="T67" fmla="*/ 784 h 856"/>
              <a:gd name="T68" fmla="*/ 767 w 856"/>
              <a:gd name="T69" fmla="*/ 731 h 856"/>
              <a:gd name="T70" fmla="*/ 814 w 856"/>
              <a:gd name="T71" fmla="*/ 670 h 856"/>
              <a:gd name="T72" fmla="*/ 847 w 856"/>
              <a:gd name="T73" fmla="*/ 602 h 856"/>
              <a:gd name="T74" fmla="*/ 847 w 856"/>
              <a:gd name="T75" fmla="*/ 545 h 856"/>
              <a:gd name="T76" fmla="*/ 834 w 856"/>
              <a:gd name="T77" fmla="*/ 439 h 856"/>
              <a:gd name="T78" fmla="*/ 840 w 856"/>
              <a:gd name="T79" fmla="*/ 369 h 856"/>
              <a:gd name="T80" fmla="*/ 856 w 856"/>
              <a:gd name="T81" fmla="*/ 301 h 856"/>
              <a:gd name="T82" fmla="*/ 814 w 856"/>
              <a:gd name="T83" fmla="*/ 208 h 856"/>
              <a:gd name="T84" fmla="*/ 750 w 856"/>
              <a:gd name="T85" fmla="*/ 129 h 856"/>
              <a:gd name="T86" fmla="*/ 670 w 856"/>
              <a:gd name="T87" fmla="*/ 66 h 856"/>
              <a:gd name="T88" fmla="*/ 578 w 856"/>
              <a:gd name="T89" fmla="*/ 22 h 856"/>
              <a:gd name="T90" fmla="*/ 475 w 856"/>
              <a:gd name="T91" fmla="*/ 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6" h="856">
                <a:moveTo>
                  <a:pt x="439" y="0"/>
                </a:moveTo>
                <a:lnTo>
                  <a:pt x="439" y="0"/>
                </a:lnTo>
                <a:lnTo>
                  <a:pt x="413" y="0"/>
                </a:lnTo>
                <a:lnTo>
                  <a:pt x="388" y="3"/>
                </a:lnTo>
                <a:lnTo>
                  <a:pt x="362" y="6"/>
                </a:lnTo>
                <a:lnTo>
                  <a:pt x="337" y="11"/>
                </a:lnTo>
                <a:lnTo>
                  <a:pt x="313" y="18"/>
                </a:lnTo>
                <a:lnTo>
                  <a:pt x="290" y="26"/>
                </a:lnTo>
                <a:lnTo>
                  <a:pt x="266" y="35"/>
                </a:lnTo>
                <a:lnTo>
                  <a:pt x="243" y="45"/>
                </a:lnTo>
                <a:lnTo>
                  <a:pt x="243" y="45"/>
                </a:lnTo>
                <a:lnTo>
                  <a:pt x="251" y="52"/>
                </a:lnTo>
                <a:lnTo>
                  <a:pt x="258" y="61"/>
                </a:lnTo>
                <a:lnTo>
                  <a:pt x="264" y="69"/>
                </a:lnTo>
                <a:lnTo>
                  <a:pt x="269" y="79"/>
                </a:lnTo>
                <a:lnTo>
                  <a:pt x="274" y="87"/>
                </a:lnTo>
                <a:lnTo>
                  <a:pt x="277" y="97"/>
                </a:lnTo>
                <a:lnTo>
                  <a:pt x="281" y="107"/>
                </a:lnTo>
                <a:lnTo>
                  <a:pt x="283" y="118"/>
                </a:lnTo>
                <a:lnTo>
                  <a:pt x="286" y="128"/>
                </a:lnTo>
                <a:lnTo>
                  <a:pt x="287" y="138"/>
                </a:lnTo>
                <a:lnTo>
                  <a:pt x="287" y="148"/>
                </a:lnTo>
                <a:lnTo>
                  <a:pt x="286" y="159"/>
                </a:lnTo>
                <a:lnTo>
                  <a:pt x="285" y="170"/>
                </a:lnTo>
                <a:lnTo>
                  <a:pt x="283" y="181"/>
                </a:lnTo>
                <a:lnTo>
                  <a:pt x="280" y="191"/>
                </a:lnTo>
                <a:lnTo>
                  <a:pt x="276" y="201"/>
                </a:lnTo>
                <a:lnTo>
                  <a:pt x="276" y="201"/>
                </a:lnTo>
                <a:lnTo>
                  <a:pt x="268" y="218"/>
                </a:lnTo>
                <a:lnTo>
                  <a:pt x="257" y="234"/>
                </a:lnTo>
                <a:lnTo>
                  <a:pt x="257" y="234"/>
                </a:lnTo>
                <a:lnTo>
                  <a:pt x="271" y="240"/>
                </a:lnTo>
                <a:lnTo>
                  <a:pt x="303" y="250"/>
                </a:lnTo>
                <a:lnTo>
                  <a:pt x="275" y="267"/>
                </a:lnTo>
                <a:lnTo>
                  <a:pt x="275" y="267"/>
                </a:lnTo>
                <a:lnTo>
                  <a:pt x="265" y="272"/>
                </a:lnTo>
                <a:lnTo>
                  <a:pt x="256" y="277"/>
                </a:lnTo>
                <a:lnTo>
                  <a:pt x="243" y="282"/>
                </a:lnTo>
                <a:lnTo>
                  <a:pt x="228" y="288"/>
                </a:lnTo>
                <a:lnTo>
                  <a:pt x="209" y="291"/>
                </a:lnTo>
                <a:lnTo>
                  <a:pt x="190" y="295"/>
                </a:lnTo>
                <a:lnTo>
                  <a:pt x="168" y="296"/>
                </a:lnTo>
                <a:lnTo>
                  <a:pt x="168" y="296"/>
                </a:lnTo>
                <a:lnTo>
                  <a:pt x="150" y="295"/>
                </a:lnTo>
                <a:lnTo>
                  <a:pt x="132" y="292"/>
                </a:lnTo>
                <a:lnTo>
                  <a:pt x="115" y="288"/>
                </a:lnTo>
                <a:lnTo>
                  <a:pt x="98" y="282"/>
                </a:lnTo>
                <a:lnTo>
                  <a:pt x="98" y="282"/>
                </a:lnTo>
                <a:lnTo>
                  <a:pt x="91" y="278"/>
                </a:lnTo>
                <a:lnTo>
                  <a:pt x="91" y="278"/>
                </a:lnTo>
                <a:lnTo>
                  <a:pt x="77" y="272"/>
                </a:lnTo>
                <a:lnTo>
                  <a:pt x="65" y="265"/>
                </a:lnTo>
                <a:lnTo>
                  <a:pt x="54" y="256"/>
                </a:lnTo>
                <a:lnTo>
                  <a:pt x="43" y="246"/>
                </a:lnTo>
                <a:lnTo>
                  <a:pt x="43" y="246"/>
                </a:lnTo>
                <a:lnTo>
                  <a:pt x="34" y="269"/>
                </a:lnTo>
                <a:lnTo>
                  <a:pt x="25" y="291"/>
                </a:lnTo>
                <a:lnTo>
                  <a:pt x="18" y="315"/>
                </a:lnTo>
                <a:lnTo>
                  <a:pt x="11" y="339"/>
                </a:lnTo>
                <a:lnTo>
                  <a:pt x="6" y="363"/>
                </a:lnTo>
                <a:lnTo>
                  <a:pt x="2" y="388"/>
                </a:lnTo>
                <a:lnTo>
                  <a:pt x="0" y="414"/>
                </a:lnTo>
                <a:lnTo>
                  <a:pt x="0" y="439"/>
                </a:lnTo>
                <a:lnTo>
                  <a:pt x="0" y="439"/>
                </a:lnTo>
                <a:lnTo>
                  <a:pt x="0" y="457"/>
                </a:lnTo>
                <a:lnTo>
                  <a:pt x="1" y="476"/>
                </a:lnTo>
                <a:lnTo>
                  <a:pt x="6" y="511"/>
                </a:lnTo>
                <a:lnTo>
                  <a:pt x="12" y="545"/>
                </a:lnTo>
                <a:lnTo>
                  <a:pt x="21" y="577"/>
                </a:lnTo>
                <a:lnTo>
                  <a:pt x="34" y="610"/>
                </a:lnTo>
                <a:lnTo>
                  <a:pt x="48" y="641"/>
                </a:lnTo>
                <a:lnTo>
                  <a:pt x="65" y="671"/>
                </a:lnTo>
                <a:lnTo>
                  <a:pt x="85" y="699"/>
                </a:lnTo>
                <a:lnTo>
                  <a:pt x="105" y="725"/>
                </a:lnTo>
                <a:lnTo>
                  <a:pt x="128" y="750"/>
                </a:lnTo>
                <a:lnTo>
                  <a:pt x="152" y="773"/>
                </a:lnTo>
                <a:lnTo>
                  <a:pt x="179" y="793"/>
                </a:lnTo>
                <a:lnTo>
                  <a:pt x="207" y="813"/>
                </a:lnTo>
                <a:lnTo>
                  <a:pt x="236" y="830"/>
                </a:lnTo>
                <a:lnTo>
                  <a:pt x="266" y="844"/>
                </a:lnTo>
                <a:lnTo>
                  <a:pt x="299" y="856"/>
                </a:lnTo>
                <a:lnTo>
                  <a:pt x="299" y="856"/>
                </a:lnTo>
                <a:lnTo>
                  <a:pt x="333" y="847"/>
                </a:lnTo>
                <a:lnTo>
                  <a:pt x="367" y="839"/>
                </a:lnTo>
                <a:lnTo>
                  <a:pt x="385" y="837"/>
                </a:lnTo>
                <a:lnTo>
                  <a:pt x="402" y="835"/>
                </a:lnTo>
                <a:lnTo>
                  <a:pt x="421" y="833"/>
                </a:lnTo>
                <a:lnTo>
                  <a:pt x="439" y="833"/>
                </a:lnTo>
                <a:lnTo>
                  <a:pt x="439" y="833"/>
                </a:lnTo>
                <a:lnTo>
                  <a:pt x="457" y="833"/>
                </a:lnTo>
                <a:lnTo>
                  <a:pt x="475" y="835"/>
                </a:lnTo>
                <a:lnTo>
                  <a:pt x="493" y="837"/>
                </a:lnTo>
                <a:lnTo>
                  <a:pt x="510" y="839"/>
                </a:lnTo>
                <a:lnTo>
                  <a:pt x="545" y="847"/>
                </a:lnTo>
                <a:lnTo>
                  <a:pt x="579" y="856"/>
                </a:lnTo>
                <a:lnTo>
                  <a:pt x="579" y="856"/>
                </a:lnTo>
                <a:lnTo>
                  <a:pt x="604" y="847"/>
                </a:lnTo>
                <a:lnTo>
                  <a:pt x="627" y="837"/>
                </a:lnTo>
                <a:lnTo>
                  <a:pt x="650" y="825"/>
                </a:lnTo>
                <a:lnTo>
                  <a:pt x="672" y="813"/>
                </a:lnTo>
                <a:lnTo>
                  <a:pt x="692" y="798"/>
                </a:lnTo>
                <a:lnTo>
                  <a:pt x="713" y="784"/>
                </a:lnTo>
                <a:lnTo>
                  <a:pt x="732" y="767"/>
                </a:lnTo>
                <a:lnTo>
                  <a:pt x="750" y="750"/>
                </a:lnTo>
                <a:lnTo>
                  <a:pt x="767" y="731"/>
                </a:lnTo>
                <a:lnTo>
                  <a:pt x="784" y="712"/>
                </a:lnTo>
                <a:lnTo>
                  <a:pt x="799" y="691"/>
                </a:lnTo>
                <a:lnTo>
                  <a:pt x="814" y="670"/>
                </a:lnTo>
                <a:lnTo>
                  <a:pt x="826" y="648"/>
                </a:lnTo>
                <a:lnTo>
                  <a:pt x="838" y="625"/>
                </a:lnTo>
                <a:lnTo>
                  <a:pt x="847" y="602"/>
                </a:lnTo>
                <a:lnTo>
                  <a:pt x="856" y="577"/>
                </a:lnTo>
                <a:lnTo>
                  <a:pt x="856" y="577"/>
                </a:lnTo>
                <a:lnTo>
                  <a:pt x="847" y="545"/>
                </a:lnTo>
                <a:lnTo>
                  <a:pt x="840" y="511"/>
                </a:lnTo>
                <a:lnTo>
                  <a:pt x="835" y="476"/>
                </a:lnTo>
                <a:lnTo>
                  <a:pt x="834" y="439"/>
                </a:lnTo>
                <a:lnTo>
                  <a:pt x="834" y="439"/>
                </a:lnTo>
                <a:lnTo>
                  <a:pt x="835" y="403"/>
                </a:lnTo>
                <a:lnTo>
                  <a:pt x="840" y="369"/>
                </a:lnTo>
                <a:lnTo>
                  <a:pt x="847" y="334"/>
                </a:lnTo>
                <a:lnTo>
                  <a:pt x="856" y="301"/>
                </a:lnTo>
                <a:lnTo>
                  <a:pt x="856" y="301"/>
                </a:lnTo>
                <a:lnTo>
                  <a:pt x="844" y="268"/>
                </a:lnTo>
                <a:lnTo>
                  <a:pt x="830" y="238"/>
                </a:lnTo>
                <a:lnTo>
                  <a:pt x="814" y="208"/>
                </a:lnTo>
                <a:lnTo>
                  <a:pt x="794" y="180"/>
                </a:lnTo>
                <a:lnTo>
                  <a:pt x="773" y="153"/>
                </a:lnTo>
                <a:lnTo>
                  <a:pt x="750" y="129"/>
                </a:lnTo>
                <a:lnTo>
                  <a:pt x="725" y="106"/>
                </a:lnTo>
                <a:lnTo>
                  <a:pt x="699" y="85"/>
                </a:lnTo>
                <a:lnTo>
                  <a:pt x="670" y="66"/>
                </a:lnTo>
                <a:lnTo>
                  <a:pt x="641" y="49"/>
                </a:lnTo>
                <a:lnTo>
                  <a:pt x="611" y="34"/>
                </a:lnTo>
                <a:lnTo>
                  <a:pt x="578" y="22"/>
                </a:lnTo>
                <a:lnTo>
                  <a:pt x="544" y="12"/>
                </a:lnTo>
                <a:lnTo>
                  <a:pt x="510" y="5"/>
                </a:lnTo>
                <a:lnTo>
                  <a:pt x="475" y="1"/>
                </a:lnTo>
                <a:lnTo>
                  <a:pt x="457" y="0"/>
                </a:lnTo>
                <a:lnTo>
                  <a:pt x="4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9" name="Freeform 70"/>
          <p:cNvSpPr>
            <a:spLocks/>
          </p:cNvSpPr>
          <p:nvPr/>
        </p:nvSpPr>
        <p:spPr bwMode="auto">
          <a:xfrm>
            <a:off x="2692135" y="2429977"/>
            <a:ext cx="818055" cy="829789"/>
          </a:xfrm>
          <a:custGeom>
            <a:avLst/>
            <a:gdLst>
              <a:gd name="T0" fmla="*/ 142 w 300"/>
              <a:gd name="T1" fmla="*/ 0 h 291"/>
              <a:gd name="T2" fmla="*/ 120 w 300"/>
              <a:gd name="T3" fmla="*/ 1 h 291"/>
              <a:gd name="T4" fmla="*/ 100 w 300"/>
              <a:gd name="T5" fmla="*/ 6 h 291"/>
              <a:gd name="T6" fmla="*/ 82 w 300"/>
              <a:gd name="T7" fmla="*/ 13 h 291"/>
              <a:gd name="T8" fmla="*/ 63 w 300"/>
              <a:gd name="T9" fmla="*/ 24 h 291"/>
              <a:gd name="T10" fmla="*/ 46 w 300"/>
              <a:gd name="T11" fmla="*/ 36 h 291"/>
              <a:gd name="T12" fmla="*/ 33 w 300"/>
              <a:gd name="T13" fmla="*/ 52 h 291"/>
              <a:gd name="T14" fmla="*/ 21 w 300"/>
              <a:gd name="T15" fmla="*/ 69 h 291"/>
              <a:gd name="T16" fmla="*/ 11 w 300"/>
              <a:gd name="T17" fmla="*/ 87 h 291"/>
              <a:gd name="T18" fmla="*/ 6 w 300"/>
              <a:gd name="T19" fmla="*/ 102 h 291"/>
              <a:gd name="T20" fmla="*/ 0 w 300"/>
              <a:gd name="T21" fmla="*/ 130 h 291"/>
              <a:gd name="T22" fmla="*/ 0 w 300"/>
              <a:gd name="T23" fmla="*/ 156 h 291"/>
              <a:gd name="T24" fmla="*/ 6 w 300"/>
              <a:gd name="T25" fmla="*/ 183 h 291"/>
              <a:gd name="T26" fmla="*/ 17 w 300"/>
              <a:gd name="T27" fmla="*/ 209 h 291"/>
              <a:gd name="T28" fmla="*/ 32 w 300"/>
              <a:gd name="T29" fmla="*/ 232 h 291"/>
              <a:gd name="T30" fmla="*/ 51 w 300"/>
              <a:gd name="T31" fmla="*/ 251 h 291"/>
              <a:gd name="T32" fmla="*/ 74 w 300"/>
              <a:gd name="T33" fmla="*/ 267 h 291"/>
              <a:gd name="T34" fmla="*/ 88 w 300"/>
              <a:gd name="T35" fmla="*/ 273 h 291"/>
              <a:gd name="T36" fmla="*/ 95 w 300"/>
              <a:gd name="T37" fmla="*/ 277 h 291"/>
              <a:gd name="T38" fmla="*/ 129 w 300"/>
              <a:gd name="T39" fmla="*/ 287 h 291"/>
              <a:gd name="T40" fmla="*/ 165 w 300"/>
              <a:gd name="T41" fmla="*/ 291 h 291"/>
              <a:gd name="T42" fmla="*/ 187 w 300"/>
              <a:gd name="T43" fmla="*/ 290 h 291"/>
              <a:gd name="T44" fmla="*/ 225 w 300"/>
              <a:gd name="T45" fmla="*/ 283 h 291"/>
              <a:gd name="T46" fmla="*/ 253 w 300"/>
              <a:gd name="T47" fmla="*/ 272 h 291"/>
              <a:gd name="T48" fmla="*/ 272 w 300"/>
              <a:gd name="T49" fmla="*/ 262 h 291"/>
              <a:gd name="T50" fmla="*/ 268 w 300"/>
              <a:gd name="T51" fmla="*/ 235 h 291"/>
              <a:gd name="T52" fmla="*/ 254 w 300"/>
              <a:gd name="T53" fmla="*/ 229 h 291"/>
              <a:gd name="T54" fmla="*/ 265 w 300"/>
              <a:gd name="T55" fmla="*/ 213 h 291"/>
              <a:gd name="T56" fmla="*/ 273 w 300"/>
              <a:gd name="T57" fmla="*/ 196 h 291"/>
              <a:gd name="T58" fmla="*/ 282 w 300"/>
              <a:gd name="T59" fmla="*/ 169 h 291"/>
              <a:gd name="T60" fmla="*/ 284 w 300"/>
              <a:gd name="T61" fmla="*/ 141 h 291"/>
              <a:gd name="T62" fmla="*/ 282 w 300"/>
              <a:gd name="T63" fmla="*/ 114 h 291"/>
              <a:gd name="T64" fmla="*/ 273 w 300"/>
              <a:gd name="T65" fmla="*/ 87 h 291"/>
              <a:gd name="T66" fmla="*/ 260 w 300"/>
              <a:gd name="T67" fmla="*/ 64 h 291"/>
              <a:gd name="T68" fmla="*/ 243 w 300"/>
              <a:gd name="T69" fmla="*/ 42 h 291"/>
              <a:gd name="T70" fmla="*/ 221 w 300"/>
              <a:gd name="T71" fmla="*/ 24 h 291"/>
              <a:gd name="T72" fmla="*/ 197 w 300"/>
              <a:gd name="T73" fmla="*/ 11 h 291"/>
              <a:gd name="T74" fmla="*/ 183 w 300"/>
              <a:gd name="T75" fmla="*/ 6 h 291"/>
              <a:gd name="T76" fmla="*/ 155 w 300"/>
              <a:gd name="T77" fmla="*/ 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0" h="291">
                <a:moveTo>
                  <a:pt x="142" y="0"/>
                </a:moveTo>
                <a:lnTo>
                  <a:pt x="142" y="0"/>
                </a:lnTo>
                <a:lnTo>
                  <a:pt x="131" y="0"/>
                </a:lnTo>
                <a:lnTo>
                  <a:pt x="120" y="1"/>
                </a:lnTo>
                <a:lnTo>
                  <a:pt x="111" y="4"/>
                </a:lnTo>
                <a:lnTo>
                  <a:pt x="100" y="6"/>
                </a:lnTo>
                <a:lnTo>
                  <a:pt x="90" y="10"/>
                </a:lnTo>
                <a:lnTo>
                  <a:pt x="82" y="13"/>
                </a:lnTo>
                <a:lnTo>
                  <a:pt x="72" y="18"/>
                </a:lnTo>
                <a:lnTo>
                  <a:pt x="63" y="24"/>
                </a:lnTo>
                <a:lnTo>
                  <a:pt x="55" y="30"/>
                </a:lnTo>
                <a:lnTo>
                  <a:pt x="46" y="36"/>
                </a:lnTo>
                <a:lnTo>
                  <a:pt x="39" y="44"/>
                </a:lnTo>
                <a:lnTo>
                  <a:pt x="33" y="52"/>
                </a:lnTo>
                <a:lnTo>
                  <a:pt x="26" y="59"/>
                </a:lnTo>
                <a:lnTo>
                  <a:pt x="21" y="69"/>
                </a:lnTo>
                <a:lnTo>
                  <a:pt x="15" y="78"/>
                </a:lnTo>
                <a:lnTo>
                  <a:pt x="11" y="87"/>
                </a:lnTo>
                <a:lnTo>
                  <a:pt x="11" y="87"/>
                </a:lnTo>
                <a:lnTo>
                  <a:pt x="6" y="102"/>
                </a:lnTo>
                <a:lnTo>
                  <a:pt x="3" y="115"/>
                </a:lnTo>
                <a:lnTo>
                  <a:pt x="0" y="130"/>
                </a:lnTo>
                <a:lnTo>
                  <a:pt x="0" y="143"/>
                </a:lnTo>
                <a:lnTo>
                  <a:pt x="0" y="156"/>
                </a:lnTo>
                <a:lnTo>
                  <a:pt x="3" y="170"/>
                </a:lnTo>
                <a:lnTo>
                  <a:pt x="6" y="183"/>
                </a:lnTo>
                <a:lnTo>
                  <a:pt x="11" y="196"/>
                </a:lnTo>
                <a:lnTo>
                  <a:pt x="17" y="209"/>
                </a:lnTo>
                <a:lnTo>
                  <a:pt x="23" y="221"/>
                </a:lnTo>
                <a:lnTo>
                  <a:pt x="32" y="232"/>
                </a:lnTo>
                <a:lnTo>
                  <a:pt x="40" y="241"/>
                </a:lnTo>
                <a:lnTo>
                  <a:pt x="51" y="251"/>
                </a:lnTo>
                <a:lnTo>
                  <a:pt x="62" y="260"/>
                </a:lnTo>
                <a:lnTo>
                  <a:pt x="74" y="267"/>
                </a:lnTo>
                <a:lnTo>
                  <a:pt x="88" y="273"/>
                </a:lnTo>
                <a:lnTo>
                  <a:pt x="88" y="273"/>
                </a:lnTo>
                <a:lnTo>
                  <a:pt x="95" y="277"/>
                </a:lnTo>
                <a:lnTo>
                  <a:pt x="95" y="277"/>
                </a:lnTo>
                <a:lnTo>
                  <a:pt x="112" y="283"/>
                </a:lnTo>
                <a:lnTo>
                  <a:pt x="129" y="287"/>
                </a:lnTo>
                <a:lnTo>
                  <a:pt x="147" y="290"/>
                </a:lnTo>
                <a:lnTo>
                  <a:pt x="165" y="291"/>
                </a:lnTo>
                <a:lnTo>
                  <a:pt x="165" y="291"/>
                </a:lnTo>
                <a:lnTo>
                  <a:pt x="187" y="290"/>
                </a:lnTo>
                <a:lnTo>
                  <a:pt x="206" y="286"/>
                </a:lnTo>
                <a:lnTo>
                  <a:pt x="225" y="283"/>
                </a:lnTo>
                <a:lnTo>
                  <a:pt x="240" y="277"/>
                </a:lnTo>
                <a:lnTo>
                  <a:pt x="253" y="272"/>
                </a:lnTo>
                <a:lnTo>
                  <a:pt x="262" y="267"/>
                </a:lnTo>
                <a:lnTo>
                  <a:pt x="272" y="262"/>
                </a:lnTo>
                <a:lnTo>
                  <a:pt x="300" y="245"/>
                </a:lnTo>
                <a:lnTo>
                  <a:pt x="268" y="235"/>
                </a:lnTo>
                <a:lnTo>
                  <a:pt x="268" y="235"/>
                </a:lnTo>
                <a:lnTo>
                  <a:pt x="254" y="229"/>
                </a:lnTo>
                <a:lnTo>
                  <a:pt x="254" y="229"/>
                </a:lnTo>
                <a:lnTo>
                  <a:pt x="265" y="213"/>
                </a:lnTo>
                <a:lnTo>
                  <a:pt x="273" y="196"/>
                </a:lnTo>
                <a:lnTo>
                  <a:pt x="273" y="196"/>
                </a:lnTo>
                <a:lnTo>
                  <a:pt x="278" y="183"/>
                </a:lnTo>
                <a:lnTo>
                  <a:pt x="282" y="169"/>
                </a:lnTo>
                <a:lnTo>
                  <a:pt x="283" y="155"/>
                </a:lnTo>
                <a:lnTo>
                  <a:pt x="284" y="141"/>
                </a:lnTo>
                <a:lnTo>
                  <a:pt x="283" y="127"/>
                </a:lnTo>
                <a:lnTo>
                  <a:pt x="282" y="114"/>
                </a:lnTo>
                <a:lnTo>
                  <a:pt x="278" y="101"/>
                </a:lnTo>
                <a:lnTo>
                  <a:pt x="273" y="87"/>
                </a:lnTo>
                <a:lnTo>
                  <a:pt x="267" y="75"/>
                </a:lnTo>
                <a:lnTo>
                  <a:pt x="260" y="64"/>
                </a:lnTo>
                <a:lnTo>
                  <a:pt x="253" y="52"/>
                </a:lnTo>
                <a:lnTo>
                  <a:pt x="243" y="42"/>
                </a:lnTo>
                <a:lnTo>
                  <a:pt x="233" y="33"/>
                </a:lnTo>
                <a:lnTo>
                  <a:pt x="221" y="24"/>
                </a:lnTo>
                <a:lnTo>
                  <a:pt x="209" y="17"/>
                </a:lnTo>
                <a:lnTo>
                  <a:pt x="197" y="11"/>
                </a:lnTo>
                <a:lnTo>
                  <a:pt x="197" y="11"/>
                </a:lnTo>
                <a:lnTo>
                  <a:pt x="183" y="6"/>
                </a:lnTo>
                <a:lnTo>
                  <a:pt x="170" y="2"/>
                </a:lnTo>
                <a:lnTo>
                  <a:pt x="155" y="1"/>
                </a:lnTo>
                <a:lnTo>
                  <a:pt x="1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1" name="Freeform 84"/>
          <p:cNvSpPr>
            <a:spLocks/>
          </p:cNvSpPr>
          <p:nvPr/>
        </p:nvSpPr>
        <p:spPr bwMode="auto">
          <a:xfrm>
            <a:off x="3499282" y="4782940"/>
            <a:ext cx="763518" cy="130722"/>
          </a:xfrm>
          <a:custGeom>
            <a:avLst/>
            <a:gdLst>
              <a:gd name="T0" fmla="*/ 140 w 280"/>
              <a:gd name="T1" fmla="*/ 0 h 45"/>
              <a:gd name="T2" fmla="*/ 140 w 280"/>
              <a:gd name="T3" fmla="*/ 0 h 45"/>
              <a:gd name="T4" fmla="*/ 122 w 280"/>
              <a:gd name="T5" fmla="*/ 0 h 45"/>
              <a:gd name="T6" fmla="*/ 103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3 w 280"/>
              <a:gd name="T25" fmla="*/ 44 h 45"/>
              <a:gd name="T26" fmla="*/ 122 w 280"/>
              <a:gd name="T27" fmla="*/ 45 h 45"/>
              <a:gd name="T28" fmla="*/ 140 w 280"/>
              <a:gd name="T29" fmla="*/ 45 h 45"/>
              <a:gd name="T30" fmla="*/ 140 w 280"/>
              <a:gd name="T31" fmla="*/ 45 h 45"/>
              <a:gd name="T32" fmla="*/ 158 w 280"/>
              <a:gd name="T33" fmla="*/ 45 h 45"/>
              <a:gd name="T34" fmla="*/ 176 w 280"/>
              <a:gd name="T35" fmla="*/ 44 h 45"/>
              <a:gd name="T36" fmla="*/ 194 w 280"/>
              <a:gd name="T37" fmla="*/ 43 h 45"/>
              <a:gd name="T38" fmla="*/ 211 w 280"/>
              <a:gd name="T39" fmla="*/ 40 h 45"/>
              <a:gd name="T40" fmla="*/ 246 w 280"/>
              <a:gd name="T41" fmla="*/ 33 h 45"/>
              <a:gd name="T42" fmla="*/ 280 w 280"/>
              <a:gd name="T43" fmla="*/ 23 h 45"/>
              <a:gd name="T44" fmla="*/ 280 w 280"/>
              <a:gd name="T45" fmla="*/ 23 h 45"/>
              <a:gd name="T46" fmla="*/ 246 w 280"/>
              <a:gd name="T47" fmla="*/ 14 h 45"/>
              <a:gd name="T48" fmla="*/ 211 w 280"/>
              <a:gd name="T49" fmla="*/ 6 h 45"/>
              <a:gd name="T50" fmla="*/ 194 w 280"/>
              <a:gd name="T51" fmla="*/ 4 h 45"/>
              <a:gd name="T52" fmla="*/ 176 w 280"/>
              <a:gd name="T53" fmla="*/ 2 h 45"/>
              <a:gd name="T54" fmla="*/ 158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3" y="2"/>
                </a:lnTo>
                <a:lnTo>
                  <a:pt x="86" y="4"/>
                </a:lnTo>
                <a:lnTo>
                  <a:pt x="68" y="6"/>
                </a:lnTo>
                <a:lnTo>
                  <a:pt x="34" y="14"/>
                </a:lnTo>
                <a:lnTo>
                  <a:pt x="0" y="23"/>
                </a:lnTo>
                <a:lnTo>
                  <a:pt x="0" y="23"/>
                </a:lnTo>
                <a:lnTo>
                  <a:pt x="34" y="33"/>
                </a:lnTo>
                <a:lnTo>
                  <a:pt x="68" y="40"/>
                </a:lnTo>
                <a:lnTo>
                  <a:pt x="86" y="43"/>
                </a:lnTo>
                <a:lnTo>
                  <a:pt x="103" y="44"/>
                </a:lnTo>
                <a:lnTo>
                  <a:pt x="122" y="45"/>
                </a:lnTo>
                <a:lnTo>
                  <a:pt x="140" y="45"/>
                </a:lnTo>
                <a:lnTo>
                  <a:pt x="140" y="45"/>
                </a:lnTo>
                <a:lnTo>
                  <a:pt x="158" y="45"/>
                </a:lnTo>
                <a:lnTo>
                  <a:pt x="176" y="44"/>
                </a:lnTo>
                <a:lnTo>
                  <a:pt x="194" y="43"/>
                </a:lnTo>
                <a:lnTo>
                  <a:pt x="211" y="40"/>
                </a:lnTo>
                <a:lnTo>
                  <a:pt x="246" y="33"/>
                </a:lnTo>
                <a:lnTo>
                  <a:pt x="280" y="23"/>
                </a:lnTo>
                <a:lnTo>
                  <a:pt x="280" y="23"/>
                </a:lnTo>
                <a:lnTo>
                  <a:pt x="246" y="14"/>
                </a:lnTo>
                <a:lnTo>
                  <a:pt x="211" y="6"/>
                </a:lnTo>
                <a:lnTo>
                  <a:pt x="194" y="4"/>
                </a:lnTo>
                <a:lnTo>
                  <a:pt x="176" y="2"/>
                </a:lnTo>
                <a:lnTo>
                  <a:pt x="158" y="0"/>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2" name="Freeform 74"/>
          <p:cNvSpPr>
            <a:spLocks/>
          </p:cNvSpPr>
          <p:nvPr/>
        </p:nvSpPr>
        <p:spPr bwMode="auto">
          <a:xfrm>
            <a:off x="11702158" y="3296940"/>
            <a:ext cx="127763" cy="801422"/>
          </a:xfrm>
          <a:custGeom>
            <a:avLst/>
            <a:gdLst>
              <a:gd name="T0" fmla="*/ 22 w 45"/>
              <a:gd name="T1" fmla="*/ 0 h 276"/>
              <a:gd name="T2" fmla="*/ 22 w 45"/>
              <a:gd name="T3" fmla="*/ 0 h 276"/>
              <a:gd name="T4" fmla="*/ 13 w 45"/>
              <a:gd name="T5" fmla="*/ 33 h 276"/>
              <a:gd name="T6" fmla="*/ 6 w 45"/>
              <a:gd name="T7" fmla="*/ 68 h 276"/>
              <a:gd name="T8" fmla="*/ 1 w 45"/>
              <a:gd name="T9" fmla="*/ 102 h 276"/>
              <a:gd name="T10" fmla="*/ 0 w 45"/>
              <a:gd name="T11" fmla="*/ 138 h 276"/>
              <a:gd name="T12" fmla="*/ 0 w 45"/>
              <a:gd name="T13" fmla="*/ 138 h 276"/>
              <a:gd name="T14" fmla="*/ 1 w 45"/>
              <a:gd name="T15" fmla="*/ 175 h 276"/>
              <a:gd name="T16" fmla="*/ 6 w 45"/>
              <a:gd name="T17" fmla="*/ 210 h 276"/>
              <a:gd name="T18" fmla="*/ 13 w 45"/>
              <a:gd name="T19" fmla="*/ 244 h 276"/>
              <a:gd name="T20" fmla="*/ 22 w 45"/>
              <a:gd name="T21" fmla="*/ 276 h 276"/>
              <a:gd name="T22" fmla="*/ 22 w 45"/>
              <a:gd name="T23" fmla="*/ 276 h 276"/>
              <a:gd name="T24" fmla="*/ 32 w 45"/>
              <a:gd name="T25" fmla="*/ 244 h 276"/>
              <a:gd name="T26" fmla="*/ 39 w 45"/>
              <a:gd name="T27" fmla="*/ 210 h 276"/>
              <a:gd name="T28" fmla="*/ 44 w 45"/>
              <a:gd name="T29" fmla="*/ 175 h 276"/>
              <a:gd name="T30" fmla="*/ 45 w 45"/>
              <a:gd name="T31" fmla="*/ 138 h 276"/>
              <a:gd name="T32" fmla="*/ 45 w 45"/>
              <a:gd name="T33" fmla="*/ 138 h 276"/>
              <a:gd name="T34" fmla="*/ 44 w 45"/>
              <a:gd name="T35" fmla="*/ 102 h 276"/>
              <a:gd name="T36" fmla="*/ 39 w 45"/>
              <a:gd name="T37" fmla="*/ 68 h 276"/>
              <a:gd name="T38" fmla="*/ 32 w 45"/>
              <a:gd name="T39" fmla="*/ 33 h 276"/>
              <a:gd name="T40" fmla="*/ 22 w 45"/>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276">
                <a:moveTo>
                  <a:pt x="22" y="0"/>
                </a:moveTo>
                <a:lnTo>
                  <a:pt x="22" y="0"/>
                </a:lnTo>
                <a:lnTo>
                  <a:pt x="13" y="33"/>
                </a:lnTo>
                <a:lnTo>
                  <a:pt x="6" y="68"/>
                </a:lnTo>
                <a:lnTo>
                  <a:pt x="1" y="102"/>
                </a:lnTo>
                <a:lnTo>
                  <a:pt x="0" y="138"/>
                </a:lnTo>
                <a:lnTo>
                  <a:pt x="0" y="138"/>
                </a:lnTo>
                <a:lnTo>
                  <a:pt x="1" y="175"/>
                </a:lnTo>
                <a:lnTo>
                  <a:pt x="6" y="210"/>
                </a:lnTo>
                <a:lnTo>
                  <a:pt x="13" y="244"/>
                </a:lnTo>
                <a:lnTo>
                  <a:pt x="22" y="276"/>
                </a:lnTo>
                <a:lnTo>
                  <a:pt x="22" y="276"/>
                </a:lnTo>
                <a:lnTo>
                  <a:pt x="32" y="244"/>
                </a:lnTo>
                <a:lnTo>
                  <a:pt x="39" y="210"/>
                </a:lnTo>
                <a:lnTo>
                  <a:pt x="44" y="175"/>
                </a:lnTo>
                <a:lnTo>
                  <a:pt x="45" y="138"/>
                </a:lnTo>
                <a:lnTo>
                  <a:pt x="45" y="138"/>
                </a:lnTo>
                <a:lnTo>
                  <a:pt x="44" y="102"/>
                </a:lnTo>
                <a:lnTo>
                  <a:pt x="39" y="68"/>
                </a:lnTo>
                <a:lnTo>
                  <a:pt x="32" y="33"/>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5" name="Freeform 190"/>
          <p:cNvSpPr>
            <a:spLocks/>
          </p:cNvSpPr>
          <p:nvPr/>
        </p:nvSpPr>
        <p:spPr bwMode="auto">
          <a:xfrm>
            <a:off x="11760232" y="2907843"/>
            <a:ext cx="168416" cy="296179"/>
          </a:xfrm>
          <a:custGeom>
            <a:avLst/>
            <a:gdLst>
              <a:gd name="T0" fmla="*/ 57 w 57"/>
              <a:gd name="T1" fmla="*/ 0 h 102"/>
              <a:gd name="T2" fmla="*/ 57 w 57"/>
              <a:gd name="T3" fmla="*/ 0 h 102"/>
              <a:gd name="T4" fmla="*/ 40 w 57"/>
              <a:gd name="T5" fmla="*/ 25 h 102"/>
              <a:gd name="T6" fmla="*/ 25 w 57"/>
              <a:gd name="T7" fmla="*/ 49 h 102"/>
              <a:gd name="T8" fmla="*/ 11 w 57"/>
              <a:gd name="T9" fmla="*/ 74 h 102"/>
              <a:gd name="T10" fmla="*/ 0 w 57"/>
              <a:gd name="T11" fmla="*/ 101 h 102"/>
              <a:gd name="T12" fmla="*/ 0 w 57"/>
              <a:gd name="T13" fmla="*/ 101 h 102"/>
              <a:gd name="T14" fmla="*/ 0 w 57"/>
              <a:gd name="T15" fmla="*/ 102 h 102"/>
              <a:gd name="T16" fmla="*/ 0 w 57"/>
              <a:gd name="T17" fmla="*/ 102 h 102"/>
              <a:gd name="T18" fmla="*/ 12 w 57"/>
              <a:gd name="T19" fmla="*/ 76 h 102"/>
              <a:gd name="T20" fmla="*/ 25 w 57"/>
              <a:gd name="T21" fmla="*/ 50 h 102"/>
              <a:gd name="T22" fmla="*/ 40 w 57"/>
              <a:gd name="T23" fmla="*/ 25 h 102"/>
              <a:gd name="T24" fmla="*/ 57 w 57"/>
              <a:gd name="T25" fmla="*/ 2 h 102"/>
              <a:gd name="T26" fmla="*/ 57 w 57"/>
              <a:gd name="T27" fmla="*/ 2 h 102"/>
              <a:gd name="T28" fmla="*/ 57 w 57"/>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2">
                <a:moveTo>
                  <a:pt x="57" y="0"/>
                </a:moveTo>
                <a:lnTo>
                  <a:pt x="57" y="0"/>
                </a:lnTo>
                <a:lnTo>
                  <a:pt x="40" y="25"/>
                </a:lnTo>
                <a:lnTo>
                  <a:pt x="25" y="49"/>
                </a:lnTo>
                <a:lnTo>
                  <a:pt x="11" y="74"/>
                </a:lnTo>
                <a:lnTo>
                  <a:pt x="0" y="101"/>
                </a:lnTo>
                <a:lnTo>
                  <a:pt x="0" y="101"/>
                </a:lnTo>
                <a:lnTo>
                  <a:pt x="0" y="102"/>
                </a:lnTo>
                <a:lnTo>
                  <a:pt x="0" y="102"/>
                </a:lnTo>
                <a:lnTo>
                  <a:pt x="12" y="76"/>
                </a:lnTo>
                <a:lnTo>
                  <a:pt x="25" y="50"/>
                </a:lnTo>
                <a:lnTo>
                  <a:pt x="40" y="25"/>
                </a:lnTo>
                <a:lnTo>
                  <a:pt x="57" y="2"/>
                </a:lnTo>
                <a:lnTo>
                  <a:pt x="57" y="2"/>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6" name="Freeform 193"/>
          <p:cNvSpPr>
            <a:spLocks/>
          </p:cNvSpPr>
          <p:nvPr/>
        </p:nvSpPr>
        <p:spPr bwMode="auto">
          <a:xfrm>
            <a:off x="11591815" y="2669745"/>
            <a:ext cx="336829" cy="528476"/>
          </a:xfrm>
          <a:custGeom>
            <a:avLst/>
            <a:gdLst>
              <a:gd name="T0" fmla="*/ 58 w 115"/>
              <a:gd name="T1" fmla="*/ 0 h 182"/>
              <a:gd name="T2" fmla="*/ 58 w 115"/>
              <a:gd name="T3" fmla="*/ 0 h 182"/>
              <a:gd name="T4" fmla="*/ 42 w 115"/>
              <a:gd name="T5" fmla="*/ 19 h 182"/>
              <a:gd name="T6" fmla="*/ 26 w 115"/>
              <a:gd name="T7" fmla="*/ 39 h 182"/>
              <a:gd name="T8" fmla="*/ 13 w 115"/>
              <a:gd name="T9" fmla="*/ 61 h 182"/>
              <a:gd name="T10" fmla="*/ 0 w 115"/>
              <a:gd name="T11" fmla="*/ 81 h 182"/>
              <a:gd name="T12" fmla="*/ 0 w 115"/>
              <a:gd name="T13" fmla="*/ 81 h 182"/>
              <a:gd name="T14" fmla="*/ 17 w 115"/>
              <a:gd name="T15" fmla="*/ 106 h 182"/>
              <a:gd name="T16" fmla="*/ 31 w 115"/>
              <a:gd name="T17" fmla="*/ 130 h 182"/>
              <a:gd name="T18" fmla="*/ 46 w 115"/>
              <a:gd name="T19" fmla="*/ 155 h 182"/>
              <a:gd name="T20" fmla="*/ 58 w 115"/>
              <a:gd name="T21" fmla="*/ 182 h 182"/>
              <a:gd name="T22" fmla="*/ 58 w 115"/>
              <a:gd name="T23" fmla="*/ 182 h 182"/>
              <a:gd name="T24" fmla="*/ 69 w 115"/>
              <a:gd name="T25" fmla="*/ 155 h 182"/>
              <a:gd name="T26" fmla="*/ 83 w 115"/>
              <a:gd name="T27" fmla="*/ 130 h 182"/>
              <a:gd name="T28" fmla="*/ 98 w 115"/>
              <a:gd name="T29" fmla="*/ 106 h 182"/>
              <a:gd name="T30" fmla="*/ 115 w 115"/>
              <a:gd name="T31" fmla="*/ 81 h 182"/>
              <a:gd name="T32" fmla="*/ 115 w 115"/>
              <a:gd name="T33" fmla="*/ 81 h 182"/>
              <a:gd name="T34" fmla="*/ 102 w 115"/>
              <a:gd name="T35" fmla="*/ 61 h 182"/>
              <a:gd name="T36" fmla="*/ 88 w 115"/>
              <a:gd name="T37" fmla="*/ 39 h 182"/>
              <a:gd name="T38" fmla="*/ 74 w 115"/>
              <a:gd name="T39" fmla="*/ 19 h 182"/>
              <a:gd name="T40" fmla="*/ 58 w 115"/>
              <a:gd name="T4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182">
                <a:moveTo>
                  <a:pt x="58" y="0"/>
                </a:moveTo>
                <a:lnTo>
                  <a:pt x="58" y="0"/>
                </a:lnTo>
                <a:lnTo>
                  <a:pt x="42" y="19"/>
                </a:lnTo>
                <a:lnTo>
                  <a:pt x="26" y="39"/>
                </a:lnTo>
                <a:lnTo>
                  <a:pt x="13" y="61"/>
                </a:lnTo>
                <a:lnTo>
                  <a:pt x="0" y="81"/>
                </a:lnTo>
                <a:lnTo>
                  <a:pt x="0" y="81"/>
                </a:lnTo>
                <a:lnTo>
                  <a:pt x="17" y="106"/>
                </a:lnTo>
                <a:lnTo>
                  <a:pt x="31" y="130"/>
                </a:lnTo>
                <a:lnTo>
                  <a:pt x="46" y="155"/>
                </a:lnTo>
                <a:lnTo>
                  <a:pt x="58" y="182"/>
                </a:lnTo>
                <a:lnTo>
                  <a:pt x="58" y="182"/>
                </a:lnTo>
                <a:lnTo>
                  <a:pt x="69" y="155"/>
                </a:lnTo>
                <a:lnTo>
                  <a:pt x="83" y="130"/>
                </a:lnTo>
                <a:lnTo>
                  <a:pt x="98" y="106"/>
                </a:lnTo>
                <a:lnTo>
                  <a:pt x="115" y="81"/>
                </a:lnTo>
                <a:lnTo>
                  <a:pt x="115" y="81"/>
                </a:lnTo>
                <a:lnTo>
                  <a:pt x="102" y="61"/>
                </a:lnTo>
                <a:lnTo>
                  <a:pt x="88" y="39"/>
                </a:lnTo>
                <a:lnTo>
                  <a:pt x="74" y="19"/>
                </a:lnTo>
                <a:lnTo>
                  <a:pt x="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nvGrpSpPr>
          <p:cNvPr id="97" name="Groupe 5"/>
          <p:cNvGrpSpPr/>
          <p:nvPr/>
        </p:nvGrpSpPr>
        <p:grpSpPr>
          <a:xfrm>
            <a:off x="3088032" y="1750236"/>
            <a:ext cx="5006183" cy="5006183"/>
            <a:chOff x="1985560" y="1263386"/>
            <a:chExt cx="5006183" cy="5006183"/>
          </a:xfrm>
        </p:grpSpPr>
        <p:sp>
          <p:nvSpPr>
            <p:cNvPr id="98" name="Ellipse 22"/>
            <p:cNvSpPr/>
            <p:nvPr/>
          </p:nvSpPr>
          <p:spPr>
            <a:xfrm>
              <a:off x="1985560" y="1263386"/>
              <a:ext cx="5006183" cy="5006183"/>
            </a:xfrm>
            <a:prstGeom prst="ellipse">
              <a:avLst/>
            </a:prstGeom>
            <a:solidFill>
              <a:srgbClr val="19B6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9" name="Freeform 65"/>
            <p:cNvSpPr>
              <a:spLocks/>
            </p:cNvSpPr>
            <p:nvPr/>
          </p:nvSpPr>
          <p:spPr bwMode="auto">
            <a:xfrm>
              <a:off x="2279518" y="1554261"/>
              <a:ext cx="1263425" cy="1297569"/>
            </a:xfrm>
            <a:custGeom>
              <a:avLst/>
              <a:gdLst>
                <a:gd name="T0" fmla="*/ 179 w 222"/>
                <a:gd name="T1" fmla="*/ 0 h 230"/>
                <a:gd name="T2" fmla="*/ 179 w 222"/>
                <a:gd name="T3" fmla="*/ 0 h 230"/>
                <a:gd name="T4" fmla="*/ 151 w 222"/>
                <a:gd name="T5" fmla="*/ 17 h 230"/>
                <a:gd name="T6" fmla="*/ 124 w 222"/>
                <a:gd name="T7" fmla="*/ 35 h 230"/>
                <a:gd name="T8" fmla="*/ 99 w 222"/>
                <a:gd name="T9" fmla="*/ 56 h 230"/>
                <a:gd name="T10" fmla="*/ 76 w 222"/>
                <a:gd name="T11" fmla="*/ 78 h 230"/>
                <a:gd name="T12" fmla="*/ 54 w 222"/>
                <a:gd name="T13" fmla="*/ 101 h 230"/>
                <a:gd name="T14" fmla="*/ 35 w 222"/>
                <a:gd name="T15" fmla="*/ 126 h 230"/>
                <a:gd name="T16" fmla="*/ 17 w 222"/>
                <a:gd name="T17" fmla="*/ 153 h 230"/>
                <a:gd name="T18" fmla="*/ 0 w 222"/>
                <a:gd name="T19" fmla="*/ 181 h 230"/>
                <a:gd name="T20" fmla="*/ 0 w 222"/>
                <a:gd name="T21" fmla="*/ 181 h 230"/>
                <a:gd name="T22" fmla="*/ 9 w 222"/>
                <a:gd name="T23" fmla="*/ 191 h 230"/>
                <a:gd name="T24" fmla="*/ 20 w 222"/>
                <a:gd name="T25" fmla="*/ 199 h 230"/>
                <a:gd name="T26" fmla="*/ 32 w 222"/>
                <a:gd name="T27" fmla="*/ 206 h 230"/>
                <a:gd name="T28" fmla="*/ 46 w 222"/>
                <a:gd name="T29" fmla="*/ 213 h 230"/>
                <a:gd name="T30" fmla="*/ 46 w 222"/>
                <a:gd name="T31" fmla="*/ 213 h 230"/>
                <a:gd name="T32" fmla="*/ 53 w 222"/>
                <a:gd name="T33" fmla="*/ 215 h 230"/>
                <a:gd name="T34" fmla="*/ 53 w 222"/>
                <a:gd name="T35" fmla="*/ 215 h 230"/>
                <a:gd name="T36" fmla="*/ 69 w 222"/>
                <a:gd name="T37" fmla="*/ 221 h 230"/>
                <a:gd name="T38" fmla="*/ 86 w 222"/>
                <a:gd name="T39" fmla="*/ 226 h 230"/>
                <a:gd name="T40" fmla="*/ 101 w 222"/>
                <a:gd name="T41" fmla="*/ 228 h 230"/>
                <a:gd name="T42" fmla="*/ 117 w 222"/>
                <a:gd name="T43" fmla="*/ 230 h 230"/>
                <a:gd name="T44" fmla="*/ 117 w 222"/>
                <a:gd name="T45" fmla="*/ 230 h 230"/>
                <a:gd name="T46" fmla="*/ 138 w 222"/>
                <a:gd name="T47" fmla="*/ 228 h 230"/>
                <a:gd name="T48" fmla="*/ 156 w 222"/>
                <a:gd name="T49" fmla="*/ 225 h 230"/>
                <a:gd name="T50" fmla="*/ 173 w 222"/>
                <a:gd name="T51" fmla="*/ 221 h 230"/>
                <a:gd name="T52" fmla="*/ 188 w 222"/>
                <a:gd name="T53" fmla="*/ 216 h 230"/>
                <a:gd name="T54" fmla="*/ 200 w 222"/>
                <a:gd name="T55" fmla="*/ 211 h 230"/>
                <a:gd name="T56" fmla="*/ 208 w 222"/>
                <a:gd name="T57" fmla="*/ 206 h 230"/>
                <a:gd name="T58" fmla="*/ 215 w 222"/>
                <a:gd name="T59" fmla="*/ 203 h 230"/>
                <a:gd name="T60" fmla="*/ 215 w 222"/>
                <a:gd name="T61" fmla="*/ 203 h 230"/>
                <a:gd name="T62" fmla="*/ 206 w 222"/>
                <a:gd name="T63" fmla="*/ 199 h 230"/>
                <a:gd name="T64" fmla="*/ 197 w 222"/>
                <a:gd name="T65" fmla="*/ 196 h 230"/>
                <a:gd name="T66" fmla="*/ 190 w 222"/>
                <a:gd name="T67" fmla="*/ 191 h 230"/>
                <a:gd name="T68" fmla="*/ 183 w 222"/>
                <a:gd name="T69" fmla="*/ 186 h 230"/>
                <a:gd name="T70" fmla="*/ 183 w 222"/>
                <a:gd name="T71" fmla="*/ 186 h 230"/>
                <a:gd name="T72" fmla="*/ 191 w 222"/>
                <a:gd name="T73" fmla="*/ 176 h 230"/>
                <a:gd name="T74" fmla="*/ 198 w 222"/>
                <a:gd name="T75" fmla="*/ 166 h 230"/>
                <a:gd name="T76" fmla="*/ 206 w 222"/>
                <a:gd name="T77" fmla="*/ 156 h 230"/>
                <a:gd name="T78" fmla="*/ 212 w 222"/>
                <a:gd name="T79" fmla="*/ 143 h 230"/>
                <a:gd name="T80" fmla="*/ 212 w 222"/>
                <a:gd name="T81" fmla="*/ 143 h 230"/>
                <a:gd name="T82" fmla="*/ 214 w 222"/>
                <a:gd name="T83" fmla="*/ 134 h 230"/>
                <a:gd name="T84" fmla="*/ 218 w 222"/>
                <a:gd name="T85" fmla="*/ 124 h 230"/>
                <a:gd name="T86" fmla="*/ 219 w 222"/>
                <a:gd name="T87" fmla="*/ 114 h 230"/>
                <a:gd name="T88" fmla="*/ 220 w 222"/>
                <a:gd name="T89" fmla="*/ 105 h 230"/>
                <a:gd name="T90" fmla="*/ 222 w 222"/>
                <a:gd name="T91" fmla="*/ 95 h 230"/>
                <a:gd name="T92" fmla="*/ 220 w 222"/>
                <a:gd name="T93" fmla="*/ 85 h 230"/>
                <a:gd name="T94" fmla="*/ 219 w 222"/>
                <a:gd name="T95" fmla="*/ 76 h 230"/>
                <a:gd name="T96" fmla="*/ 218 w 222"/>
                <a:gd name="T97" fmla="*/ 66 h 230"/>
                <a:gd name="T98" fmla="*/ 212 w 222"/>
                <a:gd name="T99" fmla="*/ 48 h 230"/>
                <a:gd name="T100" fmla="*/ 203 w 222"/>
                <a:gd name="T101" fmla="*/ 31 h 230"/>
                <a:gd name="T102" fmla="*/ 198 w 222"/>
                <a:gd name="T103" fmla="*/ 22 h 230"/>
                <a:gd name="T104" fmla="*/ 192 w 222"/>
                <a:gd name="T105" fmla="*/ 15 h 230"/>
                <a:gd name="T106" fmla="*/ 185 w 222"/>
                <a:gd name="T107" fmla="*/ 8 h 230"/>
                <a:gd name="T108" fmla="*/ 179 w 222"/>
                <a:gd name="T109"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2" h="230">
                  <a:moveTo>
                    <a:pt x="179" y="0"/>
                  </a:moveTo>
                  <a:lnTo>
                    <a:pt x="179" y="0"/>
                  </a:lnTo>
                  <a:lnTo>
                    <a:pt x="151" y="17"/>
                  </a:lnTo>
                  <a:lnTo>
                    <a:pt x="124" y="35"/>
                  </a:lnTo>
                  <a:lnTo>
                    <a:pt x="99" y="56"/>
                  </a:lnTo>
                  <a:lnTo>
                    <a:pt x="76" y="78"/>
                  </a:lnTo>
                  <a:lnTo>
                    <a:pt x="54" y="101"/>
                  </a:lnTo>
                  <a:lnTo>
                    <a:pt x="35" y="126"/>
                  </a:lnTo>
                  <a:lnTo>
                    <a:pt x="17" y="153"/>
                  </a:lnTo>
                  <a:lnTo>
                    <a:pt x="0" y="181"/>
                  </a:lnTo>
                  <a:lnTo>
                    <a:pt x="0" y="181"/>
                  </a:lnTo>
                  <a:lnTo>
                    <a:pt x="9" y="191"/>
                  </a:lnTo>
                  <a:lnTo>
                    <a:pt x="20" y="199"/>
                  </a:lnTo>
                  <a:lnTo>
                    <a:pt x="32" y="206"/>
                  </a:lnTo>
                  <a:lnTo>
                    <a:pt x="46" y="213"/>
                  </a:lnTo>
                  <a:lnTo>
                    <a:pt x="46" y="213"/>
                  </a:lnTo>
                  <a:lnTo>
                    <a:pt x="53" y="215"/>
                  </a:lnTo>
                  <a:lnTo>
                    <a:pt x="53" y="215"/>
                  </a:lnTo>
                  <a:lnTo>
                    <a:pt x="69" y="221"/>
                  </a:lnTo>
                  <a:lnTo>
                    <a:pt x="86" y="226"/>
                  </a:lnTo>
                  <a:lnTo>
                    <a:pt x="101" y="228"/>
                  </a:lnTo>
                  <a:lnTo>
                    <a:pt x="117" y="230"/>
                  </a:lnTo>
                  <a:lnTo>
                    <a:pt x="117" y="230"/>
                  </a:lnTo>
                  <a:lnTo>
                    <a:pt x="138" y="228"/>
                  </a:lnTo>
                  <a:lnTo>
                    <a:pt x="156" y="225"/>
                  </a:lnTo>
                  <a:lnTo>
                    <a:pt x="173" y="221"/>
                  </a:lnTo>
                  <a:lnTo>
                    <a:pt x="188" y="216"/>
                  </a:lnTo>
                  <a:lnTo>
                    <a:pt x="200" y="211"/>
                  </a:lnTo>
                  <a:lnTo>
                    <a:pt x="208" y="206"/>
                  </a:lnTo>
                  <a:lnTo>
                    <a:pt x="215" y="203"/>
                  </a:lnTo>
                  <a:lnTo>
                    <a:pt x="215" y="203"/>
                  </a:lnTo>
                  <a:lnTo>
                    <a:pt x="206" y="199"/>
                  </a:lnTo>
                  <a:lnTo>
                    <a:pt x="197" y="196"/>
                  </a:lnTo>
                  <a:lnTo>
                    <a:pt x="190" y="191"/>
                  </a:lnTo>
                  <a:lnTo>
                    <a:pt x="183" y="186"/>
                  </a:lnTo>
                  <a:lnTo>
                    <a:pt x="183" y="186"/>
                  </a:lnTo>
                  <a:lnTo>
                    <a:pt x="191" y="176"/>
                  </a:lnTo>
                  <a:lnTo>
                    <a:pt x="198" y="166"/>
                  </a:lnTo>
                  <a:lnTo>
                    <a:pt x="206" y="156"/>
                  </a:lnTo>
                  <a:lnTo>
                    <a:pt x="212" y="143"/>
                  </a:lnTo>
                  <a:lnTo>
                    <a:pt x="212" y="143"/>
                  </a:lnTo>
                  <a:lnTo>
                    <a:pt x="214" y="134"/>
                  </a:lnTo>
                  <a:lnTo>
                    <a:pt x="218" y="124"/>
                  </a:lnTo>
                  <a:lnTo>
                    <a:pt x="219" y="114"/>
                  </a:lnTo>
                  <a:lnTo>
                    <a:pt x="220" y="105"/>
                  </a:lnTo>
                  <a:lnTo>
                    <a:pt x="222" y="95"/>
                  </a:lnTo>
                  <a:lnTo>
                    <a:pt x="220" y="85"/>
                  </a:lnTo>
                  <a:lnTo>
                    <a:pt x="219" y="76"/>
                  </a:lnTo>
                  <a:lnTo>
                    <a:pt x="218" y="66"/>
                  </a:lnTo>
                  <a:lnTo>
                    <a:pt x="212" y="48"/>
                  </a:lnTo>
                  <a:lnTo>
                    <a:pt x="203" y="31"/>
                  </a:lnTo>
                  <a:lnTo>
                    <a:pt x="198" y="22"/>
                  </a:lnTo>
                  <a:lnTo>
                    <a:pt x="192" y="15"/>
                  </a:lnTo>
                  <a:lnTo>
                    <a:pt x="185" y="8"/>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0" name="Freeform 67"/>
            <p:cNvSpPr>
              <a:spLocks/>
            </p:cNvSpPr>
            <p:nvPr/>
          </p:nvSpPr>
          <p:spPr bwMode="auto">
            <a:xfrm>
              <a:off x="2051874" y="1326617"/>
              <a:ext cx="1559363" cy="1570742"/>
            </a:xfrm>
            <a:custGeom>
              <a:avLst/>
              <a:gdLst>
                <a:gd name="T0" fmla="*/ 157 w 274"/>
                <a:gd name="T1" fmla="*/ 277 h 277"/>
                <a:gd name="T2" fmla="*/ 122 w 274"/>
                <a:gd name="T3" fmla="*/ 273 h 277"/>
                <a:gd name="T4" fmla="*/ 89 w 274"/>
                <a:gd name="T5" fmla="*/ 262 h 277"/>
                <a:gd name="T6" fmla="*/ 82 w 274"/>
                <a:gd name="T7" fmla="*/ 260 h 277"/>
                <a:gd name="T8" fmla="*/ 70 w 274"/>
                <a:gd name="T9" fmla="*/ 254 h 277"/>
                <a:gd name="T10" fmla="*/ 48 w 274"/>
                <a:gd name="T11" fmla="*/ 238 h 277"/>
                <a:gd name="T12" fmla="*/ 30 w 274"/>
                <a:gd name="T13" fmla="*/ 220 h 277"/>
                <a:gd name="T14" fmla="*/ 15 w 274"/>
                <a:gd name="T15" fmla="*/ 198 h 277"/>
                <a:gd name="T16" fmla="*/ 6 w 274"/>
                <a:gd name="T17" fmla="*/ 175 h 277"/>
                <a:gd name="T18" fmla="*/ 1 w 274"/>
                <a:gd name="T19" fmla="*/ 149 h 277"/>
                <a:gd name="T20" fmla="*/ 0 w 274"/>
                <a:gd name="T21" fmla="*/ 123 h 277"/>
                <a:gd name="T22" fmla="*/ 6 w 274"/>
                <a:gd name="T23" fmla="*/ 96 h 277"/>
                <a:gd name="T24" fmla="*/ 9 w 274"/>
                <a:gd name="T25" fmla="*/ 84 h 277"/>
                <a:gd name="T26" fmla="*/ 19 w 274"/>
                <a:gd name="T27" fmla="*/ 66 h 277"/>
                <a:gd name="T28" fmla="*/ 30 w 274"/>
                <a:gd name="T29" fmla="*/ 50 h 277"/>
                <a:gd name="T30" fmla="*/ 59 w 274"/>
                <a:gd name="T31" fmla="*/ 23 h 277"/>
                <a:gd name="T32" fmla="*/ 94 w 274"/>
                <a:gd name="T33" fmla="*/ 6 h 277"/>
                <a:gd name="T34" fmla="*/ 114 w 274"/>
                <a:gd name="T35" fmla="*/ 3 h 277"/>
                <a:gd name="T36" fmla="*/ 134 w 274"/>
                <a:gd name="T37" fmla="*/ 0 h 277"/>
                <a:gd name="T38" fmla="*/ 147 w 274"/>
                <a:gd name="T39" fmla="*/ 1 h 277"/>
                <a:gd name="T40" fmla="*/ 173 w 274"/>
                <a:gd name="T41" fmla="*/ 6 h 277"/>
                <a:gd name="T42" fmla="*/ 185 w 274"/>
                <a:gd name="T43" fmla="*/ 11 h 277"/>
                <a:gd name="T44" fmla="*/ 209 w 274"/>
                <a:gd name="T45" fmla="*/ 23 h 277"/>
                <a:gd name="T46" fmla="*/ 230 w 274"/>
                <a:gd name="T47" fmla="*/ 40 h 277"/>
                <a:gd name="T48" fmla="*/ 246 w 274"/>
                <a:gd name="T49" fmla="*/ 61 h 277"/>
                <a:gd name="T50" fmla="*/ 258 w 274"/>
                <a:gd name="T51" fmla="*/ 84 h 277"/>
                <a:gd name="T52" fmla="*/ 265 w 274"/>
                <a:gd name="T53" fmla="*/ 108 h 277"/>
                <a:gd name="T54" fmla="*/ 269 w 274"/>
                <a:gd name="T55" fmla="*/ 134 h 277"/>
                <a:gd name="T56" fmla="*/ 266 w 274"/>
                <a:gd name="T57" fmla="*/ 160 h 277"/>
                <a:gd name="T58" fmla="*/ 258 w 274"/>
                <a:gd name="T59" fmla="*/ 187 h 277"/>
                <a:gd name="T60" fmla="*/ 253 w 274"/>
                <a:gd name="T61" fmla="*/ 197 h 277"/>
                <a:gd name="T62" fmla="*/ 241 w 274"/>
                <a:gd name="T63" fmla="*/ 216 h 277"/>
                <a:gd name="T64" fmla="*/ 235 w 274"/>
                <a:gd name="T65" fmla="*/ 225 h 277"/>
                <a:gd name="T66" fmla="*/ 258 w 274"/>
                <a:gd name="T67" fmla="*/ 236 h 277"/>
                <a:gd name="T68" fmla="*/ 259 w 274"/>
                <a:gd name="T69" fmla="*/ 249 h 277"/>
                <a:gd name="T70" fmla="*/ 251 w 274"/>
                <a:gd name="T71" fmla="*/ 254 h 277"/>
                <a:gd name="T72" fmla="*/ 229 w 274"/>
                <a:gd name="T73" fmla="*/ 263 h 277"/>
                <a:gd name="T74" fmla="*/ 197 w 274"/>
                <a:gd name="T75" fmla="*/ 272 h 277"/>
                <a:gd name="T76" fmla="*/ 157 w 274"/>
                <a:gd name="T77"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4" h="277">
                  <a:moveTo>
                    <a:pt x="157" y="277"/>
                  </a:moveTo>
                  <a:lnTo>
                    <a:pt x="157" y="277"/>
                  </a:lnTo>
                  <a:lnTo>
                    <a:pt x="140" y="276"/>
                  </a:lnTo>
                  <a:lnTo>
                    <a:pt x="122" y="273"/>
                  </a:lnTo>
                  <a:lnTo>
                    <a:pt x="106" y="268"/>
                  </a:lnTo>
                  <a:lnTo>
                    <a:pt x="89" y="262"/>
                  </a:lnTo>
                  <a:lnTo>
                    <a:pt x="89" y="262"/>
                  </a:lnTo>
                  <a:lnTo>
                    <a:pt x="82" y="260"/>
                  </a:lnTo>
                  <a:lnTo>
                    <a:pt x="82" y="260"/>
                  </a:lnTo>
                  <a:lnTo>
                    <a:pt x="70" y="254"/>
                  </a:lnTo>
                  <a:lnTo>
                    <a:pt x="59" y="246"/>
                  </a:lnTo>
                  <a:lnTo>
                    <a:pt x="48" y="238"/>
                  </a:lnTo>
                  <a:lnTo>
                    <a:pt x="38" y="230"/>
                  </a:lnTo>
                  <a:lnTo>
                    <a:pt x="30" y="220"/>
                  </a:lnTo>
                  <a:lnTo>
                    <a:pt x="21" y="209"/>
                  </a:lnTo>
                  <a:lnTo>
                    <a:pt x="15" y="198"/>
                  </a:lnTo>
                  <a:lnTo>
                    <a:pt x="9" y="187"/>
                  </a:lnTo>
                  <a:lnTo>
                    <a:pt x="6" y="175"/>
                  </a:lnTo>
                  <a:lnTo>
                    <a:pt x="2" y="162"/>
                  </a:lnTo>
                  <a:lnTo>
                    <a:pt x="1" y="149"/>
                  </a:lnTo>
                  <a:lnTo>
                    <a:pt x="0" y="136"/>
                  </a:lnTo>
                  <a:lnTo>
                    <a:pt x="0" y="123"/>
                  </a:lnTo>
                  <a:lnTo>
                    <a:pt x="2" y="109"/>
                  </a:lnTo>
                  <a:lnTo>
                    <a:pt x="6" y="96"/>
                  </a:lnTo>
                  <a:lnTo>
                    <a:pt x="9" y="84"/>
                  </a:lnTo>
                  <a:lnTo>
                    <a:pt x="9" y="84"/>
                  </a:lnTo>
                  <a:lnTo>
                    <a:pt x="14" y="74"/>
                  </a:lnTo>
                  <a:lnTo>
                    <a:pt x="19" y="66"/>
                  </a:lnTo>
                  <a:lnTo>
                    <a:pt x="24" y="57"/>
                  </a:lnTo>
                  <a:lnTo>
                    <a:pt x="30" y="50"/>
                  </a:lnTo>
                  <a:lnTo>
                    <a:pt x="44" y="35"/>
                  </a:lnTo>
                  <a:lnTo>
                    <a:pt x="59" y="23"/>
                  </a:lnTo>
                  <a:lnTo>
                    <a:pt x="76" y="14"/>
                  </a:lnTo>
                  <a:lnTo>
                    <a:pt x="94" y="6"/>
                  </a:lnTo>
                  <a:lnTo>
                    <a:pt x="104" y="4"/>
                  </a:lnTo>
                  <a:lnTo>
                    <a:pt x="114" y="3"/>
                  </a:lnTo>
                  <a:lnTo>
                    <a:pt x="124" y="1"/>
                  </a:lnTo>
                  <a:lnTo>
                    <a:pt x="134" y="0"/>
                  </a:lnTo>
                  <a:lnTo>
                    <a:pt x="134" y="0"/>
                  </a:lnTo>
                  <a:lnTo>
                    <a:pt x="147" y="1"/>
                  </a:lnTo>
                  <a:lnTo>
                    <a:pt x="160" y="3"/>
                  </a:lnTo>
                  <a:lnTo>
                    <a:pt x="173" y="6"/>
                  </a:lnTo>
                  <a:lnTo>
                    <a:pt x="185" y="11"/>
                  </a:lnTo>
                  <a:lnTo>
                    <a:pt x="185" y="11"/>
                  </a:lnTo>
                  <a:lnTo>
                    <a:pt x="198" y="17"/>
                  </a:lnTo>
                  <a:lnTo>
                    <a:pt x="209" y="23"/>
                  </a:lnTo>
                  <a:lnTo>
                    <a:pt x="220" y="32"/>
                  </a:lnTo>
                  <a:lnTo>
                    <a:pt x="230" y="40"/>
                  </a:lnTo>
                  <a:lnTo>
                    <a:pt x="238" y="50"/>
                  </a:lnTo>
                  <a:lnTo>
                    <a:pt x="246" y="61"/>
                  </a:lnTo>
                  <a:lnTo>
                    <a:pt x="253" y="72"/>
                  </a:lnTo>
                  <a:lnTo>
                    <a:pt x="258" y="84"/>
                  </a:lnTo>
                  <a:lnTo>
                    <a:pt x="263" y="96"/>
                  </a:lnTo>
                  <a:lnTo>
                    <a:pt x="265" y="108"/>
                  </a:lnTo>
                  <a:lnTo>
                    <a:pt x="268" y="122"/>
                  </a:lnTo>
                  <a:lnTo>
                    <a:pt x="269" y="134"/>
                  </a:lnTo>
                  <a:lnTo>
                    <a:pt x="268" y="147"/>
                  </a:lnTo>
                  <a:lnTo>
                    <a:pt x="266" y="160"/>
                  </a:lnTo>
                  <a:lnTo>
                    <a:pt x="263" y="174"/>
                  </a:lnTo>
                  <a:lnTo>
                    <a:pt x="258" y="187"/>
                  </a:lnTo>
                  <a:lnTo>
                    <a:pt x="258" y="187"/>
                  </a:lnTo>
                  <a:lnTo>
                    <a:pt x="253" y="197"/>
                  </a:lnTo>
                  <a:lnTo>
                    <a:pt x="248" y="206"/>
                  </a:lnTo>
                  <a:lnTo>
                    <a:pt x="241" y="216"/>
                  </a:lnTo>
                  <a:lnTo>
                    <a:pt x="235" y="225"/>
                  </a:lnTo>
                  <a:lnTo>
                    <a:pt x="235" y="225"/>
                  </a:lnTo>
                  <a:lnTo>
                    <a:pt x="246" y="231"/>
                  </a:lnTo>
                  <a:lnTo>
                    <a:pt x="258" y="236"/>
                  </a:lnTo>
                  <a:lnTo>
                    <a:pt x="274" y="240"/>
                  </a:lnTo>
                  <a:lnTo>
                    <a:pt x="259" y="249"/>
                  </a:lnTo>
                  <a:lnTo>
                    <a:pt x="259" y="249"/>
                  </a:lnTo>
                  <a:lnTo>
                    <a:pt x="251" y="254"/>
                  </a:lnTo>
                  <a:lnTo>
                    <a:pt x="241" y="259"/>
                  </a:lnTo>
                  <a:lnTo>
                    <a:pt x="229" y="263"/>
                  </a:lnTo>
                  <a:lnTo>
                    <a:pt x="214" y="268"/>
                  </a:lnTo>
                  <a:lnTo>
                    <a:pt x="197" y="272"/>
                  </a:lnTo>
                  <a:lnTo>
                    <a:pt x="178" y="276"/>
                  </a:lnTo>
                  <a:lnTo>
                    <a:pt x="157" y="277"/>
                  </a:lnTo>
                  <a:lnTo>
                    <a:pt x="157" y="277"/>
                  </a:lnTo>
                  <a:close/>
                </a:path>
              </a:pathLst>
            </a:custGeom>
            <a:solidFill>
              <a:srgbClr val="008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1" name="Freeform 68"/>
            <p:cNvSpPr>
              <a:spLocks noEditPoints="1"/>
            </p:cNvSpPr>
            <p:nvPr/>
          </p:nvSpPr>
          <p:spPr bwMode="auto">
            <a:xfrm>
              <a:off x="2006347" y="1281090"/>
              <a:ext cx="1707327" cy="1661799"/>
            </a:xfrm>
            <a:custGeom>
              <a:avLst/>
              <a:gdLst>
                <a:gd name="T0" fmla="*/ 154 w 300"/>
                <a:gd name="T1" fmla="*/ 16 h 291"/>
                <a:gd name="T2" fmla="*/ 191 w 300"/>
                <a:gd name="T3" fmla="*/ 25 h 291"/>
                <a:gd name="T4" fmla="*/ 214 w 300"/>
                <a:gd name="T5" fmla="*/ 38 h 291"/>
                <a:gd name="T6" fmla="*/ 240 w 300"/>
                <a:gd name="T7" fmla="*/ 62 h 291"/>
                <a:gd name="T8" fmla="*/ 260 w 300"/>
                <a:gd name="T9" fmla="*/ 93 h 291"/>
                <a:gd name="T10" fmla="*/ 268 w 300"/>
                <a:gd name="T11" fmla="*/ 129 h 291"/>
                <a:gd name="T12" fmla="*/ 267 w 300"/>
                <a:gd name="T13" fmla="*/ 166 h 291"/>
                <a:gd name="T14" fmla="*/ 260 w 300"/>
                <a:gd name="T15" fmla="*/ 190 h 291"/>
                <a:gd name="T16" fmla="*/ 239 w 300"/>
                <a:gd name="T17" fmla="*/ 223 h 291"/>
                <a:gd name="T18" fmla="*/ 238 w 300"/>
                <a:gd name="T19" fmla="*/ 238 h 291"/>
                <a:gd name="T20" fmla="*/ 263 w 300"/>
                <a:gd name="T21" fmla="*/ 250 h 291"/>
                <a:gd name="T22" fmla="*/ 248 w 300"/>
                <a:gd name="T23" fmla="*/ 258 h 291"/>
                <a:gd name="T24" fmla="*/ 204 w 300"/>
                <a:gd name="T25" fmla="*/ 272 h 291"/>
                <a:gd name="T26" fmla="*/ 165 w 300"/>
                <a:gd name="T27" fmla="*/ 277 h 291"/>
                <a:gd name="T28" fmla="*/ 117 w 300"/>
                <a:gd name="T29" fmla="*/ 268 h 291"/>
                <a:gd name="T30" fmla="*/ 94 w 300"/>
                <a:gd name="T31" fmla="*/ 260 h 291"/>
                <a:gd name="T32" fmla="*/ 71 w 300"/>
                <a:gd name="T33" fmla="*/ 247 h 291"/>
                <a:gd name="T34" fmla="*/ 44 w 300"/>
                <a:gd name="T35" fmla="*/ 222 h 291"/>
                <a:gd name="T36" fmla="*/ 24 w 300"/>
                <a:gd name="T37" fmla="*/ 190 h 291"/>
                <a:gd name="T38" fmla="*/ 16 w 300"/>
                <a:gd name="T39" fmla="*/ 155 h 291"/>
                <a:gd name="T40" fmla="*/ 17 w 300"/>
                <a:gd name="T41" fmla="*/ 118 h 291"/>
                <a:gd name="T42" fmla="*/ 24 w 300"/>
                <a:gd name="T43" fmla="*/ 93 h 291"/>
                <a:gd name="T44" fmla="*/ 45 w 300"/>
                <a:gd name="T45" fmla="*/ 61 h 291"/>
                <a:gd name="T46" fmla="*/ 89 w 300"/>
                <a:gd name="T47" fmla="*/ 27 h 291"/>
                <a:gd name="T48" fmla="*/ 142 w 300"/>
                <a:gd name="T49" fmla="*/ 16 h 291"/>
                <a:gd name="T50" fmla="*/ 131 w 300"/>
                <a:gd name="T51" fmla="*/ 0 h 291"/>
                <a:gd name="T52" fmla="*/ 100 w 300"/>
                <a:gd name="T53" fmla="*/ 6 h 291"/>
                <a:gd name="T54" fmla="*/ 72 w 300"/>
                <a:gd name="T55" fmla="*/ 18 h 291"/>
                <a:gd name="T56" fmla="*/ 46 w 300"/>
                <a:gd name="T57" fmla="*/ 36 h 291"/>
                <a:gd name="T58" fmla="*/ 26 w 300"/>
                <a:gd name="T59" fmla="*/ 59 h 291"/>
                <a:gd name="T60" fmla="*/ 11 w 300"/>
                <a:gd name="T61" fmla="*/ 87 h 291"/>
                <a:gd name="T62" fmla="*/ 3 w 300"/>
                <a:gd name="T63" fmla="*/ 115 h 291"/>
                <a:gd name="T64" fmla="*/ 0 w 300"/>
                <a:gd name="T65" fmla="*/ 156 h 291"/>
                <a:gd name="T66" fmla="*/ 11 w 300"/>
                <a:gd name="T67" fmla="*/ 196 h 291"/>
                <a:gd name="T68" fmla="*/ 32 w 300"/>
                <a:gd name="T69" fmla="*/ 232 h 291"/>
                <a:gd name="T70" fmla="*/ 62 w 300"/>
                <a:gd name="T71" fmla="*/ 260 h 291"/>
                <a:gd name="T72" fmla="*/ 88 w 300"/>
                <a:gd name="T73" fmla="*/ 273 h 291"/>
                <a:gd name="T74" fmla="*/ 112 w 300"/>
                <a:gd name="T75" fmla="*/ 283 h 291"/>
                <a:gd name="T76" fmla="*/ 165 w 300"/>
                <a:gd name="T77" fmla="*/ 291 h 291"/>
                <a:gd name="T78" fmla="*/ 206 w 300"/>
                <a:gd name="T79" fmla="*/ 286 h 291"/>
                <a:gd name="T80" fmla="*/ 253 w 300"/>
                <a:gd name="T81" fmla="*/ 272 h 291"/>
                <a:gd name="T82" fmla="*/ 300 w 300"/>
                <a:gd name="T83" fmla="*/ 245 h 291"/>
                <a:gd name="T84" fmla="*/ 254 w 300"/>
                <a:gd name="T85" fmla="*/ 229 h 291"/>
                <a:gd name="T86" fmla="*/ 273 w 300"/>
                <a:gd name="T87" fmla="*/ 196 h 291"/>
                <a:gd name="T88" fmla="*/ 282 w 300"/>
                <a:gd name="T89" fmla="*/ 169 h 291"/>
                <a:gd name="T90" fmla="*/ 283 w 300"/>
                <a:gd name="T91" fmla="*/ 127 h 291"/>
                <a:gd name="T92" fmla="*/ 273 w 300"/>
                <a:gd name="T93" fmla="*/ 87 h 291"/>
                <a:gd name="T94" fmla="*/ 253 w 300"/>
                <a:gd name="T95" fmla="*/ 52 h 291"/>
                <a:gd name="T96" fmla="*/ 221 w 300"/>
                <a:gd name="T97" fmla="*/ 24 h 291"/>
                <a:gd name="T98" fmla="*/ 197 w 300"/>
                <a:gd name="T99" fmla="*/ 11 h 291"/>
                <a:gd name="T100" fmla="*/ 155 w 300"/>
                <a:gd name="T101" fmla="*/ 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0" h="291">
                  <a:moveTo>
                    <a:pt x="142" y="16"/>
                  </a:moveTo>
                  <a:lnTo>
                    <a:pt x="142" y="16"/>
                  </a:lnTo>
                  <a:lnTo>
                    <a:pt x="154" y="16"/>
                  </a:lnTo>
                  <a:lnTo>
                    <a:pt x="166" y="17"/>
                  </a:lnTo>
                  <a:lnTo>
                    <a:pt x="179" y="21"/>
                  </a:lnTo>
                  <a:lnTo>
                    <a:pt x="191" y="25"/>
                  </a:lnTo>
                  <a:lnTo>
                    <a:pt x="191" y="25"/>
                  </a:lnTo>
                  <a:lnTo>
                    <a:pt x="203" y="30"/>
                  </a:lnTo>
                  <a:lnTo>
                    <a:pt x="214" y="38"/>
                  </a:lnTo>
                  <a:lnTo>
                    <a:pt x="223" y="45"/>
                  </a:lnTo>
                  <a:lnTo>
                    <a:pt x="232" y="53"/>
                  </a:lnTo>
                  <a:lnTo>
                    <a:pt x="240" y="62"/>
                  </a:lnTo>
                  <a:lnTo>
                    <a:pt x="248" y="72"/>
                  </a:lnTo>
                  <a:lnTo>
                    <a:pt x="254" y="82"/>
                  </a:lnTo>
                  <a:lnTo>
                    <a:pt x="260" y="93"/>
                  </a:lnTo>
                  <a:lnTo>
                    <a:pt x="263" y="106"/>
                  </a:lnTo>
                  <a:lnTo>
                    <a:pt x="266" y="116"/>
                  </a:lnTo>
                  <a:lnTo>
                    <a:pt x="268" y="129"/>
                  </a:lnTo>
                  <a:lnTo>
                    <a:pt x="270" y="141"/>
                  </a:lnTo>
                  <a:lnTo>
                    <a:pt x="268" y="154"/>
                  </a:lnTo>
                  <a:lnTo>
                    <a:pt x="267" y="166"/>
                  </a:lnTo>
                  <a:lnTo>
                    <a:pt x="263" y="178"/>
                  </a:lnTo>
                  <a:lnTo>
                    <a:pt x="260" y="190"/>
                  </a:lnTo>
                  <a:lnTo>
                    <a:pt x="260" y="190"/>
                  </a:lnTo>
                  <a:lnTo>
                    <a:pt x="254" y="203"/>
                  </a:lnTo>
                  <a:lnTo>
                    <a:pt x="246" y="213"/>
                  </a:lnTo>
                  <a:lnTo>
                    <a:pt x="239" y="223"/>
                  </a:lnTo>
                  <a:lnTo>
                    <a:pt x="231" y="233"/>
                  </a:lnTo>
                  <a:lnTo>
                    <a:pt x="231" y="233"/>
                  </a:lnTo>
                  <a:lnTo>
                    <a:pt x="238" y="238"/>
                  </a:lnTo>
                  <a:lnTo>
                    <a:pt x="245" y="243"/>
                  </a:lnTo>
                  <a:lnTo>
                    <a:pt x="254" y="246"/>
                  </a:lnTo>
                  <a:lnTo>
                    <a:pt x="263" y="250"/>
                  </a:lnTo>
                  <a:lnTo>
                    <a:pt x="263" y="250"/>
                  </a:lnTo>
                  <a:lnTo>
                    <a:pt x="256" y="253"/>
                  </a:lnTo>
                  <a:lnTo>
                    <a:pt x="248" y="258"/>
                  </a:lnTo>
                  <a:lnTo>
                    <a:pt x="236" y="263"/>
                  </a:lnTo>
                  <a:lnTo>
                    <a:pt x="221" y="268"/>
                  </a:lnTo>
                  <a:lnTo>
                    <a:pt x="204" y="272"/>
                  </a:lnTo>
                  <a:lnTo>
                    <a:pt x="186" y="275"/>
                  </a:lnTo>
                  <a:lnTo>
                    <a:pt x="165" y="277"/>
                  </a:lnTo>
                  <a:lnTo>
                    <a:pt x="165" y="277"/>
                  </a:lnTo>
                  <a:lnTo>
                    <a:pt x="149" y="275"/>
                  </a:lnTo>
                  <a:lnTo>
                    <a:pt x="134" y="273"/>
                  </a:lnTo>
                  <a:lnTo>
                    <a:pt x="117" y="268"/>
                  </a:lnTo>
                  <a:lnTo>
                    <a:pt x="101" y="262"/>
                  </a:lnTo>
                  <a:lnTo>
                    <a:pt x="101" y="262"/>
                  </a:lnTo>
                  <a:lnTo>
                    <a:pt x="94" y="260"/>
                  </a:lnTo>
                  <a:lnTo>
                    <a:pt x="94" y="260"/>
                  </a:lnTo>
                  <a:lnTo>
                    <a:pt x="82" y="253"/>
                  </a:lnTo>
                  <a:lnTo>
                    <a:pt x="71" y="247"/>
                  </a:lnTo>
                  <a:lnTo>
                    <a:pt x="61" y="240"/>
                  </a:lnTo>
                  <a:lnTo>
                    <a:pt x="51" y="232"/>
                  </a:lnTo>
                  <a:lnTo>
                    <a:pt x="44" y="222"/>
                  </a:lnTo>
                  <a:lnTo>
                    <a:pt x="37" y="212"/>
                  </a:lnTo>
                  <a:lnTo>
                    <a:pt x="29" y="201"/>
                  </a:lnTo>
                  <a:lnTo>
                    <a:pt x="24" y="190"/>
                  </a:lnTo>
                  <a:lnTo>
                    <a:pt x="21" y="180"/>
                  </a:lnTo>
                  <a:lnTo>
                    <a:pt x="17" y="167"/>
                  </a:lnTo>
                  <a:lnTo>
                    <a:pt x="16" y="155"/>
                  </a:lnTo>
                  <a:lnTo>
                    <a:pt x="15" y="143"/>
                  </a:lnTo>
                  <a:lnTo>
                    <a:pt x="16" y="131"/>
                  </a:lnTo>
                  <a:lnTo>
                    <a:pt x="17" y="118"/>
                  </a:lnTo>
                  <a:lnTo>
                    <a:pt x="21" y="106"/>
                  </a:lnTo>
                  <a:lnTo>
                    <a:pt x="24" y="93"/>
                  </a:lnTo>
                  <a:lnTo>
                    <a:pt x="24" y="93"/>
                  </a:lnTo>
                  <a:lnTo>
                    <a:pt x="29" y="85"/>
                  </a:lnTo>
                  <a:lnTo>
                    <a:pt x="33" y="76"/>
                  </a:lnTo>
                  <a:lnTo>
                    <a:pt x="45" y="61"/>
                  </a:lnTo>
                  <a:lnTo>
                    <a:pt x="57" y="47"/>
                  </a:lnTo>
                  <a:lnTo>
                    <a:pt x="72" y="36"/>
                  </a:lnTo>
                  <a:lnTo>
                    <a:pt x="89" y="27"/>
                  </a:lnTo>
                  <a:lnTo>
                    <a:pt x="106" y="21"/>
                  </a:lnTo>
                  <a:lnTo>
                    <a:pt x="124" y="17"/>
                  </a:lnTo>
                  <a:lnTo>
                    <a:pt x="142" y="16"/>
                  </a:lnTo>
                  <a:close/>
                  <a:moveTo>
                    <a:pt x="142" y="0"/>
                  </a:moveTo>
                  <a:lnTo>
                    <a:pt x="142" y="0"/>
                  </a:lnTo>
                  <a:lnTo>
                    <a:pt x="131" y="0"/>
                  </a:lnTo>
                  <a:lnTo>
                    <a:pt x="120" y="1"/>
                  </a:lnTo>
                  <a:lnTo>
                    <a:pt x="111" y="4"/>
                  </a:lnTo>
                  <a:lnTo>
                    <a:pt x="100" y="6"/>
                  </a:lnTo>
                  <a:lnTo>
                    <a:pt x="90" y="10"/>
                  </a:lnTo>
                  <a:lnTo>
                    <a:pt x="82" y="13"/>
                  </a:lnTo>
                  <a:lnTo>
                    <a:pt x="72" y="18"/>
                  </a:lnTo>
                  <a:lnTo>
                    <a:pt x="63" y="24"/>
                  </a:lnTo>
                  <a:lnTo>
                    <a:pt x="55" y="30"/>
                  </a:lnTo>
                  <a:lnTo>
                    <a:pt x="46" y="36"/>
                  </a:lnTo>
                  <a:lnTo>
                    <a:pt x="39" y="44"/>
                  </a:lnTo>
                  <a:lnTo>
                    <a:pt x="33" y="52"/>
                  </a:lnTo>
                  <a:lnTo>
                    <a:pt x="26" y="59"/>
                  </a:lnTo>
                  <a:lnTo>
                    <a:pt x="21" y="69"/>
                  </a:lnTo>
                  <a:lnTo>
                    <a:pt x="15" y="78"/>
                  </a:lnTo>
                  <a:lnTo>
                    <a:pt x="11" y="87"/>
                  </a:lnTo>
                  <a:lnTo>
                    <a:pt x="11" y="87"/>
                  </a:lnTo>
                  <a:lnTo>
                    <a:pt x="6" y="102"/>
                  </a:lnTo>
                  <a:lnTo>
                    <a:pt x="3" y="115"/>
                  </a:lnTo>
                  <a:lnTo>
                    <a:pt x="0" y="130"/>
                  </a:lnTo>
                  <a:lnTo>
                    <a:pt x="0" y="143"/>
                  </a:lnTo>
                  <a:lnTo>
                    <a:pt x="0" y="156"/>
                  </a:lnTo>
                  <a:lnTo>
                    <a:pt x="3" y="170"/>
                  </a:lnTo>
                  <a:lnTo>
                    <a:pt x="6" y="183"/>
                  </a:lnTo>
                  <a:lnTo>
                    <a:pt x="11" y="196"/>
                  </a:lnTo>
                  <a:lnTo>
                    <a:pt x="17" y="209"/>
                  </a:lnTo>
                  <a:lnTo>
                    <a:pt x="23" y="221"/>
                  </a:lnTo>
                  <a:lnTo>
                    <a:pt x="32" y="232"/>
                  </a:lnTo>
                  <a:lnTo>
                    <a:pt x="40" y="241"/>
                  </a:lnTo>
                  <a:lnTo>
                    <a:pt x="51" y="251"/>
                  </a:lnTo>
                  <a:lnTo>
                    <a:pt x="62" y="260"/>
                  </a:lnTo>
                  <a:lnTo>
                    <a:pt x="74" y="267"/>
                  </a:lnTo>
                  <a:lnTo>
                    <a:pt x="88" y="273"/>
                  </a:lnTo>
                  <a:lnTo>
                    <a:pt x="88" y="273"/>
                  </a:lnTo>
                  <a:lnTo>
                    <a:pt x="95" y="277"/>
                  </a:lnTo>
                  <a:lnTo>
                    <a:pt x="95" y="277"/>
                  </a:lnTo>
                  <a:lnTo>
                    <a:pt x="112" y="283"/>
                  </a:lnTo>
                  <a:lnTo>
                    <a:pt x="129" y="287"/>
                  </a:lnTo>
                  <a:lnTo>
                    <a:pt x="147" y="290"/>
                  </a:lnTo>
                  <a:lnTo>
                    <a:pt x="165" y="291"/>
                  </a:lnTo>
                  <a:lnTo>
                    <a:pt x="165" y="291"/>
                  </a:lnTo>
                  <a:lnTo>
                    <a:pt x="187" y="290"/>
                  </a:lnTo>
                  <a:lnTo>
                    <a:pt x="206" y="286"/>
                  </a:lnTo>
                  <a:lnTo>
                    <a:pt x="225" y="283"/>
                  </a:lnTo>
                  <a:lnTo>
                    <a:pt x="240" y="277"/>
                  </a:lnTo>
                  <a:lnTo>
                    <a:pt x="253" y="272"/>
                  </a:lnTo>
                  <a:lnTo>
                    <a:pt x="262" y="267"/>
                  </a:lnTo>
                  <a:lnTo>
                    <a:pt x="272" y="262"/>
                  </a:lnTo>
                  <a:lnTo>
                    <a:pt x="300" y="245"/>
                  </a:lnTo>
                  <a:lnTo>
                    <a:pt x="268" y="235"/>
                  </a:lnTo>
                  <a:lnTo>
                    <a:pt x="268" y="235"/>
                  </a:lnTo>
                  <a:lnTo>
                    <a:pt x="254" y="229"/>
                  </a:lnTo>
                  <a:lnTo>
                    <a:pt x="254" y="229"/>
                  </a:lnTo>
                  <a:lnTo>
                    <a:pt x="265" y="213"/>
                  </a:lnTo>
                  <a:lnTo>
                    <a:pt x="273" y="196"/>
                  </a:lnTo>
                  <a:lnTo>
                    <a:pt x="273" y="196"/>
                  </a:lnTo>
                  <a:lnTo>
                    <a:pt x="278" y="183"/>
                  </a:lnTo>
                  <a:lnTo>
                    <a:pt x="282" y="169"/>
                  </a:lnTo>
                  <a:lnTo>
                    <a:pt x="283" y="155"/>
                  </a:lnTo>
                  <a:lnTo>
                    <a:pt x="284" y="141"/>
                  </a:lnTo>
                  <a:lnTo>
                    <a:pt x="283" y="127"/>
                  </a:lnTo>
                  <a:lnTo>
                    <a:pt x="282" y="114"/>
                  </a:lnTo>
                  <a:lnTo>
                    <a:pt x="278" y="101"/>
                  </a:lnTo>
                  <a:lnTo>
                    <a:pt x="273" y="87"/>
                  </a:lnTo>
                  <a:lnTo>
                    <a:pt x="267" y="75"/>
                  </a:lnTo>
                  <a:lnTo>
                    <a:pt x="260" y="64"/>
                  </a:lnTo>
                  <a:lnTo>
                    <a:pt x="253" y="52"/>
                  </a:lnTo>
                  <a:lnTo>
                    <a:pt x="243" y="42"/>
                  </a:lnTo>
                  <a:lnTo>
                    <a:pt x="233" y="33"/>
                  </a:lnTo>
                  <a:lnTo>
                    <a:pt x="221" y="24"/>
                  </a:lnTo>
                  <a:lnTo>
                    <a:pt x="209" y="17"/>
                  </a:lnTo>
                  <a:lnTo>
                    <a:pt x="197" y="11"/>
                  </a:lnTo>
                  <a:lnTo>
                    <a:pt x="197" y="11"/>
                  </a:lnTo>
                  <a:lnTo>
                    <a:pt x="183" y="6"/>
                  </a:lnTo>
                  <a:lnTo>
                    <a:pt x="170" y="2"/>
                  </a:lnTo>
                  <a:lnTo>
                    <a:pt x="155" y="1"/>
                  </a:lnTo>
                  <a:lnTo>
                    <a:pt x="1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2" name="Freeform 69"/>
            <p:cNvSpPr>
              <a:spLocks/>
            </p:cNvSpPr>
            <p:nvPr/>
          </p:nvSpPr>
          <p:spPr bwMode="auto">
            <a:xfrm>
              <a:off x="2086018" y="1372147"/>
              <a:ext cx="1456919" cy="1479683"/>
            </a:xfrm>
            <a:custGeom>
              <a:avLst/>
              <a:gdLst>
                <a:gd name="T0" fmla="*/ 127 w 255"/>
                <a:gd name="T1" fmla="*/ 0 h 261"/>
                <a:gd name="T2" fmla="*/ 151 w 255"/>
                <a:gd name="T3" fmla="*/ 1 h 261"/>
                <a:gd name="T4" fmla="*/ 176 w 255"/>
                <a:gd name="T5" fmla="*/ 9 h 261"/>
                <a:gd name="T6" fmla="*/ 188 w 255"/>
                <a:gd name="T7" fmla="*/ 14 h 261"/>
                <a:gd name="T8" fmla="*/ 208 w 255"/>
                <a:gd name="T9" fmla="*/ 29 h 261"/>
                <a:gd name="T10" fmla="*/ 225 w 255"/>
                <a:gd name="T11" fmla="*/ 46 h 261"/>
                <a:gd name="T12" fmla="*/ 239 w 255"/>
                <a:gd name="T13" fmla="*/ 66 h 261"/>
                <a:gd name="T14" fmla="*/ 248 w 255"/>
                <a:gd name="T15" fmla="*/ 90 h 261"/>
                <a:gd name="T16" fmla="*/ 253 w 255"/>
                <a:gd name="T17" fmla="*/ 113 h 261"/>
                <a:gd name="T18" fmla="*/ 253 w 255"/>
                <a:gd name="T19" fmla="*/ 138 h 261"/>
                <a:gd name="T20" fmla="*/ 248 w 255"/>
                <a:gd name="T21" fmla="*/ 162 h 261"/>
                <a:gd name="T22" fmla="*/ 245 w 255"/>
                <a:gd name="T23" fmla="*/ 174 h 261"/>
                <a:gd name="T24" fmla="*/ 231 w 255"/>
                <a:gd name="T25" fmla="*/ 197 h 261"/>
                <a:gd name="T26" fmla="*/ 216 w 255"/>
                <a:gd name="T27" fmla="*/ 217 h 261"/>
                <a:gd name="T28" fmla="*/ 223 w 255"/>
                <a:gd name="T29" fmla="*/ 222 h 261"/>
                <a:gd name="T30" fmla="*/ 239 w 255"/>
                <a:gd name="T31" fmla="*/ 230 h 261"/>
                <a:gd name="T32" fmla="*/ 248 w 255"/>
                <a:gd name="T33" fmla="*/ 234 h 261"/>
                <a:gd name="T34" fmla="*/ 233 w 255"/>
                <a:gd name="T35" fmla="*/ 242 h 261"/>
                <a:gd name="T36" fmla="*/ 206 w 255"/>
                <a:gd name="T37" fmla="*/ 252 h 261"/>
                <a:gd name="T38" fmla="*/ 171 w 255"/>
                <a:gd name="T39" fmla="*/ 259 h 261"/>
                <a:gd name="T40" fmla="*/ 150 w 255"/>
                <a:gd name="T41" fmla="*/ 261 h 261"/>
                <a:gd name="T42" fmla="*/ 119 w 255"/>
                <a:gd name="T43" fmla="*/ 257 h 261"/>
                <a:gd name="T44" fmla="*/ 86 w 255"/>
                <a:gd name="T45" fmla="*/ 246 h 261"/>
                <a:gd name="T46" fmla="*/ 79 w 255"/>
                <a:gd name="T47" fmla="*/ 244 h 261"/>
                <a:gd name="T48" fmla="*/ 67 w 255"/>
                <a:gd name="T49" fmla="*/ 237 h 261"/>
                <a:gd name="T50" fmla="*/ 46 w 255"/>
                <a:gd name="T51" fmla="*/ 224 h 261"/>
                <a:gd name="T52" fmla="*/ 29 w 255"/>
                <a:gd name="T53" fmla="*/ 206 h 261"/>
                <a:gd name="T54" fmla="*/ 14 w 255"/>
                <a:gd name="T55" fmla="*/ 185 h 261"/>
                <a:gd name="T56" fmla="*/ 6 w 255"/>
                <a:gd name="T57" fmla="*/ 164 h 261"/>
                <a:gd name="T58" fmla="*/ 1 w 255"/>
                <a:gd name="T59" fmla="*/ 139 h 261"/>
                <a:gd name="T60" fmla="*/ 1 w 255"/>
                <a:gd name="T61" fmla="*/ 115 h 261"/>
                <a:gd name="T62" fmla="*/ 6 w 255"/>
                <a:gd name="T63" fmla="*/ 90 h 261"/>
                <a:gd name="T64" fmla="*/ 9 w 255"/>
                <a:gd name="T65" fmla="*/ 77 h 261"/>
                <a:gd name="T66" fmla="*/ 18 w 255"/>
                <a:gd name="T67" fmla="*/ 60 h 261"/>
                <a:gd name="T68" fmla="*/ 42 w 255"/>
                <a:gd name="T69" fmla="*/ 31 h 261"/>
                <a:gd name="T70" fmla="*/ 74 w 255"/>
                <a:gd name="T71" fmla="*/ 11 h 261"/>
                <a:gd name="T72" fmla="*/ 109 w 255"/>
                <a:gd name="T73" fmla="*/ 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61">
                  <a:moveTo>
                    <a:pt x="127" y="0"/>
                  </a:moveTo>
                  <a:lnTo>
                    <a:pt x="127" y="0"/>
                  </a:lnTo>
                  <a:lnTo>
                    <a:pt x="139" y="0"/>
                  </a:lnTo>
                  <a:lnTo>
                    <a:pt x="151" y="1"/>
                  </a:lnTo>
                  <a:lnTo>
                    <a:pt x="164" y="5"/>
                  </a:lnTo>
                  <a:lnTo>
                    <a:pt x="176" y="9"/>
                  </a:lnTo>
                  <a:lnTo>
                    <a:pt x="176" y="9"/>
                  </a:lnTo>
                  <a:lnTo>
                    <a:pt x="188" y="14"/>
                  </a:lnTo>
                  <a:lnTo>
                    <a:pt x="199" y="22"/>
                  </a:lnTo>
                  <a:lnTo>
                    <a:pt x="208" y="29"/>
                  </a:lnTo>
                  <a:lnTo>
                    <a:pt x="217" y="37"/>
                  </a:lnTo>
                  <a:lnTo>
                    <a:pt x="225" y="46"/>
                  </a:lnTo>
                  <a:lnTo>
                    <a:pt x="233" y="56"/>
                  </a:lnTo>
                  <a:lnTo>
                    <a:pt x="239" y="66"/>
                  </a:lnTo>
                  <a:lnTo>
                    <a:pt x="245" y="77"/>
                  </a:lnTo>
                  <a:lnTo>
                    <a:pt x="248" y="90"/>
                  </a:lnTo>
                  <a:lnTo>
                    <a:pt x="251" y="100"/>
                  </a:lnTo>
                  <a:lnTo>
                    <a:pt x="253" y="113"/>
                  </a:lnTo>
                  <a:lnTo>
                    <a:pt x="255" y="125"/>
                  </a:lnTo>
                  <a:lnTo>
                    <a:pt x="253" y="138"/>
                  </a:lnTo>
                  <a:lnTo>
                    <a:pt x="252" y="150"/>
                  </a:lnTo>
                  <a:lnTo>
                    <a:pt x="248" y="162"/>
                  </a:lnTo>
                  <a:lnTo>
                    <a:pt x="245" y="174"/>
                  </a:lnTo>
                  <a:lnTo>
                    <a:pt x="245" y="174"/>
                  </a:lnTo>
                  <a:lnTo>
                    <a:pt x="239" y="187"/>
                  </a:lnTo>
                  <a:lnTo>
                    <a:pt x="231" y="197"/>
                  </a:lnTo>
                  <a:lnTo>
                    <a:pt x="224" y="207"/>
                  </a:lnTo>
                  <a:lnTo>
                    <a:pt x="216" y="217"/>
                  </a:lnTo>
                  <a:lnTo>
                    <a:pt x="216" y="217"/>
                  </a:lnTo>
                  <a:lnTo>
                    <a:pt x="223" y="222"/>
                  </a:lnTo>
                  <a:lnTo>
                    <a:pt x="230" y="227"/>
                  </a:lnTo>
                  <a:lnTo>
                    <a:pt x="239" y="230"/>
                  </a:lnTo>
                  <a:lnTo>
                    <a:pt x="248" y="234"/>
                  </a:lnTo>
                  <a:lnTo>
                    <a:pt x="248" y="234"/>
                  </a:lnTo>
                  <a:lnTo>
                    <a:pt x="241" y="237"/>
                  </a:lnTo>
                  <a:lnTo>
                    <a:pt x="233" y="242"/>
                  </a:lnTo>
                  <a:lnTo>
                    <a:pt x="221" y="247"/>
                  </a:lnTo>
                  <a:lnTo>
                    <a:pt x="206" y="252"/>
                  </a:lnTo>
                  <a:lnTo>
                    <a:pt x="189" y="256"/>
                  </a:lnTo>
                  <a:lnTo>
                    <a:pt x="171" y="259"/>
                  </a:lnTo>
                  <a:lnTo>
                    <a:pt x="150" y="261"/>
                  </a:lnTo>
                  <a:lnTo>
                    <a:pt x="150" y="261"/>
                  </a:lnTo>
                  <a:lnTo>
                    <a:pt x="134" y="259"/>
                  </a:lnTo>
                  <a:lnTo>
                    <a:pt x="119" y="257"/>
                  </a:lnTo>
                  <a:lnTo>
                    <a:pt x="102" y="252"/>
                  </a:lnTo>
                  <a:lnTo>
                    <a:pt x="86" y="246"/>
                  </a:lnTo>
                  <a:lnTo>
                    <a:pt x="86" y="246"/>
                  </a:lnTo>
                  <a:lnTo>
                    <a:pt x="79" y="244"/>
                  </a:lnTo>
                  <a:lnTo>
                    <a:pt x="79" y="244"/>
                  </a:lnTo>
                  <a:lnTo>
                    <a:pt x="67" y="237"/>
                  </a:lnTo>
                  <a:lnTo>
                    <a:pt x="56" y="231"/>
                  </a:lnTo>
                  <a:lnTo>
                    <a:pt x="46" y="224"/>
                  </a:lnTo>
                  <a:lnTo>
                    <a:pt x="36" y="216"/>
                  </a:lnTo>
                  <a:lnTo>
                    <a:pt x="29" y="206"/>
                  </a:lnTo>
                  <a:lnTo>
                    <a:pt x="22" y="196"/>
                  </a:lnTo>
                  <a:lnTo>
                    <a:pt x="14" y="185"/>
                  </a:lnTo>
                  <a:lnTo>
                    <a:pt x="9" y="174"/>
                  </a:lnTo>
                  <a:lnTo>
                    <a:pt x="6" y="164"/>
                  </a:lnTo>
                  <a:lnTo>
                    <a:pt x="2" y="151"/>
                  </a:lnTo>
                  <a:lnTo>
                    <a:pt x="1" y="139"/>
                  </a:lnTo>
                  <a:lnTo>
                    <a:pt x="0" y="127"/>
                  </a:lnTo>
                  <a:lnTo>
                    <a:pt x="1" y="115"/>
                  </a:lnTo>
                  <a:lnTo>
                    <a:pt x="2" y="102"/>
                  </a:lnTo>
                  <a:lnTo>
                    <a:pt x="6" y="90"/>
                  </a:lnTo>
                  <a:lnTo>
                    <a:pt x="9" y="77"/>
                  </a:lnTo>
                  <a:lnTo>
                    <a:pt x="9" y="77"/>
                  </a:lnTo>
                  <a:lnTo>
                    <a:pt x="14" y="69"/>
                  </a:lnTo>
                  <a:lnTo>
                    <a:pt x="18" y="60"/>
                  </a:lnTo>
                  <a:lnTo>
                    <a:pt x="30" y="45"/>
                  </a:lnTo>
                  <a:lnTo>
                    <a:pt x="42" y="31"/>
                  </a:lnTo>
                  <a:lnTo>
                    <a:pt x="57" y="20"/>
                  </a:lnTo>
                  <a:lnTo>
                    <a:pt x="74" y="11"/>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 name="Freeform 70"/>
            <p:cNvSpPr>
              <a:spLocks/>
            </p:cNvSpPr>
            <p:nvPr/>
          </p:nvSpPr>
          <p:spPr bwMode="auto">
            <a:xfrm>
              <a:off x="2006347" y="1281090"/>
              <a:ext cx="1707327" cy="1661799"/>
            </a:xfrm>
            <a:custGeom>
              <a:avLst/>
              <a:gdLst>
                <a:gd name="T0" fmla="*/ 142 w 300"/>
                <a:gd name="T1" fmla="*/ 0 h 291"/>
                <a:gd name="T2" fmla="*/ 120 w 300"/>
                <a:gd name="T3" fmla="*/ 1 h 291"/>
                <a:gd name="T4" fmla="*/ 100 w 300"/>
                <a:gd name="T5" fmla="*/ 6 h 291"/>
                <a:gd name="T6" fmla="*/ 82 w 300"/>
                <a:gd name="T7" fmla="*/ 13 h 291"/>
                <a:gd name="T8" fmla="*/ 63 w 300"/>
                <a:gd name="T9" fmla="*/ 24 h 291"/>
                <a:gd name="T10" fmla="*/ 46 w 300"/>
                <a:gd name="T11" fmla="*/ 36 h 291"/>
                <a:gd name="T12" fmla="*/ 33 w 300"/>
                <a:gd name="T13" fmla="*/ 52 h 291"/>
                <a:gd name="T14" fmla="*/ 21 w 300"/>
                <a:gd name="T15" fmla="*/ 69 h 291"/>
                <a:gd name="T16" fmla="*/ 11 w 300"/>
                <a:gd name="T17" fmla="*/ 87 h 291"/>
                <a:gd name="T18" fmla="*/ 6 w 300"/>
                <a:gd name="T19" fmla="*/ 102 h 291"/>
                <a:gd name="T20" fmla="*/ 0 w 300"/>
                <a:gd name="T21" fmla="*/ 130 h 291"/>
                <a:gd name="T22" fmla="*/ 0 w 300"/>
                <a:gd name="T23" fmla="*/ 156 h 291"/>
                <a:gd name="T24" fmla="*/ 6 w 300"/>
                <a:gd name="T25" fmla="*/ 183 h 291"/>
                <a:gd name="T26" fmla="*/ 17 w 300"/>
                <a:gd name="T27" fmla="*/ 209 h 291"/>
                <a:gd name="T28" fmla="*/ 32 w 300"/>
                <a:gd name="T29" fmla="*/ 232 h 291"/>
                <a:gd name="T30" fmla="*/ 51 w 300"/>
                <a:gd name="T31" fmla="*/ 251 h 291"/>
                <a:gd name="T32" fmla="*/ 74 w 300"/>
                <a:gd name="T33" fmla="*/ 267 h 291"/>
                <a:gd name="T34" fmla="*/ 88 w 300"/>
                <a:gd name="T35" fmla="*/ 273 h 291"/>
                <a:gd name="T36" fmla="*/ 95 w 300"/>
                <a:gd name="T37" fmla="*/ 277 h 291"/>
                <a:gd name="T38" fmla="*/ 129 w 300"/>
                <a:gd name="T39" fmla="*/ 287 h 291"/>
                <a:gd name="T40" fmla="*/ 165 w 300"/>
                <a:gd name="T41" fmla="*/ 291 h 291"/>
                <a:gd name="T42" fmla="*/ 187 w 300"/>
                <a:gd name="T43" fmla="*/ 290 h 291"/>
                <a:gd name="T44" fmla="*/ 225 w 300"/>
                <a:gd name="T45" fmla="*/ 283 h 291"/>
                <a:gd name="T46" fmla="*/ 253 w 300"/>
                <a:gd name="T47" fmla="*/ 272 h 291"/>
                <a:gd name="T48" fmla="*/ 272 w 300"/>
                <a:gd name="T49" fmla="*/ 262 h 291"/>
                <a:gd name="T50" fmla="*/ 268 w 300"/>
                <a:gd name="T51" fmla="*/ 235 h 291"/>
                <a:gd name="T52" fmla="*/ 254 w 300"/>
                <a:gd name="T53" fmla="*/ 229 h 291"/>
                <a:gd name="T54" fmla="*/ 265 w 300"/>
                <a:gd name="T55" fmla="*/ 213 h 291"/>
                <a:gd name="T56" fmla="*/ 273 w 300"/>
                <a:gd name="T57" fmla="*/ 196 h 291"/>
                <a:gd name="T58" fmla="*/ 282 w 300"/>
                <a:gd name="T59" fmla="*/ 169 h 291"/>
                <a:gd name="T60" fmla="*/ 284 w 300"/>
                <a:gd name="T61" fmla="*/ 141 h 291"/>
                <a:gd name="T62" fmla="*/ 282 w 300"/>
                <a:gd name="T63" fmla="*/ 114 h 291"/>
                <a:gd name="T64" fmla="*/ 273 w 300"/>
                <a:gd name="T65" fmla="*/ 87 h 291"/>
                <a:gd name="T66" fmla="*/ 260 w 300"/>
                <a:gd name="T67" fmla="*/ 64 h 291"/>
                <a:gd name="T68" fmla="*/ 243 w 300"/>
                <a:gd name="T69" fmla="*/ 42 h 291"/>
                <a:gd name="T70" fmla="*/ 221 w 300"/>
                <a:gd name="T71" fmla="*/ 24 h 291"/>
                <a:gd name="T72" fmla="*/ 197 w 300"/>
                <a:gd name="T73" fmla="*/ 11 h 291"/>
                <a:gd name="T74" fmla="*/ 183 w 300"/>
                <a:gd name="T75" fmla="*/ 6 h 291"/>
                <a:gd name="T76" fmla="*/ 155 w 300"/>
                <a:gd name="T77" fmla="*/ 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0" h="291">
                  <a:moveTo>
                    <a:pt x="142" y="0"/>
                  </a:moveTo>
                  <a:lnTo>
                    <a:pt x="142" y="0"/>
                  </a:lnTo>
                  <a:lnTo>
                    <a:pt x="131" y="0"/>
                  </a:lnTo>
                  <a:lnTo>
                    <a:pt x="120" y="1"/>
                  </a:lnTo>
                  <a:lnTo>
                    <a:pt x="111" y="4"/>
                  </a:lnTo>
                  <a:lnTo>
                    <a:pt x="100" y="6"/>
                  </a:lnTo>
                  <a:lnTo>
                    <a:pt x="90" y="10"/>
                  </a:lnTo>
                  <a:lnTo>
                    <a:pt x="82" y="13"/>
                  </a:lnTo>
                  <a:lnTo>
                    <a:pt x="72" y="18"/>
                  </a:lnTo>
                  <a:lnTo>
                    <a:pt x="63" y="24"/>
                  </a:lnTo>
                  <a:lnTo>
                    <a:pt x="55" y="30"/>
                  </a:lnTo>
                  <a:lnTo>
                    <a:pt x="46" y="36"/>
                  </a:lnTo>
                  <a:lnTo>
                    <a:pt x="39" y="44"/>
                  </a:lnTo>
                  <a:lnTo>
                    <a:pt x="33" y="52"/>
                  </a:lnTo>
                  <a:lnTo>
                    <a:pt x="26" y="59"/>
                  </a:lnTo>
                  <a:lnTo>
                    <a:pt x="21" y="69"/>
                  </a:lnTo>
                  <a:lnTo>
                    <a:pt x="15" y="78"/>
                  </a:lnTo>
                  <a:lnTo>
                    <a:pt x="11" y="87"/>
                  </a:lnTo>
                  <a:lnTo>
                    <a:pt x="11" y="87"/>
                  </a:lnTo>
                  <a:lnTo>
                    <a:pt x="6" y="102"/>
                  </a:lnTo>
                  <a:lnTo>
                    <a:pt x="3" y="115"/>
                  </a:lnTo>
                  <a:lnTo>
                    <a:pt x="0" y="130"/>
                  </a:lnTo>
                  <a:lnTo>
                    <a:pt x="0" y="143"/>
                  </a:lnTo>
                  <a:lnTo>
                    <a:pt x="0" y="156"/>
                  </a:lnTo>
                  <a:lnTo>
                    <a:pt x="3" y="170"/>
                  </a:lnTo>
                  <a:lnTo>
                    <a:pt x="6" y="183"/>
                  </a:lnTo>
                  <a:lnTo>
                    <a:pt x="11" y="196"/>
                  </a:lnTo>
                  <a:lnTo>
                    <a:pt x="17" y="209"/>
                  </a:lnTo>
                  <a:lnTo>
                    <a:pt x="23" y="221"/>
                  </a:lnTo>
                  <a:lnTo>
                    <a:pt x="32" y="232"/>
                  </a:lnTo>
                  <a:lnTo>
                    <a:pt x="40" y="241"/>
                  </a:lnTo>
                  <a:lnTo>
                    <a:pt x="51" y="251"/>
                  </a:lnTo>
                  <a:lnTo>
                    <a:pt x="62" y="260"/>
                  </a:lnTo>
                  <a:lnTo>
                    <a:pt x="74" y="267"/>
                  </a:lnTo>
                  <a:lnTo>
                    <a:pt x="88" y="273"/>
                  </a:lnTo>
                  <a:lnTo>
                    <a:pt x="88" y="273"/>
                  </a:lnTo>
                  <a:lnTo>
                    <a:pt x="95" y="277"/>
                  </a:lnTo>
                  <a:lnTo>
                    <a:pt x="95" y="277"/>
                  </a:lnTo>
                  <a:lnTo>
                    <a:pt x="112" y="283"/>
                  </a:lnTo>
                  <a:lnTo>
                    <a:pt x="129" y="287"/>
                  </a:lnTo>
                  <a:lnTo>
                    <a:pt x="147" y="290"/>
                  </a:lnTo>
                  <a:lnTo>
                    <a:pt x="165" y="291"/>
                  </a:lnTo>
                  <a:lnTo>
                    <a:pt x="165" y="291"/>
                  </a:lnTo>
                  <a:lnTo>
                    <a:pt x="187" y="290"/>
                  </a:lnTo>
                  <a:lnTo>
                    <a:pt x="206" y="286"/>
                  </a:lnTo>
                  <a:lnTo>
                    <a:pt x="225" y="283"/>
                  </a:lnTo>
                  <a:lnTo>
                    <a:pt x="240" y="277"/>
                  </a:lnTo>
                  <a:lnTo>
                    <a:pt x="253" y="272"/>
                  </a:lnTo>
                  <a:lnTo>
                    <a:pt x="262" y="267"/>
                  </a:lnTo>
                  <a:lnTo>
                    <a:pt x="272" y="262"/>
                  </a:lnTo>
                  <a:lnTo>
                    <a:pt x="300" y="245"/>
                  </a:lnTo>
                  <a:lnTo>
                    <a:pt x="268" y="235"/>
                  </a:lnTo>
                  <a:lnTo>
                    <a:pt x="268" y="235"/>
                  </a:lnTo>
                  <a:lnTo>
                    <a:pt x="254" y="229"/>
                  </a:lnTo>
                  <a:lnTo>
                    <a:pt x="254" y="229"/>
                  </a:lnTo>
                  <a:lnTo>
                    <a:pt x="265" y="213"/>
                  </a:lnTo>
                  <a:lnTo>
                    <a:pt x="273" y="196"/>
                  </a:lnTo>
                  <a:lnTo>
                    <a:pt x="273" y="196"/>
                  </a:lnTo>
                  <a:lnTo>
                    <a:pt x="278" y="183"/>
                  </a:lnTo>
                  <a:lnTo>
                    <a:pt x="282" y="169"/>
                  </a:lnTo>
                  <a:lnTo>
                    <a:pt x="283" y="155"/>
                  </a:lnTo>
                  <a:lnTo>
                    <a:pt x="284" y="141"/>
                  </a:lnTo>
                  <a:lnTo>
                    <a:pt x="283" y="127"/>
                  </a:lnTo>
                  <a:lnTo>
                    <a:pt x="282" y="114"/>
                  </a:lnTo>
                  <a:lnTo>
                    <a:pt x="278" y="101"/>
                  </a:lnTo>
                  <a:lnTo>
                    <a:pt x="273" y="87"/>
                  </a:lnTo>
                  <a:lnTo>
                    <a:pt x="267" y="75"/>
                  </a:lnTo>
                  <a:lnTo>
                    <a:pt x="260" y="64"/>
                  </a:lnTo>
                  <a:lnTo>
                    <a:pt x="253" y="52"/>
                  </a:lnTo>
                  <a:lnTo>
                    <a:pt x="243" y="42"/>
                  </a:lnTo>
                  <a:lnTo>
                    <a:pt x="233" y="33"/>
                  </a:lnTo>
                  <a:lnTo>
                    <a:pt x="221" y="24"/>
                  </a:lnTo>
                  <a:lnTo>
                    <a:pt x="209" y="17"/>
                  </a:lnTo>
                  <a:lnTo>
                    <a:pt x="197" y="11"/>
                  </a:lnTo>
                  <a:lnTo>
                    <a:pt x="197" y="11"/>
                  </a:lnTo>
                  <a:lnTo>
                    <a:pt x="183" y="6"/>
                  </a:lnTo>
                  <a:lnTo>
                    <a:pt x="170" y="2"/>
                  </a:lnTo>
                  <a:lnTo>
                    <a:pt x="155" y="1"/>
                  </a:lnTo>
                  <a:lnTo>
                    <a:pt x="1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4" name="ZoneTexte 61"/>
            <p:cNvSpPr txBox="1"/>
            <p:nvPr/>
          </p:nvSpPr>
          <p:spPr>
            <a:xfrm>
              <a:off x="2355854" y="1662241"/>
              <a:ext cx="917239" cy="830997"/>
            </a:xfrm>
            <a:prstGeom prst="rect">
              <a:avLst/>
            </a:prstGeom>
            <a:noFill/>
          </p:spPr>
          <p:txBody>
            <a:bodyPr wrap="none" rtlCol="0" anchor="ctr">
              <a:spAutoFit/>
            </a:bodyPr>
            <a:lstStyle/>
            <a:p>
              <a:pPr algn="ctr"/>
              <a:r>
                <a:rPr lang="tr-TR" sz="4800" b="1" dirty="0" smtClean="0">
                  <a:solidFill>
                    <a:schemeClr val="bg1"/>
                  </a:solidFill>
                </a:rPr>
                <a:t>S</a:t>
              </a:r>
              <a:r>
                <a:rPr lang="tr-TR" sz="1100" dirty="0" smtClean="0">
                  <a:solidFill>
                    <a:schemeClr val="bg1"/>
                  </a:solidFill>
                </a:rPr>
                <a:t>anatsal</a:t>
              </a:r>
              <a:endParaRPr lang="en-US" sz="1100" dirty="0">
                <a:solidFill>
                  <a:schemeClr val="bg1"/>
                </a:solidFill>
              </a:endParaRPr>
            </a:p>
          </p:txBody>
        </p:sp>
      </p:grpSp>
      <p:sp>
        <p:nvSpPr>
          <p:cNvPr id="105" name="Text Box 20"/>
          <p:cNvSpPr txBox="1">
            <a:spLocks noChangeArrowheads="1"/>
          </p:cNvSpPr>
          <p:nvPr/>
        </p:nvSpPr>
        <p:spPr bwMode="auto">
          <a:xfrm>
            <a:off x="3969134" y="3365118"/>
            <a:ext cx="2054858"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wrap="square">
            <a:spAutoFit/>
          </a:bodyPr>
          <a:lstStyle>
            <a:lvl1pPr marL="174625" indent="-174625">
              <a:defRPr>
                <a:solidFill>
                  <a:schemeClr val="tx1"/>
                </a:solidFill>
                <a:latin typeface="Calibri" pitchFamily="34" charset="0"/>
              </a:defRPr>
            </a:lvl1pPr>
            <a:lvl2pPr>
              <a:defRPr>
                <a:solidFill>
                  <a:schemeClr val="tx1"/>
                </a:solidFill>
                <a:latin typeface="Calibri" pitchFamily="34" charset="0"/>
              </a:defRPr>
            </a:lvl2pPr>
            <a:lvl3pPr>
              <a:defRPr>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Bef>
                <a:spcPct val="0"/>
              </a:spcBef>
              <a:spcAft>
                <a:spcPct val="0"/>
              </a:spcAft>
              <a:defRPr>
                <a:solidFill>
                  <a:schemeClr val="tx1"/>
                </a:solidFill>
                <a:latin typeface="Calibri" pitchFamily="34" charset="0"/>
              </a:defRPr>
            </a:lvl6pPr>
            <a:lvl7pPr fontAlgn="base">
              <a:spcBef>
                <a:spcPct val="0"/>
              </a:spcBef>
              <a:spcAft>
                <a:spcPct val="0"/>
              </a:spcAft>
              <a:defRPr>
                <a:solidFill>
                  <a:schemeClr val="tx1"/>
                </a:solidFill>
                <a:latin typeface="Calibri" pitchFamily="34" charset="0"/>
              </a:defRPr>
            </a:lvl7pPr>
            <a:lvl8pPr fontAlgn="base">
              <a:spcBef>
                <a:spcPct val="0"/>
              </a:spcBef>
              <a:spcAft>
                <a:spcPct val="0"/>
              </a:spcAft>
              <a:defRPr>
                <a:solidFill>
                  <a:schemeClr val="tx1"/>
                </a:solidFill>
                <a:latin typeface="Calibri" pitchFamily="34" charset="0"/>
              </a:defRPr>
            </a:lvl8pPr>
            <a:lvl9pPr fontAlgn="base">
              <a:spcBef>
                <a:spcPct val="0"/>
              </a:spcBef>
              <a:spcAft>
                <a:spcPct val="0"/>
              </a:spcAft>
              <a:defRPr>
                <a:solidFill>
                  <a:schemeClr val="tx1"/>
                </a:solidFill>
                <a:latin typeface="Calibri" pitchFamily="34" charset="0"/>
              </a:defRPr>
            </a:lvl9pPr>
          </a:lstStyle>
          <a:p>
            <a:pPr lvl="0"/>
            <a:r>
              <a:rPr lang="tr-TR" sz="1000" b="1" dirty="0">
                <a:solidFill>
                  <a:schemeClr val="bg2">
                    <a:lumMod val="10000"/>
                  </a:schemeClr>
                </a:solidFill>
              </a:rPr>
              <a:t>  </a:t>
            </a:r>
            <a:r>
              <a:rPr lang="tr-TR" sz="1000" b="1" dirty="0" smtClean="0">
                <a:solidFill>
                  <a:schemeClr val="bg2">
                    <a:lumMod val="10000"/>
                  </a:schemeClr>
                </a:solidFill>
              </a:rPr>
              <a:t>    Resim,  </a:t>
            </a:r>
          </a:p>
          <a:p>
            <a:pPr lvl="0"/>
            <a:r>
              <a:rPr lang="tr-TR" sz="1000" b="1" dirty="0">
                <a:solidFill>
                  <a:schemeClr val="bg2">
                    <a:lumMod val="10000"/>
                  </a:schemeClr>
                </a:solidFill>
              </a:rPr>
              <a:t> </a:t>
            </a:r>
            <a:r>
              <a:rPr lang="tr-TR" sz="1000" b="1" dirty="0" smtClean="0">
                <a:solidFill>
                  <a:schemeClr val="bg2">
                    <a:lumMod val="10000"/>
                  </a:schemeClr>
                </a:solidFill>
              </a:rPr>
              <a:t>     Grafik </a:t>
            </a:r>
            <a:r>
              <a:rPr lang="tr-TR" sz="1000" b="1" dirty="0">
                <a:solidFill>
                  <a:schemeClr val="bg2">
                    <a:lumMod val="10000"/>
                  </a:schemeClr>
                </a:solidFill>
              </a:rPr>
              <a:t>Sanatlar	</a:t>
            </a:r>
          </a:p>
          <a:p>
            <a:pPr lvl="0"/>
            <a:r>
              <a:rPr lang="tr-TR" sz="1000" b="1" dirty="0">
                <a:solidFill>
                  <a:schemeClr val="bg2">
                    <a:lumMod val="10000"/>
                  </a:schemeClr>
                </a:solidFill>
              </a:rPr>
              <a:t>	Geleneksel Türk Sanatları</a:t>
            </a:r>
          </a:p>
          <a:p>
            <a:pPr lvl="0"/>
            <a:r>
              <a:rPr lang="tr-TR" sz="1000" b="1" dirty="0">
                <a:solidFill>
                  <a:schemeClr val="bg2">
                    <a:lumMod val="10000"/>
                  </a:schemeClr>
                </a:solidFill>
              </a:rPr>
              <a:t>	Özgün Baskı Resmî</a:t>
            </a:r>
          </a:p>
          <a:p>
            <a:pPr lvl="0"/>
            <a:r>
              <a:rPr lang="tr-TR" sz="1000" b="1" dirty="0">
                <a:solidFill>
                  <a:schemeClr val="bg2">
                    <a:lumMod val="10000"/>
                  </a:schemeClr>
                </a:solidFill>
              </a:rPr>
              <a:t>	Heykel		</a:t>
            </a:r>
          </a:p>
          <a:p>
            <a:pPr lvl="0"/>
            <a:r>
              <a:rPr lang="tr-TR" sz="1000" b="1" dirty="0">
                <a:solidFill>
                  <a:schemeClr val="bg2">
                    <a:lumMod val="10000"/>
                  </a:schemeClr>
                </a:solidFill>
              </a:rPr>
              <a:t>	Seramik		</a:t>
            </a:r>
          </a:p>
          <a:p>
            <a:pPr lvl="0"/>
            <a:r>
              <a:rPr lang="tr-TR" sz="1000" b="1" dirty="0">
                <a:solidFill>
                  <a:schemeClr val="bg2">
                    <a:lumMod val="10000"/>
                  </a:schemeClr>
                </a:solidFill>
              </a:rPr>
              <a:t>	Rölyef		</a:t>
            </a:r>
          </a:p>
          <a:p>
            <a:pPr lvl="0"/>
            <a:r>
              <a:rPr lang="tr-TR" sz="1000" b="1" dirty="0">
                <a:solidFill>
                  <a:schemeClr val="bg2">
                    <a:lumMod val="10000"/>
                  </a:schemeClr>
                </a:solidFill>
              </a:rPr>
              <a:t>	Çini		</a:t>
            </a:r>
          </a:p>
          <a:p>
            <a:pPr lvl="0"/>
            <a:r>
              <a:rPr lang="tr-TR" sz="1000" b="1" dirty="0">
                <a:solidFill>
                  <a:schemeClr val="bg2">
                    <a:lumMod val="10000"/>
                  </a:schemeClr>
                </a:solidFill>
              </a:rPr>
              <a:t>	</a:t>
            </a:r>
            <a:r>
              <a:rPr lang="tr-TR" sz="1000" b="1" dirty="0" err="1">
                <a:solidFill>
                  <a:schemeClr val="bg2">
                    <a:lumMod val="10000"/>
                  </a:schemeClr>
                </a:solidFill>
              </a:rPr>
              <a:t>Origami</a:t>
            </a:r>
            <a:r>
              <a:rPr lang="tr-TR" sz="1000" b="1" dirty="0">
                <a:solidFill>
                  <a:schemeClr val="bg2">
                    <a:lumMod val="10000"/>
                  </a:schemeClr>
                </a:solidFill>
              </a:rPr>
              <a:t>		</a:t>
            </a:r>
          </a:p>
          <a:p>
            <a:pPr lvl="0"/>
            <a:r>
              <a:rPr lang="tr-TR" sz="1000" b="1" dirty="0">
                <a:solidFill>
                  <a:schemeClr val="bg2">
                    <a:lumMod val="10000"/>
                  </a:schemeClr>
                </a:solidFill>
              </a:rPr>
              <a:t>	Maket		</a:t>
            </a:r>
          </a:p>
          <a:p>
            <a:pPr lvl="0"/>
            <a:r>
              <a:rPr lang="tr-TR" sz="1000" b="1" dirty="0">
                <a:solidFill>
                  <a:schemeClr val="bg2">
                    <a:lumMod val="10000"/>
                  </a:schemeClr>
                </a:solidFill>
              </a:rPr>
              <a:t>	Mask		</a:t>
            </a:r>
          </a:p>
          <a:p>
            <a:pPr lvl="0"/>
            <a:r>
              <a:rPr lang="tr-TR" sz="1000" b="1" dirty="0">
                <a:solidFill>
                  <a:schemeClr val="bg2">
                    <a:lumMod val="10000"/>
                  </a:schemeClr>
                </a:solidFill>
              </a:rPr>
              <a:t>	Şan (Solo)	</a:t>
            </a:r>
          </a:p>
          <a:p>
            <a:pPr lvl="0"/>
            <a:r>
              <a:rPr lang="tr-TR" sz="1000" b="1" dirty="0">
                <a:solidFill>
                  <a:schemeClr val="bg2">
                    <a:lumMod val="10000"/>
                  </a:schemeClr>
                </a:solidFill>
              </a:rPr>
              <a:t>	Koro		</a:t>
            </a:r>
          </a:p>
          <a:p>
            <a:pPr lvl="0"/>
            <a:r>
              <a:rPr lang="tr-TR" sz="1000" b="1" dirty="0">
                <a:solidFill>
                  <a:schemeClr val="bg2">
                    <a:lumMod val="10000"/>
                  </a:schemeClr>
                </a:solidFill>
              </a:rPr>
              <a:t>	Üflemeli Çalgılar	</a:t>
            </a:r>
          </a:p>
          <a:p>
            <a:pPr lvl="0"/>
            <a:r>
              <a:rPr lang="tr-TR" sz="1000" b="1" dirty="0">
                <a:solidFill>
                  <a:schemeClr val="bg2">
                    <a:lumMod val="10000"/>
                  </a:schemeClr>
                </a:solidFill>
              </a:rPr>
              <a:t>	Mızraplı/</a:t>
            </a:r>
            <a:r>
              <a:rPr lang="tr-TR" sz="1000" b="1" dirty="0" err="1">
                <a:solidFill>
                  <a:schemeClr val="bg2">
                    <a:lumMod val="10000"/>
                  </a:schemeClr>
                </a:solidFill>
              </a:rPr>
              <a:t>Tezeneli</a:t>
            </a:r>
            <a:r>
              <a:rPr lang="tr-TR" sz="1000" b="1" dirty="0">
                <a:solidFill>
                  <a:schemeClr val="bg2">
                    <a:lumMod val="10000"/>
                  </a:schemeClr>
                </a:solidFill>
              </a:rPr>
              <a:t> Çalgılar</a:t>
            </a:r>
          </a:p>
          <a:p>
            <a:pPr lvl="0"/>
            <a:r>
              <a:rPr lang="tr-TR" sz="1000" b="1" dirty="0">
                <a:solidFill>
                  <a:schemeClr val="bg2">
                    <a:lumMod val="10000"/>
                  </a:schemeClr>
                </a:solidFill>
              </a:rPr>
              <a:t>	Vurmalı Çalgılar	</a:t>
            </a:r>
          </a:p>
          <a:p>
            <a:pPr lvl="0"/>
            <a:r>
              <a:rPr lang="tr-TR" sz="1000" b="1" dirty="0">
                <a:solidFill>
                  <a:schemeClr val="bg2">
                    <a:lumMod val="10000"/>
                  </a:schemeClr>
                </a:solidFill>
              </a:rPr>
              <a:t>	Yaylı Çalgılar	</a:t>
            </a:r>
          </a:p>
          <a:p>
            <a:pPr lvl="0"/>
            <a:r>
              <a:rPr lang="tr-TR" sz="1000" b="1" dirty="0">
                <a:solidFill>
                  <a:schemeClr val="bg2">
                    <a:lumMod val="10000"/>
                  </a:schemeClr>
                </a:solidFill>
              </a:rPr>
              <a:t>	Tuşlu Çalgılar	</a:t>
            </a:r>
          </a:p>
          <a:p>
            <a:pPr lvl="0"/>
            <a:r>
              <a:rPr lang="tr-TR" sz="1000" b="1" dirty="0">
                <a:solidFill>
                  <a:schemeClr val="bg2">
                    <a:lumMod val="10000"/>
                  </a:schemeClr>
                </a:solidFill>
              </a:rPr>
              <a:t>	Orkestra	</a:t>
            </a:r>
          </a:p>
        </p:txBody>
      </p:sp>
      <p:sp>
        <p:nvSpPr>
          <p:cNvPr id="107" name="Rectangle 6"/>
          <p:cNvSpPr/>
          <p:nvPr/>
        </p:nvSpPr>
        <p:spPr>
          <a:xfrm>
            <a:off x="4810262" y="2109173"/>
            <a:ext cx="3818010" cy="923330"/>
          </a:xfrm>
          <a:prstGeom prst="rect">
            <a:avLst/>
          </a:prstGeom>
        </p:spPr>
        <p:txBody>
          <a:bodyPr wrap="square">
            <a:spAutoFit/>
          </a:bodyPr>
          <a:lstStyle/>
          <a:p>
            <a:pPr>
              <a:lnSpc>
                <a:spcPct val="150000"/>
              </a:lnSpc>
            </a:pPr>
            <a:r>
              <a:rPr lang="tr-TR" b="1" cap="small" dirty="0" smtClean="0">
                <a:solidFill>
                  <a:schemeClr val="bg1"/>
                </a:solidFill>
                <a:effectLst>
                  <a:outerShdw blurRad="38100" dist="38100" dir="2700000" algn="tl">
                    <a:srgbClr val="000000">
                      <a:alpha val="43137"/>
                    </a:srgbClr>
                  </a:outerShdw>
                </a:effectLst>
                <a:latin typeface="Verdana" pitchFamily="34" charset="0"/>
              </a:rPr>
              <a:t>Sanatsal Etkinlik Kategorileri</a:t>
            </a:r>
            <a:endParaRPr lang="en-US" b="1" cap="small" dirty="0">
              <a:solidFill>
                <a:schemeClr val="bg1"/>
              </a:solidFill>
              <a:effectLst>
                <a:outerShdw blurRad="38100" dist="38100" dir="2700000" algn="tl">
                  <a:srgbClr val="000000">
                    <a:alpha val="43137"/>
                  </a:srgbClr>
                </a:outerShdw>
              </a:effectLst>
              <a:latin typeface="Verdana" pitchFamily="34" charset="0"/>
            </a:endParaRPr>
          </a:p>
        </p:txBody>
      </p:sp>
      <p:sp>
        <p:nvSpPr>
          <p:cNvPr id="41" name="Dikdörtgen 40"/>
          <p:cNvSpPr/>
          <p:nvPr/>
        </p:nvSpPr>
        <p:spPr>
          <a:xfrm>
            <a:off x="10560496" y="5431778"/>
            <a:ext cx="1631504" cy="1350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Text Box 20"/>
          <p:cNvSpPr txBox="1">
            <a:spLocks noChangeArrowheads="1"/>
          </p:cNvSpPr>
          <p:nvPr/>
        </p:nvSpPr>
        <p:spPr bwMode="auto">
          <a:xfrm>
            <a:off x="5663952" y="3283237"/>
            <a:ext cx="2414898"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wrap="square">
            <a:spAutoFit/>
          </a:bodyPr>
          <a:lstStyle>
            <a:lvl1pPr marL="174625" indent="-174625">
              <a:defRPr>
                <a:solidFill>
                  <a:schemeClr val="tx1"/>
                </a:solidFill>
                <a:latin typeface="Calibri" pitchFamily="34" charset="0"/>
              </a:defRPr>
            </a:lvl1pPr>
            <a:lvl2pPr>
              <a:defRPr>
                <a:solidFill>
                  <a:schemeClr val="tx1"/>
                </a:solidFill>
                <a:latin typeface="Calibri" pitchFamily="34" charset="0"/>
              </a:defRPr>
            </a:lvl2pPr>
            <a:lvl3pPr>
              <a:defRPr>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Bef>
                <a:spcPct val="0"/>
              </a:spcBef>
              <a:spcAft>
                <a:spcPct val="0"/>
              </a:spcAft>
              <a:defRPr>
                <a:solidFill>
                  <a:schemeClr val="tx1"/>
                </a:solidFill>
                <a:latin typeface="Calibri" pitchFamily="34" charset="0"/>
              </a:defRPr>
            </a:lvl6pPr>
            <a:lvl7pPr fontAlgn="base">
              <a:spcBef>
                <a:spcPct val="0"/>
              </a:spcBef>
              <a:spcAft>
                <a:spcPct val="0"/>
              </a:spcAft>
              <a:defRPr>
                <a:solidFill>
                  <a:schemeClr val="tx1"/>
                </a:solidFill>
                <a:latin typeface="Calibri" pitchFamily="34" charset="0"/>
              </a:defRPr>
            </a:lvl7pPr>
            <a:lvl8pPr fontAlgn="base">
              <a:spcBef>
                <a:spcPct val="0"/>
              </a:spcBef>
              <a:spcAft>
                <a:spcPct val="0"/>
              </a:spcAft>
              <a:defRPr>
                <a:solidFill>
                  <a:schemeClr val="tx1"/>
                </a:solidFill>
                <a:latin typeface="Calibri" pitchFamily="34" charset="0"/>
              </a:defRPr>
            </a:lvl8pPr>
            <a:lvl9pPr fontAlgn="base">
              <a:spcBef>
                <a:spcPct val="0"/>
              </a:spcBef>
              <a:spcAft>
                <a:spcPct val="0"/>
              </a:spcAft>
              <a:defRPr>
                <a:solidFill>
                  <a:schemeClr val="tx1"/>
                </a:solidFill>
                <a:latin typeface="Calibri" pitchFamily="34" charset="0"/>
              </a:defRPr>
            </a:lvl9pPr>
          </a:lstStyle>
          <a:p>
            <a:pPr lvl="0"/>
            <a:r>
              <a:rPr lang="tr-TR" sz="1000" b="1" dirty="0">
                <a:solidFill>
                  <a:schemeClr val="bg2">
                    <a:lumMod val="10000"/>
                  </a:schemeClr>
                </a:solidFill>
              </a:rPr>
              <a:t> </a:t>
            </a:r>
            <a:r>
              <a:rPr lang="tr-TR" sz="1000" b="1" dirty="0" smtClean="0">
                <a:solidFill>
                  <a:schemeClr val="bg2">
                    <a:lumMod val="10000"/>
                  </a:schemeClr>
                </a:solidFill>
              </a:rPr>
              <a:t>     Şiir(Sözlü </a:t>
            </a:r>
            <a:r>
              <a:rPr lang="tr-TR" sz="1000" b="1" dirty="0">
                <a:solidFill>
                  <a:schemeClr val="bg2">
                    <a:lumMod val="10000"/>
                  </a:schemeClr>
                </a:solidFill>
              </a:rPr>
              <a:t>Anlatım)</a:t>
            </a:r>
          </a:p>
          <a:p>
            <a:pPr lvl="0"/>
            <a:r>
              <a:rPr lang="tr-TR" sz="1000" b="1" dirty="0">
                <a:solidFill>
                  <a:schemeClr val="bg2">
                    <a:lumMod val="10000"/>
                  </a:schemeClr>
                </a:solidFill>
              </a:rPr>
              <a:t>	Münazara	</a:t>
            </a:r>
          </a:p>
          <a:p>
            <a:pPr lvl="0"/>
            <a:r>
              <a:rPr lang="tr-TR" sz="1000" b="1" dirty="0">
                <a:solidFill>
                  <a:schemeClr val="bg2">
                    <a:lumMod val="10000"/>
                  </a:schemeClr>
                </a:solidFill>
              </a:rPr>
              <a:t>	Sunuculuk	</a:t>
            </a:r>
          </a:p>
          <a:p>
            <a:pPr lvl="0"/>
            <a:r>
              <a:rPr lang="tr-TR" sz="1000" b="1" dirty="0">
                <a:solidFill>
                  <a:schemeClr val="bg2">
                    <a:lumMod val="10000"/>
                  </a:schemeClr>
                </a:solidFill>
              </a:rPr>
              <a:t>	Konferans/Panel / Forum</a:t>
            </a:r>
          </a:p>
          <a:p>
            <a:pPr lvl="0"/>
            <a:r>
              <a:rPr lang="tr-TR" sz="1000" b="1" dirty="0">
                <a:solidFill>
                  <a:schemeClr val="bg2">
                    <a:lumMod val="10000"/>
                  </a:schemeClr>
                </a:solidFill>
              </a:rPr>
              <a:t>	Mülakat/Röportaj</a:t>
            </a:r>
          </a:p>
          <a:p>
            <a:pPr lvl="0"/>
            <a:r>
              <a:rPr lang="tr-TR" sz="1000" b="1" dirty="0">
                <a:solidFill>
                  <a:schemeClr val="bg2">
                    <a:lumMod val="10000"/>
                  </a:schemeClr>
                </a:solidFill>
              </a:rPr>
              <a:t>	Şiir(Yazılı Anlatım)</a:t>
            </a:r>
          </a:p>
          <a:p>
            <a:pPr lvl="0"/>
            <a:r>
              <a:rPr lang="tr-TR" sz="1000" b="1" dirty="0">
                <a:solidFill>
                  <a:schemeClr val="bg2">
                    <a:lumMod val="10000"/>
                  </a:schemeClr>
                </a:solidFill>
              </a:rPr>
              <a:t>	Hikaye/Tiyatro Metni / </a:t>
            </a:r>
            <a:r>
              <a:rPr lang="tr-TR" sz="1000" b="1" dirty="0" smtClean="0">
                <a:solidFill>
                  <a:schemeClr val="bg2">
                    <a:lumMod val="10000"/>
                  </a:schemeClr>
                </a:solidFill>
              </a:rPr>
              <a:t>Roman</a:t>
            </a:r>
          </a:p>
          <a:p>
            <a:pPr lvl="0"/>
            <a:r>
              <a:rPr lang="tr-TR" sz="1000" b="1" dirty="0">
                <a:solidFill>
                  <a:schemeClr val="bg2">
                    <a:lumMod val="10000"/>
                  </a:schemeClr>
                </a:solidFill>
              </a:rPr>
              <a:t> </a:t>
            </a:r>
            <a:r>
              <a:rPr lang="tr-TR" sz="1000" b="1" dirty="0" smtClean="0">
                <a:solidFill>
                  <a:schemeClr val="bg2">
                    <a:lumMod val="10000"/>
                  </a:schemeClr>
                </a:solidFill>
              </a:rPr>
              <a:t>     Deneme </a:t>
            </a:r>
            <a:r>
              <a:rPr lang="tr-TR" sz="1000" b="1" dirty="0">
                <a:solidFill>
                  <a:schemeClr val="bg2">
                    <a:lumMod val="10000"/>
                  </a:schemeClr>
                </a:solidFill>
              </a:rPr>
              <a:t>/Makale / Fıkra</a:t>
            </a:r>
          </a:p>
          <a:p>
            <a:pPr lvl="0"/>
            <a:r>
              <a:rPr lang="tr-TR" sz="1000" b="1" dirty="0">
                <a:solidFill>
                  <a:schemeClr val="bg2">
                    <a:lumMod val="10000"/>
                  </a:schemeClr>
                </a:solidFill>
              </a:rPr>
              <a:t>	Fabl / Masal	</a:t>
            </a:r>
          </a:p>
          <a:p>
            <a:pPr lvl="0"/>
            <a:r>
              <a:rPr lang="tr-TR" sz="1000" b="1" dirty="0">
                <a:solidFill>
                  <a:schemeClr val="bg2">
                    <a:lumMod val="10000"/>
                  </a:schemeClr>
                </a:solidFill>
              </a:rPr>
              <a:t>	Mektup / Günlük / Anı</a:t>
            </a:r>
          </a:p>
          <a:p>
            <a:pPr lvl="0"/>
            <a:r>
              <a:rPr lang="tr-TR" sz="1000" b="1" dirty="0">
                <a:solidFill>
                  <a:schemeClr val="bg2">
                    <a:lumMod val="10000"/>
                  </a:schemeClr>
                </a:solidFill>
              </a:rPr>
              <a:t>	Biyografi / Otobiyografi</a:t>
            </a:r>
          </a:p>
          <a:p>
            <a:pPr lvl="0"/>
            <a:r>
              <a:rPr lang="tr-TR" sz="1000" b="1" dirty="0">
                <a:solidFill>
                  <a:schemeClr val="bg2">
                    <a:lumMod val="10000"/>
                  </a:schemeClr>
                </a:solidFill>
              </a:rPr>
              <a:t>	Sohbet / Eleştiri / Gezi Yazısı	</a:t>
            </a:r>
            <a:endParaRPr lang="tr-TR" sz="1000" b="1" dirty="0" smtClean="0">
              <a:solidFill>
                <a:schemeClr val="bg2">
                  <a:lumMod val="10000"/>
                </a:schemeClr>
              </a:solidFill>
            </a:endParaRPr>
          </a:p>
          <a:p>
            <a:pPr lvl="0"/>
            <a:r>
              <a:rPr lang="tr-TR" sz="1000" b="1" dirty="0">
                <a:solidFill>
                  <a:schemeClr val="bg2">
                    <a:lumMod val="10000"/>
                  </a:schemeClr>
                </a:solidFill>
              </a:rPr>
              <a:t> </a:t>
            </a:r>
            <a:r>
              <a:rPr lang="tr-TR" sz="1000" b="1" dirty="0" smtClean="0">
                <a:solidFill>
                  <a:schemeClr val="bg2">
                    <a:lumMod val="10000"/>
                  </a:schemeClr>
                </a:solidFill>
              </a:rPr>
              <a:t>     Tiyatro</a:t>
            </a:r>
            <a:r>
              <a:rPr lang="tr-TR" sz="1000" b="1" dirty="0">
                <a:solidFill>
                  <a:schemeClr val="bg2">
                    <a:lumMod val="10000"/>
                  </a:schemeClr>
                </a:solidFill>
              </a:rPr>
              <a:t>		</a:t>
            </a:r>
          </a:p>
          <a:p>
            <a:pPr lvl="0"/>
            <a:r>
              <a:rPr lang="tr-TR" sz="1000" b="1" dirty="0">
                <a:solidFill>
                  <a:schemeClr val="bg2">
                    <a:lumMod val="10000"/>
                  </a:schemeClr>
                </a:solidFill>
              </a:rPr>
              <a:t>	Bale		</a:t>
            </a:r>
          </a:p>
          <a:p>
            <a:pPr lvl="0"/>
            <a:r>
              <a:rPr lang="tr-TR" sz="1000" b="1" dirty="0">
                <a:solidFill>
                  <a:schemeClr val="bg2">
                    <a:lumMod val="10000"/>
                  </a:schemeClr>
                </a:solidFill>
              </a:rPr>
              <a:t>	</a:t>
            </a:r>
            <a:r>
              <a:rPr lang="tr-TR" sz="1000" b="1" dirty="0" smtClean="0">
                <a:solidFill>
                  <a:schemeClr val="bg2">
                    <a:lumMod val="10000"/>
                  </a:schemeClr>
                </a:solidFill>
              </a:rPr>
              <a:t>Opera</a:t>
            </a:r>
          </a:p>
          <a:p>
            <a:pPr lvl="0"/>
            <a:r>
              <a:rPr lang="tr-TR" sz="1000" b="1" dirty="0" smtClean="0">
                <a:solidFill>
                  <a:schemeClr val="bg2">
                    <a:lumMod val="10000"/>
                  </a:schemeClr>
                </a:solidFill>
              </a:rPr>
              <a:t>	Oratoryo </a:t>
            </a:r>
            <a:r>
              <a:rPr lang="tr-TR" sz="1000" b="1" dirty="0">
                <a:solidFill>
                  <a:schemeClr val="bg2">
                    <a:lumMod val="10000"/>
                  </a:schemeClr>
                </a:solidFill>
              </a:rPr>
              <a:t>		</a:t>
            </a:r>
          </a:p>
          <a:p>
            <a:pPr lvl="0"/>
            <a:r>
              <a:rPr lang="tr-TR" sz="1000" b="1" dirty="0">
                <a:solidFill>
                  <a:schemeClr val="bg2">
                    <a:lumMod val="10000"/>
                  </a:schemeClr>
                </a:solidFill>
              </a:rPr>
              <a:t>	Drama		</a:t>
            </a:r>
          </a:p>
          <a:p>
            <a:pPr lvl="0"/>
            <a:r>
              <a:rPr lang="tr-TR" sz="1000" b="1" dirty="0">
                <a:solidFill>
                  <a:schemeClr val="bg2">
                    <a:lumMod val="10000"/>
                  </a:schemeClr>
                </a:solidFill>
              </a:rPr>
              <a:t>	Dans		</a:t>
            </a:r>
          </a:p>
          <a:p>
            <a:pPr lvl="0"/>
            <a:r>
              <a:rPr lang="tr-TR" sz="1000" b="1" dirty="0">
                <a:solidFill>
                  <a:schemeClr val="bg2">
                    <a:lumMod val="10000"/>
                  </a:schemeClr>
                </a:solidFill>
              </a:rPr>
              <a:t>	Sinema</a:t>
            </a:r>
          </a:p>
          <a:p>
            <a:pPr lvl="0"/>
            <a:r>
              <a:rPr lang="tr-TR" sz="1000" b="1" dirty="0">
                <a:solidFill>
                  <a:schemeClr val="bg2">
                    <a:lumMod val="10000"/>
                  </a:schemeClr>
                </a:solidFill>
              </a:rPr>
              <a:t>      </a:t>
            </a:r>
            <a:r>
              <a:rPr lang="tr-TR" sz="1000" b="1" dirty="0" smtClean="0">
                <a:solidFill>
                  <a:schemeClr val="bg2">
                    <a:lumMod val="10000"/>
                  </a:schemeClr>
                </a:solidFill>
              </a:rPr>
              <a:t>Yabancı </a:t>
            </a:r>
            <a:r>
              <a:rPr lang="tr-TR" sz="1000" b="1" dirty="0">
                <a:solidFill>
                  <a:schemeClr val="bg2">
                    <a:lumMod val="10000"/>
                  </a:schemeClr>
                </a:solidFill>
              </a:rPr>
              <a:t>Dil Etkinlikleri</a:t>
            </a:r>
          </a:p>
          <a:p>
            <a:pPr lvl="0"/>
            <a:r>
              <a:rPr lang="tr-TR" sz="1000" b="1" dirty="0">
                <a:solidFill>
                  <a:schemeClr val="bg2">
                    <a:lumMod val="10000"/>
                  </a:schemeClr>
                </a:solidFill>
              </a:rPr>
              <a:t>       </a:t>
            </a:r>
            <a:r>
              <a:rPr lang="tr-TR" sz="1000" b="1" dirty="0" smtClean="0">
                <a:solidFill>
                  <a:schemeClr val="bg2">
                    <a:lumMod val="10000"/>
                  </a:schemeClr>
                </a:solidFill>
              </a:rPr>
              <a:t>Mekan </a:t>
            </a:r>
            <a:r>
              <a:rPr lang="tr-TR" sz="1000" b="1" dirty="0">
                <a:solidFill>
                  <a:schemeClr val="bg2">
                    <a:lumMod val="10000"/>
                  </a:schemeClr>
                </a:solidFill>
              </a:rPr>
              <a:t>Sanatları</a:t>
            </a:r>
          </a:p>
        </p:txBody>
      </p:sp>
      <p:sp>
        <p:nvSpPr>
          <p:cNvPr id="47" name="Freeform 69"/>
          <p:cNvSpPr>
            <a:spLocks/>
          </p:cNvSpPr>
          <p:nvPr/>
        </p:nvSpPr>
        <p:spPr bwMode="auto">
          <a:xfrm>
            <a:off x="8880438" y="2533232"/>
            <a:ext cx="698073" cy="738853"/>
          </a:xfrm>
          <a:custGeom>
            <a:avLst/>
            <a:gdLst>
              <a:gd name="T0" fmla="*/ 127 w 255"/>
              <a:gd name="T1" fmla="*/ 0 h 261"/>
              <a:gd name="T2" fmla="*/ 151 w 255"/>
              <a:gd name="T3" fmla="*/ 1 h 261"/>
              <a:gd name="T4" fmla="*/ 176 w 255"/>
              <a:gd name="T5" fmla="*/ 9 h 261"/>
              <a:gd name="T6" fmla="*/ 188 w 255"/>
              <a:gd name="T7" fmla="*/ 14 h 261"/>
              <a:gd name="T8" fmla="*/ 208 w 255"/>
              <a:gd name="T9" fmla="*/ 29 h 261"/>
              <a:gd name="T10" fmla="*/ 225 w 255"/>
              <a:gd name="T11" fmla="*/ 46 h 261"/>
              <a:gd name="T12" fmla="*/ 239 w 255"/>
              <a:gd name="T13" fmla="*/ 66 h 261"/>
              <a:gd name="T14" fmla="*/ 248 w 255"/>
              <a:gd name="T15" fmla="*/ 90 h 261"/>
              <a:gd name="T16" fmla="*/ 253 w 255"/>
              <a:gd name="T17" fmla="*/ 113 h 261"/>
              <a:gd name="T18" fmla="*/ 253 w 255"/>
              <a:gd name="T19" fmla="*/ 138 h 261"/>
              <a:gd name="T20" fmla="*/ 248 w 255"/>
              <a:gd name="T21" fmla="*/ 162 h 261"/>
              <a:gd name="T22" fmla="*/ 245 w 255"/>
              <a:gd name="T23" fmla="*/ 174 h 261"/>
              <a:gd name="T24" fmla="*/ 231 w 255"/>
              <a:gd name="T25" fmla="*/ 197 h 261"/>
              <a:gd name="T26" fmla="*/ 216 w 255"/>
              <a:gd name="T27" fmla="*/ 217 h 261"/>
              <a:gd name="T28" fmla="*/ 223 w 255"/>
              <a:gd name="T29" fmla="*/ 222 h 261"/>
              <a:gd name="T30" fmla="*/ 239 w 255"/>
              <a:gd name="T31" fmla="*/ 230 h 261"/>
              <a:gd name="T32" fmla="*/ 248 w 255"/>
              <a:gd name="T33" fmla="*/ 234 h 261"/>
              <a:gd name="T34" fmla="*/ 233 w 255"/>
              <a:gd name="T35" fmla="*/ 242 h 261"/>
              <a:gd name="T36" fmla="*/ 206 w 255"/>
              <a:gd name="T37" fmla="*/ 252 h 261"/>
              <a:gd name="T38" fmla="*/ 171 w 255"/>
              <a:gd name="T39" fmla="*/ 259 h 261"/>
              <a:gd name="T40" fmla="*/ 150 w 255"/>
              <a:gd name="T41" fmla="*/ 261 h 261"/>
              <a:gd name="T42" fmla="*/ 119 w 255"/>
              <a:gd name="T43" fmla="*/ 257 h 261"/>
              <a:gd name="T44" fmla="*/ 86 w 255"/>
              <a:gd name="T45" fmla="*/ 246 h 261"/>
              <a:gd name="T46" fmla="*/ 79 w 255"/>
              <a:gd name="T47" fmla="*/ 244 h 261"/>
              <a:gd name="T48" fmla="*/ 67 w 255"/>
              <a:gd name="T49" fmla="*/ 237 h 261"/>
              <a:gd name="T50" fmla="*/ 46 w 255"/>
              <a:gd name="T51" fmla="*/ 224 h 261"/>
              <a:gd name="T52" fmla="*/ 29 w 255"/>
              <a:gd name="T53" fmla="*/ 206 h 261"/>
              <a:gd name="T54" fmla="*/ 14 w 255"/>
              <a:gd name="T55" fmla="*/ 185 h 261"/>
              <a:gd name="T56" fmla="*/ 6 w 255"/>
              <a:gd name="T57" fmla="*/ 164 h 261"/>
              <a:gd name="T58" fmla="*/ 1 w 255"/>
              <a:gd name="T59" fmla="*/ 139 h 261"/>
              <a:gd name="T60" fmla="*/ 1 w 255"/>
              <a:gd name="T61" fmla="*/ 115 h 261"/>
              <a:gd name="T62" fmla="*/ 6 w 255"/>
              <a:gd name="T63" fmla="*/ 90 h 261"/>
              <a:gd name="T64" fmla="*/ 9 w 255"/>
              <a:gd name="T65" fmla="*/ 77 h 261"/>
              <a:gd name="T66" fmla="*/ 18 w 255"/>
              <a:gd name="T67" fmla="*/ 60 h 261"/>
              <a:gd name="T68" fmla="*/ 42 w 255"/>
              <a:gd name="T69" fmla="*/ 31 h 261"/>
              <a:gd name="T70" fmla="*/ 74 w 255"/>
              <a:gd name="T71" fmla="*/ 11 h 261"/>
              <a:gd name="T72" fmla="*/ 109 w 255"/>
              <a:gd name="T73" fmla="*/ 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61">
                <a:moveTo>
                  <a:pt x="127" y="0"/>
                </a:moveTo>
                <a:lnTo>
                  <a:pt x="127" y="0"/>
                </a:lnTo>
                <a:lnTo>
                  <a:pt x="139" y="0"/>
                </a:lnTo>
                <a:lnTo>
                  <a:pt x="151" y="1"/>
                </a:lnTo>
                <a:lnTo>
                  <a:pt x="164" y="5"/>
                </a:lnTo>
                <a:lnTo>
                  <a:pt x="176" y="9"/>
                </a:lnTo>
                <a:lnTo>
                  <a:pt x="176" y="9"/>
                </a:lnTo>
                <a:lnTo>
                  <a:pt x="188" y="14"/>
                </a:lnTo>
                <a:lnTo>
                  <a:pt x="199" y="22"/>
                </a:lnTo>
                <a:lnTo>
                  <a:pt x="208" y="29"/>
                </a:lnTo>
                <a:lnTo>
                  <a:pt x="217" y="37"/>
                </a:lnTo>
                <a:lnTo>
                  <a:pt x="225" y="46"/>
                </a:lnTo>
                <a:lnTo>
                  <a:pt x="233" y="56"/>
                </a:lnTo>
                <a:lnTo>
                  <a:pt x="239" y="66"/>
                </a:lnTo>
                <a:lnTo>
                  <a:pt x="245" y="77"/>
                </a:lnTo>
                <a:lnTo>
                  <a:pt x="248" y="90"/>
                </a:lnTo>
                <a:lnTo>
                  <a:pt x="251" y="100"/>
                </a:lnTo>
                <a:lnTo>
                  <a:pt x="253" y="113"/>
                </a:lnTo>
                <a:lnTo>
                  <a:pt x="255" y="125"/>
                </a:lnTo>
                <a:lnTo>
                  <a:pt x="253" y="138"/>
                </a:lnTo>
                <a:lnTo>
                  <a:pt x="252" y="150"/>
                </a:lnTo>
                <a:lnTo>
                  <a:pt x="248" y="162"/>
                </a:lnTo>
                <a:lnTo>
                  <a:pt x="245" y="174"/>
                </a:lnTo>
                <a:lnTo>
                  <a:pt x="245" y="174"/>
                </a:lnTo>
                <a:lnTo>
                  <a:pt x="239" y="187"/>
                </a:lnTo>
                <a:lnTo>
                  <a:pt x="231" y="197"/>
                </a:lnTo>
                <a:lnTo>
                  <a:pt x="224" y="207"/>
                </a:lnTo>
                <a:lnTo>
                  <a:pt x="216" y="217"/>
                </a:lnTo>
                <a:lnTo>
                  <a:pt x="216" y="217"/>
                </a:lnTo>
                <a:lnTo>
                  <a:pt x="223" y="222"/>
                </a:lnTo>
                <a:lnTo>
                  <a:pt x="230" y="227"/>
                </a:lnTo>
                <a:lnTo>
                  <a:pt x="239" y="230"/>
                </a:lnTo>
                <a:lnTo>
                  <a:pt x="248" y="234"/>
                </a:lnTo>
                <a:lnTo>
                  <a:pt x="248" y="234"/>
                </a:lnTo>
                <a:lnTo>
                  <a:pt x="241" y="237"/>
                </a:lnTo>
                <a:lnTo>
                  <a:pt x="233" y="242"/>
                </a:lnTo>
                <a:lnTo>
                  <a:pt x="221" y="247"/>
                </a:lnTo>
                <a:lnTo>
                  <a:pt x="206" y="252"/>
                </a:lnTo>
                <a:lnTo>
                  <a:pt x="189" y="256"/>
                </a:lnTo>
                <a:lnTo>
                  <a:pt x="171" y="259"/>
                </a:lnTo>
                <a:lnTo>
                  <a:pt x="150" y="261"/>
                </a:lnTo>
                <a:lnTo>
                  <a:pt x="150" y="261"/>
                </a:lnTo>
                <a:lnTo>
                  <a:pt x="134" y="259"/>
                </a:lnTo>
                <a:lnTo>
                  <a:pt x="119" y="257"/>
                </a:lnTo>
                <a:lnTo>
                  <a:pt x="102" y="252"/>
                </a:lnTo>
                <a:lnTo>
                  <a:pt x="86" y="246"/>
                </a:lnTo>
                <a:lnTo>
                  <a:pt x="86" y="246"/>
                </a:lnTo>
                <a:lnTo>
                  <a:pt x="79" y="244"/>
                </a:lnTo>
                <a:lnTo>
                  <a:pt x="79" y="244"/>
                </a:lnTo>
                <a:lnTo>
                  <a:pt x="67" y="237"/>
                </a:lnTo>
                <a:lnTo>
                  <a:pt x="56" y="231"/>
                </a:lnTo>
                <a:lnTo>
                  <a:pt x="46" y="224"/>
                </a:lnTo>
                <a:lnTo>
                  <a:pt x="36" y="216"/>
                </a:lnTo>
                <a:lnTo>
                  <a:pt x="29" y="206"/>
                </a:lnTo>
                <a:lnTo>
                  <a:pt x="22" y="196"/>
                </a:lnTo>
                <a:lnTo>
                  <a:pt x="14" y="185"/>
                </a:lnTo>
                <a:lnTo>
                  <a:pt x="9" y="174"/>
                </a:lnTo>
                <a:lnTo>
                  <a:pt x="6" y="164"/>
                </a:lnTo>
                <a:lnTo>
                  <a:pt x="2" y="151"/>
                </a:lnTo>
                <a:lnTo>
                  <a:pt x="1" y="139"/>
                </a:lnTo>
                <a:lnTo>
                  <a:pt x="0" y="127"/>
                </a:lnTo>
                <a:lnTo>
                  <a:pt x="1" y="115"/>
                </a:lnTo>
                <a:lnTo>
                  <a:pt x="2" y="102"/>
                </a:lnTo>
                <a:lnTo>
                  <a:pt x="6" y="90"/>
                </a:lnTo>
                <a:lnTo>
                  <a:pt x="9" y="77"/>
                </a:lnTo>
                <a:lnTo>
                  <a:pt x="9" y="77"/>
                </a:lnTo>
                <a:lnTo>
                  <a:pt x="14" y="69"/>
                </a:lnTo>
                <a:lnTo>
                  <a:pt x="18" y="60"/>
                </a:lnTo>
                <a:lnTo>
                  <a:pt x="30" y="45"/>
                </a:lnTo>
                <a:lnTo>
                  <a:pt x="42" y="31"/>
                </a:lnTo>
                <a:lnTo>
                  <a:pt x="57" y="20"/>
                </a:lnTo>
                <a:lnTo>
                  <a:pt x="74" y="11"/>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 name="Slayt Numarası Yer Tutucusu 1"/>
          <p:cNvSpPr>
            <a:spLocks noGrp="1"/>
          </p:cNvSpPr>
          <p:nvPr>
            <p:ph type="sldNum" sz="quarter" idx="12"/>
          </p:nvPr>
        </p:nvSpPr>
        <p:spPr/>
        <p:txBody>
          <a:bodyPr/>
          <a:lstStyle/>
          <a:p>
            <a:fld id="{F68327C5-B821-4FE9-A59A-A60D9EB59A9A}" type="slidenum">
              <a:rPr lang="en-US" smtClean="0"/>
              <a:pPr/>
              <a:t>7</a:t>
            </a:fld>
            <a:endParaRPr lang="en-US" dirty="0"/>
          </a:p>
        </p:txBody>
      </p:sp>
      <p:sp>
        <p:nvSpPr>
          <p:cNvPr id="46" name="Dikdörtgen 45"/>
          <p:cNvSpPr/>
          <p:nvPr/>
        </p:nvSpPr>
        <p:spPr>
          <a:xfrm>
            <a:off x="0" y="0"/>
            <a:ext cx="12192000" cy="90872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solidFill>
                <a:srgbClr val="C00000"/>
              </a:solidFill>
            </a:endParaRPr>
          </a:p>
        </p:txBody>
      </p:sp>
      <p:sp>
        <p:nvSpPr>
          <p:cNvPr id="48"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b="0" cap="none" dirty="0" smtClean="0">
                <a:ln w="0"/>
                <a:solidFill>
                  <a:srgbClr val="D3363C"/>
                </a:solidFill>
                <a:effectLst>
                  <a:outerShdw blurRad="38100" dist="19050" dir="2700000" algn="tl" rotWithShape="0">
                    <a:schemeClr val="dk1">
                      <a:alpha val="40000"/>
                    </a:schemeClr>
                  </a:outerShdw>
                </a:effectLst>
              </a:rPr>
              <a:t>SOSYAL ETKİNLİK MODÜLÜ</a:t>
            </a:r>
            <a:endParaRPr lang="tr-TR" sz="3600" b="0" cap="none" dirty="0">
              <a:ln w="0"/>
              <a:solidFill>
                <a:srgbClr val="D3363C"/>
              </a:solidFill>
              <a:effectLst>
                <a:outerShdw blurRad="38100" dist="19050" dir="2700000" algn="tl" rotWithShape="0">
                  <a:schemeClr val="dk1">
                    <a:alpha val="40000"/>
                  </a:schemeClr>
                </a:outerShdw>
              </a:effectLst>
            </a:endParaRPr>
          </a:p>
        </p:txBody>
      </p:sp>
      <p:pic>
        <p:nvPicPr>
          <p:cNvPr id="49" name="Resim 48" descr="Ekran Kırpm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3" y="44624"/>
            <a:ext cx="949529" cy="864096"/>
          </a:xfrm>
          <a:prstGeom prst="rect">
            <a:avLst/>
          </a:prstGeom>
        </p:spPr>
      </p:pic>
    </p:spTree>
    <p:extLst>
      <p:ext uri="{BB962C8B-B14F-4D97-AF65-F5344CB8AC3E}">
        <p14:creationId xmlns:p14="http://schemas.microsoft.com/office/powerpoint/2010/main" val="3349330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dirty="0">
                <a:solidFill>
                  <a:schemeClr val="bg1"/>
                </a:solidFill>
              </a:rPr>
              <a:t>SOSYAL ETKİNLİK MODÜLÜ</a:t>
            </a:r>
          </a:p>
        </p:txBody>
      </p:sp>
      <p:sp>
        <p:nvSpPr>
          <p:cNvPr id="45" name="Title 3"/>
          <p:cNvSpPr>
            <a:spLocks noGrp="1"/>
          </p:cNvSpPr>
          <p:nvPr>
            <p:ph type="title"/>
          </p:nvPr>
        </p:nvSpPr>
        <p:spPr>
          <a:xfrm>
            <a:off x="415196" y="957756"/>
            <a:ext cx="9601200" cy="617612"/>
          </a:xfrm>
        </p:spPr>
        <p:txBody>
          <a:bodyPr/>
          <a:lstStyle/>
          <a:p>
            <a:r>
              <a:rPr lang="tr-TR" sz="2400" dirty="0" smtClean="0">
                <a:latin typeface="Times New Roman" panose="02020603050405020304" pitchFamily="18" charset="0"/>
                <a:cs typeface="Times New Roman" panose="02020603050405020304" pitchFamily="18" charset="0"/>
              </a:rPr>
              <a:t>SOSYAL ETKİNLİK ALANLARI</a:t>
            </a:r>
            <a:endParaRPr lang="en-US" sz="2400" dirty="0">
              <a:latin typeface="Times New Roman" panose="02020603050405020304" pitchFamily="18" charset="0"/>
              <a:cs typeface="Times New Roman" panose="02020603050405020304" pitchFamily="18" charset="0"/>
            </a:endParaRPr>
          </a:p>
        </p:txBody>
      </p:sp>
      <p:sp>
        <p:nvSpPr>
          <p:cNvPr id="52" name="Freeform 65"/>
          <p:cNvSpPr>
            <a:spLocks/>
          </p:cNvSpPr>
          <p:nvPr/>
        </p:nvSpPr>
        <p:spPr bwMode="auto">
          <a:xfrm>
            <a:off x="598236" y="2569860"/>
            <a:ext cx="605362" cy="647917"/>
          </a:xfrm>
          <a:custGeom>
            <a:avLst/>
            <a:gdLst>
              <a:gd name="T0" fmla="*/ 179 w 222"/>
              <a:gd name="T1" fmla="*/ 0 h 230"/>
              <a:gd name="T2" fmla="*/ 179 w 222"/>
              <a:gd name="T3" fmla="*/ 0 h 230"/>
              <a:gd name="T4" fmla="*/ 151 w 222"/>
              <a:gd name="T5" fmla="*/ 17 h 230"/>
              <a:gd name="T6" fmla="*/ 124 w 222"/>
              <a:gd name="T7" fmla="*/ 35 h 230"/>
              <a:gd name="T8" fmla="*/ 99 w 222"/>
              <a:gd name="T9" fmla="*/ 56 h 230"/>
              <a:gd name="T10" fmla="*/ 76 w 222"/>
              <a:gd name="T11" fmla="*/ 78 h 230"/>
              <a:gd name="T12" fmla="*/ 54 w 222"/>
              <a:gd name="T13" fmla="*/ 101 h 230"/>
              <a:gd name="T14" fmla="*/ 35 w 222"/>
              <a:gd name="T15" fmla="*/ 126 h 230"/>
              <a:gd name="T16" fmla="*/ 17 w 222"/>
              <a:gd name="T17" fmla="*/ 153 h 230"/>
              <a:gd name="T18" fmla="*/ 0 w 222"/>
              <a:gd name="T19" fmla="*/ 181 h 230"/>
              <a:gd name="T20" fmla="*/ 0 w 222"/>
              <a:gd name="T21" fmla="*/ 181 h 230"/>
              <a:gd name="T22" fmla="*/ 9 w 222"/>
              <a:gd name="T23" fmla="*/ 191 h 230"/>
              <a:gd name="T24" fmla="*/ 20 w 222"/>
              <a:gd name="T25" fmla="*/ 199 h 230"/>
              <a:gd name="T26" fmla="*/ 32 w 222"/>
              <a:gd name="T27" fmla="*/ 206 h 230"/>
              <a:gd name="T28" fmla="*/ 46 w 222"/>
              <a:gd name="T29" fmla="*/ 213 h 230"/>
              <a:gd name="T30" fmla="*/ 46 w 222"/>
              <a:gd name="T31" fmla="*/ 213 h 230"/>
              <a:gd name="T32" fmla="*/ 53 w 222"/>
              <a:gd name="T33" fmla="*/ 215 h 230"/>
              <a:gd name="T34" fmla="*/ 53 w 222"/>
              <a:gd name="T35" fmla="*/ 215 h 230"/>
              <a:gd name="T36" fmla="*/ 69 w 222"/>
              <a:gd name="T37" fmla="*/ 221 h 230"/>
              <a:gd name="T38" fmla="*/ 86 w 222"/>
              <a:gd name="T39" fmla="*/ 226 h 230"/>
              <a:gd name="T40" fmla="*/ 101 w 222"/>
              <a:gd name="T41" fmla="*/ 228 h 230"/>
              <a:gd name="T42" fmla="*/ 117 w 222"/>
              <a:gd name="T43" fmla="*/ 230 h 230"/>
              <a:gd name="T44" fmla="*/ 117 w 222"/>
              <a:gd name="T45" fmla="*/ 230 h 230"/>
              <a:gd name="T46" fmla="*/ 138 w 222"/>
              <a:gd name="T47" fmla="*/ 228 h 230"/>
              <a:gd name="T48" fmla="*/ 156 w 222"/>
              <a:gd name="T49" fmla="*/ 225 h 230"/>
              <a:gd name="T50" fmla="*/ 173 w 222"/>
              <a:gd name="T51" fmla="*/ 221 h 230"/>
              <a:gd name="T52" fmla="*/ 188 w 222"/>
              <a:gd name="T53" fmla="*/ 216 h 230"/>
              <a:gd name="T54" fmla="*/ 200 w 222"/>
              <a:gd name="T55" fmla="*/ 211 h 230"/>
              <a:gd name="T56" fmla="*/ 208 w 222"/>
              <a:gd name="T57" fmla="*/ 206 h 230"/>
              <a:gd name="T58" fmla="*/ 215 w 222"/>
              <a:gd name="T59" fmla="*/ 203 h 230"/>
              <a:gd name="T60" fmla="*/ 215 w 222"/>
              <a:gd name="T61" fmla="*/ 203 h 230"/>
              <a:gd name="T62" fmla="*/ 206 w 222"/>
              <a:gd name="T63" fmla="*/ 199 h 230"/>
              <a:gd name="T64" fmla="*/ 197 w 222"/>
              <a:gd name="T65" fmla="*/ 196 h 230"/>
              <a:gd name="T66" fmla="*/ 190 w 222"/>
              <a:gd name="T67" fmla="*/ 191 h 230"/>
              <a:gd name="T68" fmla="*/ 183 w 222"/>
              <a:gd name="T69" fmla="*/ 186 h 230"/>
              <a:gd name="T70" fmla="*/ 183 w 222"/>
              <a:gd name="T71" fmla="*/ 186 h 230"/>
              <a:gd name="T72" fmla="*/ 191 w 222"/>
              <a:gd name="T73" fmla="*/ 176 h 230"/>
              <a:gd name="T74" fmla="*/ 198 w 222"/>
              <a:gd name="T75" fmla="*/ 166 h 230"/>
              <a:gd name="T76" fmla="*/ 206 w 222"/>
              <a:gd name="T77" fmla="*/ 156 h 230"/>
              <a:gd name="T78" fmla="*/ 212 w 222"/>
              <a:gd name="T79" fmla="*/ 143 h 230"/>
              <a:gd name="T80" fmla="*/ 212 w 222"/>
              <a:gd name="T81" fmla="*/ 143 h 230"/>
              <a:gd name="T82" fmla="*/ 214 w 222"/>
              <a:gd name="T83" fmla="*/ 134 h 230"/>
              <a:gd name="T84" fmla="*/ 218 w 222"/>
              <a:gd name="T85" fmla="*/ 124 h 230"/>
              <a:gd name="T86" fmla="*/ 219 w 222"/>
              <a:gd name="T87" fmla="*/ 114 h 230"/>
              <a:gd name="T88" fmla="*/ 220 w 222"/>
              <a:gd name="T89" fmla="*/ 105 h 230"/>
              <a:gd name="T90" fmla="*/ 222 w 222"/>
              <a:gd name="T91" fmla="*/ 95 h 230"/>
              <a:gd name="T92" fmla="*/ 220 w 222"/>
              <a:gd name="T93" fmla="*/ 85 h 230"/>
              <a:gd name="T94" fmla="*/ 219 w 222"/>
              <a:gd name="T95" fmla="*/ 76 h 230"/>
              <a:gd name="T96" fmla="*/ 218 w 222"/>
              <a:gd name="T97" fmla="*/ 66 h 230"/>
              <a:gd name="T98" fmla="*/ 212 w 222"/>
              <a:gd name="T99" fmla="*/ 48 h 230"/>
              <a:gd name="T100" fmla="*/ 203 w 222"/>
              <a:gd name="T101" fmla="*/ 31 h 230"/>
              <a:gd name="T102" fmla="*/ 198 w 222"/>
              <a:gd name="T103" fmla="*/ 22 h 230"/>
              <a:gd name="T104" fmla="*/ 192 w 222"/>
              <a:gd name="T105" fmla="*/ 15 h 230"/>
              <a:gd name="T106" fmla="*/ 185 w 222"/>
              <a:gd name="T107" fmla="*/ 8 h 230"/>
              <a:gd name="T108" fmla="*/ 179 w 222"/>
              <a:gd name="T109"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2" h="230">
                <a:moveTo>
                  <a:pt x="179" y="0"/>
                </a:moveTo>
                <a:lnTo>
                  <a:pt x="179" y="0"/>
                </a:lnTo>
                <a:lnTo>
                  <a:pt x="151" y="17"/>
                </a:lnTo>
                <a:lnTo>
                  <a:pt x="124" y="35"/>
                </a:lnTo>
                <a:lnTo>
                  <a:pt x="99" y="56"/>
                </a:lnTo>
                <a:lnTo>
                  <a:pt x="76" y="78"/>
                </a:lnTo>
                <a:lnTo>
                  <a:pt x="54" y="101"/>
                </a:lnTo>
                <a:lnTo>
                  <a:pt x="35" y="126"/>
                </a:lnTo>
                <a:lnTo>
                  <a:pt x="17" y="153"/>
                </a:lnTo>
                <a:lnTo>
                  <a:pt x="0" y="181"/>
                </a:lnTo>
                <a:lnTo>
                  <a:pt x="0" y="181"/>
                </a:lnTo>
                <a:lnTo>
                  <a:pt x="9" y="191"/>
                </a:lnTo>
                <a:lnTo>
                  <a:pt x="20" y="199"/>
                </a:lnTo>
                <a:lnTo>
                  <a:pt x="32" y="206"/>
                </a:lnTo>
                <a:lnTo>
                  <a:pt x="46" y="213"/>
                </a:lnTo>
                <a:lnTo>
                  <a:pt x="46" y="213"/>
                </a:lnTo>
                <a:lnTo>
                  <a:pt x="53" y="215"/>
                </a:lnTo>
                <a:lnTo>
                  <a:pt x="53" y="215"/>
                </a:lnTo>
                <a:lnTo>
                  <a:pt x="69" y="221"/>
                </a:lnTo>
                <a:lnTo>
                  <a:pt x="86" y="226"/>
                </a:lnTo>
                <a:lnTo>
                  <a:pt x="101" y="228"/>
                </a:lnTo>
                <a:lnTo>
                  <a:pt x="117" y="230"/>
                </a:lnTo>
                <a:lnTo>
                  <a:pt x="117" y="230"/>
                </a:lnTo>
                <a:lnTo>
                  <a:pt x="138" y="228"/>
                </a:lnTo>
                <a:lnTo>
                  <a:pt x="156" y="225"/>
                </a:lnTo>
                <a:lnTo>
                  <a:pt x="173" y="221"/>
                </a:lnTo>
                <a:lnTo>
                  <a:pt x="188" y="216"/>
                </a:lnTo>
                <a:lnTo>
                  <a:pt x="200" y="211"/>
                </a:lnTo>
                <a:lnTo>
                  <a:pt x="208" y="206"/>
                </a:lnTo>
                <a:lnTo>
                  <a:pt x="215" y="203"/>
                </a:lnTo>
                <a:lnTo>
                  <a:pt x="215" y="203"/>
                </a:lnTo>
                <a:lnTo>
                  <a:pt x="206" y="199"/>
                </a:lnTo>
                <a:lnTo>
                  <a:pt x="197" y="196"/>
                </a:lnTo>
                <a:lnTo>
                  <a:pt x="190" y="191"/>
                </a:lnTo>
                <a:lnTo>
                  <a:pt x="183" y="186"/>
                </a:lnTo>
                <a:lnTo>
                  <a:pt x="183" y="186"/>
                </a:lnTo>
                <a:lnTo>
                  <a:pt x="191" y="176"/>
                </a:lnTo>
                <a:lnTo>
                  <a:pt x="198" y="166"/>
                </a:lnTo>
                <a:lnTo>
                  <a:pt x="206" y="156"/>
                </a:lnTo>
                <a:lnTo>
                  <a:pt x="212" y="143"/>
                </a:lnTo>
                <a:lnTo>
                  <a:pt x="212" y="143"/>
                </a:lnTo>
                <a:lnTo>
                  <a:pt x="214" y="134"/>
                </a:lnTo>
                <a:lnTo>
                  <a:pt x="218" y="124"/>
                </a:lnTo>
                <a:lnTo>
                  <a:pt x="219" y="114"/>
                </a:lnTo>
                <a:lnTo>
                  <a:pt x="220" y="105"/>
                </a:lnTo>
                <a:lnTo>
                  <a:pt x="222" y="95"/>
                </a:lnTo>
                <a:lnTo>
                  <a:pt x="220" y="85"/>
                </a:lnTo>
                <a:lnTo>
                  <a:pt x="219" y="76"/>
                </a:lnTo>
                <a:lnTo>
                  <a:pt x="218" y="66"/>
                </a:lnTo>
                <a:lnTo>
                  <a:pt x="212" y="48"/>
                </a:lnTo>
                <a:lnTo>
                  <a:pt x="203" y="31"/>
                </a:lnTo>
                <a:lnTo>
                  <a:pt x="198" y="22"/>
                </a:lnTo>
                <a:lnTo>
                  <a:pt x="192" y="15"/>
                </a:lnTo>
                <a:lnTo>
                  <a:pt x="185" y="8"/>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Freeform 69"/>
          <p:cNvSpPr>
            <a:spLocks/>
          </p:cNvSpPr>
          <p:nvPr/>
        </p:nvSpPr>
        <p:spPr bwMode="auto">
          <a:xfrm>
            <a:off x="499508" y="2478924"/>
            <a:ext cx="698073" cy="738853"/>
          </a:xfrm>
          <a:custGeom>
            <a:avLst/>
            <a:gdLst>
              <a:gd name="T0" fmla="*/ 127 w 255"/>
              <a:gd name="T1" fmla="*/ 0 h 261"/>
              <a:gd name="T2" fmla="*/ 151 w 255"/>
              <a:gd name="T3" fmla="*/ 1 h 261"/>
              <a:gd name="T4" fmla="*/ 176 w 255"/>
              <a:gd name="T5" fmla="*/ 9 h 261"/>
              <a:gd name="T6" fmla="*/ 188 w 255"/>
              <a:gd name="T7" fmla="*/ 14 h 261"/>
              <a:gd name="T8" fmla="*/ 208 w 255"/>
              <a:gd name="T9" fmla="*/ 29 h 261"/>
              <a:gd name="T10" fmla="*/ 225 w 255"/>
              <a:gd name="T11" fmla="*/ 46 h 261"/>
              <a:gd name="T12" fmla="*/ 239 w 255"/>
              <a:gd name="T13" fmla="*/ 66 h 261"/>
              <a:gd name="T14" fmla="*/ 248 w 255"/>
              <a:gd name="T15" fmla="*/ 90 h 261"/>
              <a:gd name="T16" fmla="*/ 253 w 255"/>
              <a:gd name="T17" fmla="*/ 113 h 261"/>
              <a:gd name="T18" fmla="*/ 253 w 255"/>
              <a:gd name="T19" fmla="*/ 138 h 261"/>
              <a:gd name="T20" fmla="*/ 248 w 255"/>
              <a:gd name="T21" fmla="*/ 162 h 261"/>
              <a:gd name="T22" fmla="*/ 245 w 255"/>
              <a:gd name="T23" fmla="*/ 174 h 261"/>
              <a:gd name="T24" fmla="*/ 231 w 255"/>
              <a:gd name="T25" fmla="*/ 197 h 261"/>
              <a:gd name="T26" fmla="*/ 216 w 255"/>
              <a:gd name="T27" fmla="*/ 217 h 261"/>
              <a:gd name="T28" fmla="*/ 223 w 255"/>
              <a:gd name="T29" fmla="*/ 222 h 261"/>
              <a:gd name="T30" fmla="*/ 239 w 255"/>
              <a:gd name="T31" fmla="*/ 230 h 261"/>
              <a:gd name="T32" fmla="*/ 248 w 255"/>
              <a:gd name="T33" fmla="*/ 234 h 261"/>
              <a:gd name="T34" fmla="*/ 233 w 255"/>
              <a:gd name="T35" fmla="*/ 242 h 261"/>
              <a:gd name="T36" fmla="*/ 206 w 255"/>
              <a:gd name="T37" fmla="*/ 252 h 261"/>
              <a:gd name="T38" fmla="*/ 171 w 255"/>
              <a:gd name="T39" fmla="*/ 259 h 261"/>
              <a:gd name="T40" fmla="*/ 150 w 255"/>
              <a:gd name="T41" fmla="*/ 261 h 261"/>
              <a:gd name="T42" fmla="*/ 119 w 255"/>
              <a:gd name="T43" fmla="*/ 257 h 261"/>
              <a:gd name="T44" fmla="*/ 86 w 255"/>
              <a:gd name="T45" fmla="*/ 246 h 261"/>
              <a:gd name="T46" fmla="*/ 79 w 255"/>
              <a:gd name="T47" fmla="*/ 244 h 261"/>
              <a:gd name="T48" fmla="*/ 67 w 255"/>
              <a:gd name="T49" fmla="*/ 237 h 261"/>
              <a:gd name="T50" fmla="*/ 46 w 255"/>
              <a:gd name="T51" fmla="*/ 224 h 261"/>
              <a:gd name="T52" fmla="*/ 29 w 255"/>
              <a:gd name="T53" fmla="*/ 206 h 261"/>
              <a:gd name="T54" fmla="*/ 14 w 255"/>
              <a:gd name="T55" fmla="*/ 185 h 261"/>
              <a:gd name="T56" fmla="*/ 6 w 255"/>
              <a:gd name="T57" fmla="*/ 164 h 261"/>
              <a:gd name="T58" fmla="*/ 1 w 255"/>
              <a:gd name="T59" fmla="*/ 139 h 261"/>
              <a:gd name="T60" fmla="*/ 1 w 255"/>
              <a:gd name="T61" fmla="*/ 115 h 261"/>
              <a:gd name="T62" fmla="*/ 6 w 255"/>
              <a:gd name="T63" fmla="*/ 90 h 261"/>
              <a:gd name="T64" fmla="*/ 9 w 255"/>
              <a:gd name="T65" fmla="*/ 77 h 261"/>
              <a:gd name="T66" fmla="*/ 18 w 255"/>
              <a:gd name="T67" fmla="*/ 60 h 261"/>
              <a:gd name="T68" fmla="*/ 42 w 255"/>
              <a:gd name="T69" fmla="*/ 31 h 261"/>
              <a:gd name="T70" fmla="*/ 74 w 255"/>
              <a:gd name="T71" fmla="*/ 11 h 261"/>
              <a:gd name="T72" fmla="*/ 109 w 255"/>
              <a:gd name="T73" fmla="*/ 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61">
                <a:moveTo>
                  <a:pt x="127" y="0"/>
                </a:moveTo>
                <a:lnTo>
                  <a:pt x="127" y="0"/>
                </a:lnTo>
                <a:lnTo>
                  <a:pt x="139" y="0"/>
                </a:lnTo>
                <a:lnTo>
                  <a:pt x="151" y="1"/>
                </a:lnTo>
                <a:lnTo>
                  <a:pt x="164" y="5"/>
                </a:lnTo>
                <a:lnTo>
                  <a:pt x="176" y="9"/>
                </a:lnTo>
                <a:lnTo>
                  <a:pt x="176" y="9"/>
                </a:lnTo>
                <a:lnTo>
                  <a:pt x="188" y="14"/>
                </a:lnTo>
                <a:lnTo>
                  <a:pt x="199" y="22"/>
                </a:lnTo>
                <a:lnTo>
                  <a:pt x="208" y="29"/>
                </a:lnTo>
                <a:lnTo>
                  <a:pt x="217" y="37"/>
                </a:lnTo>
                <a:lnTo>
                  <a:pt x="225" y="46"/>
                </a:lnTo>
                <a:lnTo>
                  <a:pt x="233" y="56"/>
                </a:lnTo>
                <a:lnTo>
                  <a:pt x="239" y="66"/>
                </a:lnTo>
                <a:lnTo>
                  <a:pt x="245" y="77"/>
                </a:lnTo>
                <a:lnTo>
                  <a:pt x="248" y="90"/>
                </a:lnTo>
                <a:lnTo>
                  <a:pt x="251" y="100"/>
                </a:lnTo>
                <a:lnTo>
                  <a:pt x="253" y="113"/>
                </a:lnTo>
                <a:lnTo>
                  <a:pt x="255" y="125"/>
                </a:lnTo>
                <a:lnTo>
                  <a:pt x="253" y="138"/>
                </a:lnTo>
                <a:lnTo>
                  <a:pt x="252" y="150"/>
                </a:lnTo>
                <a:lnTo>
                  <a:pt x="248" y="162"/>
                </a:lnTo>
                <a:lnTo>
                  <a:pt x="245" y="174"/>
                </a:lnTo>
                <a:lnTo>
                  <a:pt x="245" y="174"/>
                </a:lnTo>
                <a:lnTo>
                  <a:pt x="239" y="187"/>
                </a:lnTo>
                <a:lnTo>
                  <a:pt x="231" y="197"/>
                </a:lnTo>
                <a:lnTo>
                  <a:pt x="224" y="207"/>
                </a:lnTo>
                <a:lnTo>
                  <a:pt x="216" y="217"/>
                </a:lnTo>
                <a:lnTo>
                  <a:pt x="216" y="217"/>
                </a:lnTo>
                <a:lnTo>
                  <a:pt x="223" y="222"/>
                </a:lnTo>
                <a:lnTo>
                  <a:pt x="230" y="227"/>
                </a:lnTo>
                <a:lnTo>
                  <a:pt x="239" y="230"/>
                </a:lnTo>
                <a:lnTo>
                  <a:pt x="248" y="234"/>
                </a:lnTo>
                <a:lnTo>
                  <a:pt x="248" y="234"/>
                </a:lnTo>
                <a:lnTo>
                  <a:pt x="241" y="237"/>
                </a:lnTo>
                <a:lnTo>
                  <a:pt x="233" y="242"/>
                </a:lnTo>
                <a:lnTo>
                  <a:pt x="221" y="247"/>
                </a:lnTo>
                <a:lnTo>
                  <a:pt x="206" y="252"/>
                </a:lnTo>
                <a:lnTo>
                  <a:pt x="189" y="256"/>
                </a:lnTo>
                <a:lnTo>
                  <a:pt x="171" y="259"/>
                </a:lnTo>
                <a:lnTo>
                  <a:pt x="150" y="261"/>
                </a:lnTo>
                <a:lnTo>
                  <a:pt x="150" y="261"/>
                </a:lnTo>
                <a:lnTo>
                  <a:pt x="134" y="259"/>
                </a:lnTo>
                <a:lnTo>
                  <a:pt x="119" y="257"/>
                </a:lnTo>
                <a:lnTo>
                  <a:pt x="102" y="252"/>
                </a:lnTo>
                <a:lnTo>
                  <a:pt x="86" y="246"/>
                </a:lnTo>
                <a:lnTo>
                  <a:pt x="86" y="246"/>
                </a:lnTo>
                <a:lnTo>
                  <a:pt x="79" y="244"/>
                </a:lnTo>
                <a:lnTo>
                  <a:pt x="79" y="244"/>
                </a:lnTo>
                <a:lnTo>
                  <a:pt x="67" y="237"/>
                </a:lnTo>
                <a:lnTo>
                  <a:pt x="56" y="231"/>
                </a:lnTo>
                <a:lnTo>
                  <a:pt x="46" y="224"/>
                </a:lnTo>
                <a:lnTo>
                  <a:pt x="36" y="216"/>
                </a:lnTo>
                <a:lnTo>
                  <a:pt x="29" y="206"/>
                </a:lnTo>
                <a:lnTo>
                  <a:pt x="22" y="196"/>
                </a:lnTo>
                <a:lnTo>
                  <a:pt x="14" y="185"/>
                </a:lnTo>
                <a:lnTo>
                  <a:pt x="9" y="174"/>
                </a:lnTo>
                <a:lnTo>
                  <a:pt x="6" y="164"/>
                </a:lnTo>
                <a:lnTo>
                  <a:pt x="2" y="151"/>
                </a:lnTo>
                <a:lnTo>
                  <a:pt x="1" y="139"/>
                </a:lnTo>
                <a:lnTo>
                  <a:pt x="0" y="127"/>
                </a:lnTo>
                <a:lnTo>
                  <a:pt x="1" y="115"/>
                </a:lnTo>
                <a:lnTo>
                  <a:pt x="2" y="102"/>
                </a:lnTo>
                <a:lnTo>
                  <a:pt x="6" y="90"/>
                </a:lnTo>
                <a:lnTo>
                  <a:pt x="9" y="77"/>
                </a:lnTo>
                <a:lnTo>
                  <a:pt x="9" y="77"/>
                </a:lnTo>
                <a:lnTo>
                  <a:pt x="14" y="69"/>
                </a:lnTo>
                <a:lnTo>
                  <a:pt x="18" y="60"/>
                </a:lnTo>
                <a:lnTo>
                  <a:pt x="30" y="45"/>
                </a:lnTo>
                <a:lnTo>
                  <a:pt x="42" y="31"/>
                </a:lnTo>
                <a:lnTo>
                  <a:pt x="57" y="20"/>
                </a:lnTo>
                <a:lnTo>
                  <a:pt x="74" y="11"/>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7" name="Freeform 70"/>
          <p:cNvSpPr>
            <a:spLocks/>
          </p:cNvSpPr>
          <p:nvPr/>
        </p:nvSpPr>
        <p:spPr bwMode="auto">
          <a:xfrm>
            <a:off x="458858" y="2434449"/>
            <a:ext cx="818055" cy="829789"/>
          </a:xfrm>
          <a:custGeom>
            <a:avLst/>
            <a:gdLst>
              <a:gd name="T0" fmla="*/ 142 w 300"/>
              <a:gd name="T1" fmla="*/ 0 h 291"/>
              <a:gd name="T2" fmla="*/ 120 w 300"/>
              <a:gd name="T3" fmla="*/ 1 h 291"/>
              <a:gd name="T4" fmla="*/ 100 w 300"/>
              <a:gd name="T5" fmla="*/ 6 h 291"/>
              <a:gd name="T6" fmla="*/ 82 w 300"/>
              <a:gd name="T7" fmla="*/ 13 h 291"/>
              <a:gd name="T8" fmla="*/ 63 w 300"/>
              <a:gd name="T9" fmla="*/ 24 h 291"/>
              <a:gd name="T10" fmla="*/ 46 w 300"/>
              <a:gd name="T11" fmla="*/ 36 h 291"/>
              <a:gd name="T12" fmla="*/ 33 w 300"/>
              <a:gd name="T13" fmla="*/ 52 h 291"/>
              <a:gd name="T14" fmla="*/ 21 w 300"/>
              <a:gd name="T15" fmla="*/ 69 h 291"/>
              <a:gd name="T16" fmla="*/ 11 w 300"/>
              <a:gd name="T17" fmla="*/ 87 h 291"/>
              <a:gd name="T18" fmla="*/ 6 w 300"/>
              <a:gd name="T19" fmla="*/ 102 h 291"/>
              <a:gd name="T20" fmla="*/ 0 w 300"/>
              <a:gd name="T21" fmla="*/ 130 h 291"/>
              <a:gd name="T22" fmla="*/ 0 w 300"/>
              <a:gd name="T23" fmla="*/ 156 h 291"/>
              <a:gd name="T24" fmla="*/ 6 w 300"/>
              <a:gd name="T25" fmla="*/ 183 h 291"/>
              <a:gd name="T26" fmla="*/ 17 w 300"/>
              <a:gd name="T27" fmla="*/ 209 h 291"/>
              <a:gd name="T28" fmla="*/ 32 w 300"/>
              <a:gd name="T29" fmla="*/ 232 h 291"/>
              <a:gd name="T30" fmla="*/ 51 w 300"/>
              <a:gd name="T31" fmla="*/ 251 h 291"/>
              <a:gd name="T32" fmla="*/ 74 w 300"/>
              <a:gd name="T33" fmla="*/ 267 h 291"/>
              <a:gd name="T34" fmla="*/ 88 w 300"/>
              <a:gd name="T35" fmla="*/ 273 h 291"/>
              <a:gd name="T36" fmla="*/ 95 w 300"/>
              <a:gd name="T37" fmla="*/ 277 h 291"/>
              <a:gd name="T38" fmla="*/ 129 w 300"/>
              <a:gd name="T39" fmla="*/ 287 h 291"/>
              <a:gd name="T40" fmla="*/ 165 w 300"/>
              <a:gd name="T41" fmla="*/ 291 h 291"/>
              <a:gd name="T42" fmla="*/ 187 w 300"/>
              <a:gd name="T43" fmla="*/ 290 h 291"/>
              <a:gd name="T44" fmla="*/ 225 w 300"/>
              <a:gd name="T45" fmla="*/ 283 h 291"/>
              <a:gd name="T46" fmla="*/ 253 w 300"/>
              <a:gd name="T47" fmla="*/ 272 h 291"/>
              <a:gd name="T48" fmla="*/ 272 w 300"/>
              <a:gd name="T49" fmla="*/ 262 h 291"/>
              <a:gd name="T50" fmla="*/ 268 w 300"/>
              <a:gd name="T51" fmla="*/ 235 h 291"/>
              <a:gd name="T52" fmla="*/ 254 w 300"/>
              <a:gd name="T53" fmla="*/ 229 h 291"/>
              <a:gd name="T54" fmla="*/ 265 w 300"/>
              <a:gd name="T55" fmla="*/ 213 h 291"/>
              <a:gd name="T56" fmla="*/ 273 w 300"/>
              <a:gd name="T57" fmla="*/ 196 h 291"/>
              <a:gd name="T58" fmla="*/ 282 w 300"/>
              <a:gd name="T59" fmla="*/ 169 h 291"/>
              <a:gd name="T60" fmla="*/ 284 w 300"/>
              <a:gd name="T61" fmla="*/ 141 h 291"/>
              <a:gd name="T62" fmla="*/ 282 w 300"/>
              <a:gd name="T63" fmla="*/ 114 h 291"/>
              <a:gd name="T64" fmla="*/ 273 w 300"/>
              <a:gd name="T65" fmla="*/ 87 h 291"/>
              <a:gd name="T66" fmla="*/ 260 w 300"/>
              <a:gd name="T67" fmla="*/ 64 h 291"/>
              <a:gd name="T68" fmla="*/ 243 w 300"/>
              <a:gd name="T69" fmla="*/ 42 h 291"/>
              <a:gd name="T70" fmla="*/ 221 w 300"/>
              <a:gd name="T71" fmla="*/ 24 h 291"/>
              <a:gd name="T72" fmla="*/ 197 w 300"/>
              <a:gd name="T73" fmla="*/ 11 h 291"/>
              <a:gd name="T74" fmla="*/ 183 w 300"/>
              <a:gd name="T75" fmla="*/ 6 h 291"/>
              <a:gd name="T76" fmla="*/ 155 w 300"/>
              <a:gd name="T77" fmla="*/ 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0" h="291">
                <a:moveTo>
                  <a:pt x="142" y="0"/>
                </a:moveTo>
                <a:lnTo>
                  <a:pt x="142" y="0"/>
                </a:lnTo>
                <a:lnTo>
                  <a:pt x="131" y="0"/>
                </a:lnTo>
                <a:lnTo>
                  <a:pt x="120" y="1"/>
                </a:lnTo>
                <a:lnTo>
                  <a:pt x="111" y="4"/>
                </a:lnTo>
                <a:lnTo>
                  <a:pt x="100" y="6"/>
                </a:lnTo>
                <a:lnTo>
                  <a:pt x="90" y="10"/>
                </a:lnTo>
                <a:lnTo>
                  <a:pt x="82" y="13"/>
                </a:lnTo>
                <a:lnTo>
                  <a:pt x="72" y="18"/>
                </a:lnTo>
                <a:lnTo>
                  <a:pt x="63" y="24"/>
                </a:lnTo>
                <a:lnTo>
                  <a:pt x="55" y="30"/>
                </a:lnTo>
                <a:lnTo>
                  <a:pt x="46" y="36"/>
                </a:lnTo>
                <a:lnTo>
                  <a:pt x="39" y="44"/>
                </a:lnTo>
                <a:lnTo>
                  <a:pt x="33" y="52"/>
                </a:lnTo>
                <a:lnTo>
                  <a:pt x="26" y="59"/>
                </a:lnTo>
                <a:lnTo>
                  <a:pt x="21" y="69"/>
                </a:lnTo>
                <a:lnTo>
                  <a:pt x="15" y="78"/>
                </a:lnTo>
                <a:lnTo>
                  <a:pt x="11" y="87"/>
                </a:lnTo>
                <a:lnTo>
                  <a:pt x="11" y="87"/>
                </a:lnTo>
                <a:lnTo>
                  <a:pt x="6" y="102"/>
                </a:lnTo>
                <a:lnTo>
                  <a:pt x="3" y="115"/>
                </a:lnTo>
                <a:lnTo>
                  <a:pt x="0" y="130"/>
                </a:lnTo>
                <a:lnTo>
                  <a:pt x="0" y="143"/>
                </a:lnTo>
                <a:lnTo>
                  <a:pt x="0" y="156"/>
                </a:lnTo>
                <a:lnTo>
                  <a:pt x="3" y="170"/>
                </a:lnTo>
                <a:lnTo>
                  <a:pt x="6" y="183"/>
                </a:lnTo>
                <a:lnTo>
                  <a:pt x="11" y="196"/>
                </a:lnTo>
                <a:lnTo>
                  <a:pt x="17" y="209"/>
                </a:lnTo>
                <a:lnTo>
                  <a:pt x="23" y="221"/>
                </a:lnTo>
                <a:lnTo>
                  <a:pt x="32" y="232"/>
                </a:lnTo>
                <a:lnTo>
                  <a:pt x="40" y="241"/>
                </a:lnTo>
                <a:lnTo>
                  <a:pt x="51" y="251"/>
                </a:lnTo>
                <a:lnTo>
                  <a:pt x="62" y="260"/>
                </a:lnTo>
                <a:lnTo>
                  <a:pt x="74" y="267"/>
                </a:lnTo>
                <a:lnTo>
                  <a:pt x="88" y="273"/>
                </a:lnTo>
                <a:lnTo>
                  <a:pt x="88" y="273"/>
                </a:lnTo>
                <a:lnTo>
                  <a:pt x="95" y="277"/>
                </a:lnTo>
                <a:lnTo>
                  <a:pt x="95" y="277"/>
                </a:lnTo>
                <a:lnTo>
                  <a:pt x="112" y="283"/>
                </a:lnTo>
                <a:lnTo>
                  <a:pt x="129" y="287"/>
                </a:lnTo>
                <a:lnTo>
                  <a:pt x="147" y="290"/>
                </a:lnTo>
                <a:lnTo>
                  <a:pt x="165" y="291"/>
                </a:lnTo>
                <a:lnTo>
                  <a:pt x="165" y="291"/>
                </a:lnTo>
                <a:lnTo>
                  <a:pt x="187" y="290"/>
                </a:lnTo>
                <a:lnTo>
                  <a:pt x="206" y="286"/>
                </a:lnTo>
                <a:lnTo>
                  <a:pt x="225" y="283"/>
                </a:lnTo>
                <a:lnTo>
                  <a:pt x="240" y="277"/>
                </a:lnTo>
                <a:lnTo>
                  <a:pt x="253" y="272"/>
                </a:lnTo>
                <a:lnTo>
                  <a:pt x="262" y="267"/>
                </a:lnTo>
                <a:lnTo>
                  <a:pt x="272" y="262"/>
                </a:lnTo>
                <a:lnTo>
                  <a:pt x="300" y="245"/>
                </a:lnTo>
                <a:lnTo>
                  <a:pt x="268" y="235"/>
                </a:lnTo>
                <a:lnTo>
                  <a:pt x="268" y="235"/>
                </a:lnTo>
                <a:lnTo>
                  <a:pt x="254" y="229"/>
                </a:lnTo>
                <a:lnTo>
                  <a:pt x="254" y="229"/>
                </a:lnTo>
                <a:lnTo>
                  <a:pt x="265" y="213"/>
                </a:lnTo>
                <a:lnTo>
                  <a:pt x="273" y="196"/>
                </a:lnTo>
                <a:lnTo>
                  <a:pt x="273" y="196"/>
                </a:lnTo>
                <a:lnTo>
                  <a:pt x="278" y="183"/>
                </a:lnTo>
                <a:lnTo>
                  <a:pt x="282" y="169"/>
                </a:lnTo>
                <a:lnTo>
                  <a:pt x="283" y="155"/>
                </a:lnTo>
                <a:lnTo>
                  <a:pt x="284" y="141"/>
                </a:lnTo>
                <a:lnTo>
                  <a:pt x="283" y="127"/>
                </a:lnTo>
                <a:lnTo>
                  <a:pt x="282" y="114"/>
                </a:lnTo>
                <a:lnTo>
                  <a:pt x="278" y="101"/>
                </a:lnTo>
                <a:lnTo>
                  <a:pt x="273" y="87"/>
                </a:lnTo>
                <a:lnTo>
                  <a:pt x="267" y="75"/>
                </a:lnTo>
                <a:lnTo>
                  <a:pt x="260" y="64"/>
                </a:lnTo>
                <a:lnTo>
                  <a:pt x="253" y="52"/>
                </a:lnTo>
                <a:lnTo>
                  <a:pt x="243" y="42"/>
                </a:lnTo>
                <a:lnTo>
                  <a:pt x="233" y="33"/>
                </a:lnTo>
                <a:lnTo>
                  <a:pt x="221" y="24"/>
                </a:lnTo>
                <a:lnTo>
                  <a:pt x="209" y="17"/>
                </a:lnTo>
                <a:lnTo>
                  <a:pt x="197" y="11"/>
                </a:lnTo>
                <a:lnTo>
                  <a:pt x="197" y="11"/>
                </a:lnTo>
                <a:lnTo>
                  <a:pt x="183" y="6"/>
                </a:lnTo>
                <a:lnTo>
                  <a:pt x="170" y="2"/>
                </a:lnTo>
                <a:lnTo>
                  <a:pt x="155" y="1"/>
                </a:lnTo>
                <a:lnTo>
                  <a:pt x="1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9" name="Freeform 74"/>
          <p:cNvSpPr>
            <a:spLocks/>
          </p:cNvSpPr>
          <p:nvPr/>
        </p:nvSpPr>
        <p:spPr bwMode="auto">
          <a:xfrm>
            <a:off x="2874738" y="3292952"/>
            <a:ext cx="119982" cy="784321"/>
          </a:xfrm>
          <a:custGeom>
            <a:avLst/>
            <a:gdLst>
              <a:gd name="T0" fmla="*/ 22 w 45"/>
              <a:gd name="T1" fmla="*/ 0 h 276"/>
              <a:gd name="T2" fmla="*/ 22 w 45"/>
              <a:gd name="T3" fmla="*/ 0 h 276"/>
              <a:gd name="T4" fmla="*/ 13 w 45"/>
              <a:gd name="T5" fmla="*/ 33 h 276"/>
              <a:gd name="T6" fmla="*/ 6 w 45"/>
              <a:gd name="T7" fmla="*/ 68 h 276"/>
              <a:gd name="T8" fmla="*/ 1 w 45"/>
              <a:gd name="T9" fmla="*/ 102 h 276"/>
              <a:gd name="T10" fmla="*/ 0 w 45"/>
              <a:gd name="T11" fmla="*/ 138 h 276"/>
              <a:gd name="T12" fmla="*/ 0 w 45"/>
              <a:gd name="T13" fmla="*/ 138 h 276"/>
              <a:gd name="T14" fmla="*/ 1 w 45"/>
              <a:gd name="T15" fmla="*/ 175 h 276"/>
              <a:gd name="T16" fmla="*/ 6 w 45"/>
              <a:gd name="T17" fmla="*/ 210 h 276"/>
              <a:gd name="T18" fmla="*/ 13 w 45"/>
              <a:gd name="T19" fmla="*/ 244 h 276"/>
              <a:gd name="T20" fmla="*/ 22 w 45"/>
              <a:gd name="T21" fmla="*/ 276 h 276"/>
              <a:gd name="T22" fmla="*/ 22 w 45"/>
              <a:gd name="T23" fmla="*/ 276 h 276"/>
              <a:gd name="T24" fmla="*/ 32 w 45"/>
              <a:gd name="T25" fmla="*/ 244 h 276"/>
              <a:gd name="T26" fmla="*/ 39 w 45"/>
              <a:gd name="T27" fmla="*/ 210 h 276"/>
              <a:gd name="T28" fmla="*/ 44 w 45"/>
              <a:gd name="T29" fmla="*/ 175 h 276"/>
              <a:gd name="T30" fmla="*/ 45 w 45"/>
              <a:gd name="T31" fmla="*/ 138 h 276"/>
              <a:gd name="T32" fmla="*/ 45 w 45"/>
              <a:gd name="T33" fmla="*/ 138 h 276"/>
              <a:gd name="T34" fmla="*/ 44 w 45"/>
              <a:gd name="T35" fmla="*/ 102 h 276"/>
              <a:gd name="T36" fmla="*/ 39 w 45"/>
              <a:gd name="T37" fmla="*/ 68 h 276"/>
              <a:gd name="T38" fmla="*/ 32 w 45"/>
              <a:gd name="T39" fmla="*/ 33 h 276"/>
              <a:gd name="T40" fmla="*/ 22 w 45"/>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276">
                <a:moveTo>
                  <a:pt x="22" y="0"/>
                </a:moveTo>
                <a:lnTo>
                  <a:pt x="22" y="0"/>
                </a:lnTo>
                <a:lnTo>
                  <a:pt x="13" y="33"/>
                </a:lnTo>
                <a:lnTo>
                  <a:pt x="6" y="68"/>
                </a:lnTo>
                <a:lnTo>
                  <a:pt x="1" y="102"/>
                </a:lnTo>
                <a:lnTo>
                  <a:pt x="0" y="138"/>
                </a:lnTo>
                <a:lnTo>
                  <a:pt x="0" y="138"/>
                </a:lnTo>
                <a:lnTo>
                  <a:pt x="1" y="175"/>
                </a:lnTo>
                <a:lnTo>
                  <a:pt x="6" y="210"/>
                </a:lnTo>
                <a:lnTo>
                  <a:pt x="13" y="244"/>
                </a:lnTo>
                <a:lnTo>
                  <a:pt x="22" y="276"/>
                </a:lnTo>
                <a:lnTo>
                  <a:pt x="22" y="276"/>
                </a:lnTo>
                <a:lnTo>
                  <a:pt x="32" y="244"/>
                </a:lnTo>
                <a:lnTo>
                  <a:pt x="39" y="210"/>
                </a:lnTo>
                <a:lnTo>
                  <a:pt x="44" y="175"/>
                </a:lnTo>
                <a:lnTo>
                  <a:pt x="45" y="138"/>
                </a:lnTo>
                <a:lnTo>
                  <a:pt x="45" y="138"/>
                </a:lnTo>
                <a:lnTo>
                  <a:pt x="44" y="102"/>
                </a:lnTo>
                <a:lnTo>
                  <a:pt x="39" y="68"/>
                </a:lnTo>
                <a:lnTo>
                  <a:pt x="32" y="33"/>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7" name="Freeform 82"/>
          <p:cNvSpPr>
            <a:spLocks/>
          </p:cNvSpPr>
          <p:nvPr/>
        </p:nvSpPr>
        <p:spPr bwMode="auto">
          <a:xfrm>
            <a:off x="2250560" y="4429381"/>
            <a:ext cx="2485568" cy="2485569"/>
          </a:xfrm>
          <a:custGeom>
            <a:avLst/>
            <a:gdLst>
              <a:gd name="T0" fmla="*/ 579 w 856"/>
              <a:gd name="T1" fmla="*/ 0 h 857"/>
              <a:gd name="T2" fmla="*/ 510 w 856"/>
              <a:gd name="T3" fmla="*/ 17 h 857"/>
              <a:gd name="T4" fmla="*/ 475 w 856"/>
              <a:gd name="T5" fmla="*/ 21 h 857"/>
              <a:gd name="T6" fmla="*/ 439 w 856"/>
              <a:gd name="T7" fmla="*/ 22 h 857"/>
              <a:gd name="T8" fmla="*/ 421 w 856"/>
              <a:gd name="T9" fmla="*/ 22 h 857"/>
              <a:gd name="T10" fmla="*/ 385 w 856"/>
              <a:gd name="T11" fmla="*/ 20 h 857"/>
              <a:gd name="T12" fmla="*/ 333 w 856"/>
              <a:gd name="T13" fmla="*/ 10 h 857"/>
              <a:gd name="T14" fmla="*/ 299 w 856"/>
              <a:gd name="T15" fmla="*/ 0 h 857"/>
              <a:gd name="T16" fmla="*/ 236 w 856"/>
              <a:gd name="T17" fmla="*/ 27 h 857"/>
              <a:gd name="T18" fmla="*/ 179 w 856"/>
              <a:gd name="T19" fmla="*/ 62 h 857"/>
              <a:gd name="T20" fmla="*/ 128 w 856"/>
              <a:gd name="T21" fmla="*/ 107 h 857"/>
              <a:gd name="T22" fmla="*/ 85 w 856"/>
              <a:gd name="T23" fmla="*/ 158 h 857"/>
              <a:gd name="T24" fmla="*/ 48 w 856"/>
              <a:gd name="T25" fmla="*/ 215 h 857"/>
              <a:gd name="T26" fmla="*/ 21 w 856"/>
              <a:gd name="T27" fmla="*/ 278 h 857"/>
              <a:gd name="T28" fmla="*/ 6 w 856"/>
              <a:gd name="T29" fmla="*/ 346 h 857"/>
              <a:gd name="T30" fmla="*/ 0 w 856"/>
              <a:gd name="T31" fmla="*/ 399 h 857"/>
              <a:gd name="T32" fmla="*/ 0 w 856"/>
              <a:gd name="T33" fmla="*/ 416 h 857"/>
              <a:gd name="T34" fmla="*/ 2 w 856"/>
              <a:gd name="T35" fmla="*/ 463 h 857"/>
              <a:gd name="T36" fmla="*/ 8 w 856"/>
              <a:gd name="T37" fmla="*/ 506 h 857"/>
              <a:gd name="T38" fmla="*/ 19 w 856"/>
              <a:gd name="T39" fmla="*/ 547 h 857"/>
              <a:gd name="T40" fmla="*/ 34 w 856"/>
              <a:gd name="T41" fmla="*/ 589 h 857"/>
              <a:gd name="T42" fmla="*/ 53 w 856"/>
              <a:gd name="T43" fmla="*/ 626 h 857"/>
              <a:gd name="T44" fmla="*/ 75 w 856"/>
              <a:gd name="T45" fmla="*/ 663 h 857"/>
              <a:gd name="T46" fmla="*/ 100 w 856"/>
              <a:gd name="T47" fmla="*/ 697 h 857"/>
              <a:gd name="T48" fmla="*/ 128 w 856"/>
              <a:gd name="T49" fmla="*/ 728 h 857"/>
              <a:gd name="T50" fmla="*/ 160 w 856"/>
              <a:gd name="T51" fmla="*/ 756 h 857"/>
              <a:gd name="T52" fmla="*/ 194 w 856"/>
              <a:gd name="T53" fmla="*/ 781 h 857"/>
              <a:gd name="T54" fmla="*/ 230 w 856"/>
              <a:gd name="T55" fmla="*/ 803 h 857"/>
              <a:gd name="T56" fmla="*/ 268 w 856"/>
              <a:gd name="T57" fmla="*/ 822 h 857"/>
              <a:gd name="T58" fmla="*/ 308 w 856"/>
              <a:gd name="T59" fmla="*/ 837 h 857"/>
              <a:gd name="T60" fmla="*/ 350 w 856"/>
              <a:gd name="T61" fmla="*/ 848 h 857"/>
              <a:gd name="T62" fmla="*/ 394 w 856"/>
              <a:gd name="T63" fmla="*/ 854 h 857"/>
              <a:gd name="T64" fmla="*/ 439 w 856"/>
              <a:gd name="T65" fmla="*/ 857 h 857"/>
              <a:gd name="T66" fmla="*/ 457 w 856"/>
              <a:gd name="T67" fmla="*/ 857 h 857"/>
              <a:gd name="T68" fmla="*/ 510 w 856"/>
              <a:gd name="T69" fmla="*/ 851 h 857"/>
              <a:gd name="T70" fmla="*/ 578 w 856"/>
              <a:gd name="T71" fmla="*/ 834 h 857"/>
              <a:gd name="T72" fmla="*/ 641 w 856"/>
              <a:gd name="T73" fmla="*/ 807 h 857"/>
              <a:gd name="T74" fmla="*/ 699 w 856"/>
              <a:gd name="T75" fmla="*/ 772 h 857"/>
              <a:gd name="T76" fmla="*/ 750 w 856"/>
              <a:gd name="T77" fmla="*/ 728 h 857"/>
              <a:gd name="T78" fmla="*/ 794 w 856"/>
              <a:gd name="T79" fmla="*/ 676 h 857"/>
              <a:gd name="T80" fmla="*/ 830 w 856"/>
              <a:gd name="T81" fmla="*/ 619 h 857"/>
              <a:gd name="T82" fmla="*/ 856 w 856"/>
              <a:gd name="T83" fmla="*/ 555 h 857"/>
              <a:gd name="T84" fmla="*/ 847 w 856"/>
              <a:gd name="T85" fmla="*/ 522 h 857"/>
              <a:gd name="T86" fmla="*/ 835 w 856"/>
              <a:gd name="T87" fmla="*/ 453 h 857"/>
              <a:gd name="T88" fmla="*/ 834 w 856"/>
              <a:gd name="T89" fmla="*/ 416 h 857"/>
              <a:gd name="T90" fmla="*/ 840 w 856"/>
              <a:gd name="T91" fmla="*/ 346 h 857"/>
              <a:gd name="T92" fmla="*/ 856 w 856"/>
              <a:gd name="T93" fmla="*/ 278 h 857"/>
              <a:gd name="T94" fmla="*/ 847 w 856"/>
              <a:gd name="T95" fmla="*/ 254 h 857"/>
              <a:gd name="T96" fmla="*/ 826 w 856"/>
              <a:gd name="T97" fmla="*/ 208 h 857"/>
              <a:gd name="T98" fmla="*/ 799 w 856"/>
              <a:gd name="T99" fmla="*/ 165 h 857"/>
              <a:gd name="T100" fmla="*/ 767 w 856"/>
              <a:gd name="T101" fmla="*/ 125 h 857"/>
              <a:gd name="T102" fmla="*/ 732 w 856"/>
              <a:gd name="T103" fmla="*/ 89 h 857"/>
              <a:gd name="T104" fmla="*/ 692 w 856"/>
              <a:gd name="T105" fmla="*/ 57 h 857"/>
              <a:gd name="T106" fmla="*/ 650 w 856"/>
              <a:gd name="T107" fmla="*/ 31 h 857"/>
              <a:gd name="T108" fmla="*/ 604 w 856"/>
              <a:gd name="T109" fmla="*/ 9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6" h="857">
                <a:moveTo>
                  <a:pt x="579" y="0"/>
                </a:moveTo>
                <a:lnTo>
                  <a:pt x="579" y="0"/>
                </a:lnTo>
                <a:lnTo>
                  <a:pt x="545" y="10"/>
                </a:lnTo>
                <a:lnTo>
                  <a:pt x="510" y="17"/>
                </a:lnTo>
                <a:lnTo>
                  <a:pt x="493" y="20"/>
                </a:lnTo>
                <a:lnTo>
                  <a:pt x="475" y="21"/>
                </a:lnTo>
                <a:lnTo>
                  <a:pt x="457" y="22"/>
                </a:lnTo>
                <a:lnTo>
                  <a:pt x="439" y="22"/>
                </a:lnTo>
                <a:lnTo>
                  <a:pt x="439" y="22"/>
                </a:lnTo>
                <a:lnTo>
                  <a:pt x="421" y="22"/>
                </a:lnTo>
                <a:lnTo>
                  <a:pt x="402" y="21"/>
                </a:lnTo>
                <a:lnTo>
                  <a:pt x="385" y="20"/>
                </a:lnTo>
                <a:lnTo>
                  <a:pt x="367" y="17"/>
                </a:lnTo>
                <a:lnTo>
                  <a:pt x="333" y="10"/>
                </a:lnTo>
                <a:lnTo>
                  <a:pt x="299" y="0"/>
                </a:lnTo>
                <a:lnTo>
                  <a:pt x="299" y="0"/>
                </a:lnTo>
                <a:lnTo>
                  <a:pt x="266" y="13"/>
                </a:lnTo>
                <a:lnTo>
                  <a:pt x="236" y="27"/>
                </a:lnTo>
                <a:lnTo>
                  <a:pt x="207" y="44"/>
                </a:lnTo>
                <a:lnTo>
                  <a:pt x="179" y="62"/>
                </a:lnTo>
                <a:lnTo>
                  <a:pt x="152" y="84"/>
                </a:lnTo>
                <a:lnTo>
                  <a:pt x="128" y="107"/>
                </a:lnTo>
                <a:lnTo>
                  <a:pt x="105" y="131"/>
                </a:lnTo>
                <a:lnTo>
                  <a:pt x="85" y="158"/>
                </a:lnTo>
                <a:lnTo>
                  <a:pt x="65" y="186"/>
                </a:lnTo>
                <a:lnTo>
                  <a:pt x="48" y="215"/>
                </a:lnTo>
                <a:lnTo>
                  <a:pt x="34" y="247"/>
                </a:lnTo>
                <a:lnTo>
                  <a:pt x="21" y="278"/>
                </a:lnTo>
                <a:lnTo>
                  <a:pt x="12" y="312"/>
                </a:lnTo>
                <a:lnTo>
                  <a:pt x="6" y="346"/>
                </a:lnTo>
                <a:lnTo>
                  <a:pt x="1" y="381"/>
                </a:lnTo>
                <a:lnTo>
                  <a:pt x="0" y="399"/>
                </a:lnTo>
                <a:lnTo>
                  <a:pt x="0" y="416"/>
                </a:lnTo>
                <a:lnTo>
                  <a:pt x="0" y="416"/>
                </a:lnTo>
                <a:lnTo>
                  <a:pt x="0" y="439"/>
                </a:lnTo>
                <a:lnTo>
                  <a:pt x="2" y="463"/>
                </a:lnTo>
                <a:lnTo>
                  <a:pt x="4" y="484"/>
                </a:lnTo>
                <a:lnTo>
                  <a:pt x="8" y="506"/>
                </a:lnTo>
                <a:lnTo>
                  <a:pt x="13" y="527"/>
                </a:lnTo>
                <a:lnTo>
                  <a:pt x="19" y="547"/>
                </a:lnTo>
                <a:lnTo>
                  <a:pt x="26" y="568"/>
                </a:lnTo>
                <a:lnTo>
                  <a:pt x="34" y="589"/>
                </a:lnTo>
                <a:lnTo>
                  <a:pt x="43" y="608"/>
                </a:lnTo>
                <a:lnTo>
                  <a:pt x="53" y="626"/>
                </a:lnTo>
                <a:lnTo>
                  <a:pt x="63" y="644"/>
                </a:lnTo>
                <a:lnTo>
                  <a:pt x="75" y="663"/>
                </a:lnTo>
                <a:lnTo>
                  <a:pt x="87" y="680"/>
                </a:lnTo>
                <a:lnTo>
                  <a:pt x="100" y="697"/>
                </a:lnTo>
                <a:lnTo>
                  <a:pt x="114" y="712"/>
                </a:lnTo>
                <a:lnTo>
                  <a:pt x="128" y="728"/>
                </a:lnTo>
                <a:lnTo>
                  <a:pt x="144" y="743"/>
                </a:lnTo>
                <a:lnTo>
                  <a:pt x="160" y="756"/>
                </a:lnTo>
                <a:lnTo>
                  <a:pt x="175" y="769"/>
                </a:lnTo>
                <a:lnTo>
                  <a:pt x="194" y="781"/>
                </a:lnTo>
                <a:lnTo>
                  <a:pt x="211" y="792"/>
                </a:lnTo>
                <a:lnTo>
                  <a:pt x="230" y="803"/>
                </a:lnTo>
                <a:lnTo>
                  <a:pt x="248" y="813"/>
                </a:lnTo>
                <a:lnTo>
                  <a:pt x="268" y="822"/>
                </a:lnTo>
                <a:lnTo>
                  <a:pt x="288" y="830"/>
                </a:lnTo>
                <a:lnTo>
                  <a:pt x="308" y="837"/>
                </a:lnTo>
                <a:lnTo>
                  <a:pt x="330" y="843"/>
                </a:lnTo>
                <a:lnTo>
                  <a:pt x="350" y="848"/>
                </a:lnTo>
                <a:lnTo>
                  <a:pt x="372" y="852"/>
                </a:lnTo>
                <a:lnTo>
                  <a:pt x="394" y="854"/>
                </a:lnTo>
                <a:lnTo>
                  <a:pt x="417" y="855"/>
                </a:lnTo>
                <a:lnTo>
                  <a:pt x="439" y="857"/>
                </a:lnTo>
                <a:lnTo>
                  <a:pt x="439" y="857"/>
                </a:lnTo>
                <a:lnTo>
                  <a:pt x="457" y="857"/>
                </a:lnTo>
                <a:lnTo>
                  <a:pt x="475" y="855"/>
                </a:lnTo>
                <a:lnTo>
                  <a:pt x="510" y="851"/>
                </a:lnTo>
                <a:lnTo>
                  <a:pt x="544" y="843"/>
                </a:lnTo>
                <a:lnTo>
                  <a:pt x="578" y="834"/>
                </a:lnTo>
                <a:lnTo>
                  <a:pt x="611" y="822"/>
                </a:lnTo>
                <a:lnTo>
                  <a:pt x="641" y="807"/>
                </a:lnTo>
                <a:lnTo>
                  <a:pt x="670" y="791"/>
                </a:lnTo>
                <a:lnTo>
                  <a:pt x="699" y="772"/>
                </a:lnTo>
                <a:lnTo>
                  <a:pt x="725" y="750"/>
                </a:lnTo>
                <a:lnTo>
                  <a:pt x="750" y="728"/>
                </a:lnTo>
                <a:lnTo>
                  <a:pt x="773" y="703"/>
                </a:lnTo>
                <a:lnTo>
                  <a:pt x="794" y="676"/>
                </a:lnTo>
                <a:lnTo>
                  <a:pt x="814" y="648"/>
                </a:lnTo>
                <a:lnTo>
                  <a:pt x="830" y="619"/>
                </a:lnTo>
                <a:lnTo>
                  <a:pt x="844" y="587"/>
                </a:lnTo>
                <a:lnTo>
                  <a:pt x="856" y="555"/>
                </a:lnTo>
                <a:lnTo>
                  <a:pt x="856" y="555"/>
                </a:lnTo>
                <a:lnTo>
                  <a:pt x="847" y="522"/>
                </a:lnTo>
                <a:lnTo>
                  <a:pt x="840" y="488"/>
                </a:lnTo>
                <a:lnTo>
                  <a:pt x="835" y="453"/>
                </a:lnTo>
                <a:lnTo>
                  <a:pt x="834" y="416"/>
                </a:lnTo>
                <a:lnTo>
                  <a:pt x="834" y="416"/>
                </a:lnTo>
                <a:lnTo>
                  <a:pt x="835" y="381"/>
                </a:lnTo>
                <a:lnTo>
                  <a:pt x="840" y="346"/>
                </a:lnTo>
                <a:lnTo>
                  <a:pt x="847" y="312"/>
                </a:lnTo>
                <a:lnTo>
                  <a:pt x="856" y="278"/>
                </a:lnTo>
                <a:lnTo>
                  <a:pt x="856" y="278"/>
                </a:lnTo>
                <a:lnTo>
                  <a:pt x="847" y="254"/>
                </a:lnTo>
                <a:lnTo>
                  <a:pt x="838" y="231"/>
                </a:lnTo>
                <a:lnTo>
                  <a:pt x="826" y="208"/>
                </a:lnTo>
                <a:lnTo>
                  <a:pt x="814" y="186"/>
                </a:lnTo>
                <a:lnTo>
                  <a:pt x="799" y="165"/>
                </a:lnTo>
                <a:lnTo>
                  <a:pt x="784" y="145"/>
                </a:lnTo>
                <a:lnTo>
                  <a:pt x="767" y="125"/>
                </a:lnTo>
                <a:lnTo>
                  <a:pt x="750" y="107"/>
                </a:lnTo>
                <a:lnTo>
                  <a:pt x="732" y="89"/>
                </a:lnTo>
                <a:lnTo>
                  <a:pt x="713" y="73"/>
                </a:lnTo>
                <a:lnTo>
                  <a:pt x="692" y="57"/>
                </a:lnTo>
                <a:lnTo>
                  <a:pt x="672" y="44"/>
                </a:lnTo>
                <a:lnTo>
                  <a:pt x="650" y="31"/>
                </a:lnTo>
                <a:lnTo>
                  <a:pt x="627" y="20"/>
                </a:lnTo>
                <a:lnTo>
                  <a:pt x="604" y="9"/>
                </a:lnTo>
                <a:lnTo>
                  <a:pt x="5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1" name="Freeform 87"/>
          <p:cNvSpPr>
            <a:spLocks/>
          </p:cNvSpPr>
          <p:nvPr/>
        </p:nvSpPr>
        <p:spPr bwMode="auto">
          <a:xfrm>
            <a:off x="471321" y="4811426"/>
            <a:ext cx="743347" cy="760772"/>
          </a:xfrm>
          <a:custGeom>
            <a:avLst/>
            <a:gdLst>
              <a:gd name="T0" fmla="*/ 127 w 255"/>
              <a:gd name="T1" fmla="*/ 0 h 261"/>
              <a:gd name="T2" fmla="*/ 151 w 255"/>
              <a:gd name="T3" fmla="*/ 2 h 261"/>
              <a:gd name="T4" fmla="*/ 176 w 255"/>
              <a:gd name="T5" fmla="*/ 10 h 261"/>
              <a:gd name="T6" fmla="*/ 188 w 255"/>
              <a:gd name="T7" fmla="*/ 16 h 261"/>
              <a:gd name="T8" fmla="*/ 208 w 255"/>
              <a:gd name="T9" fmla="*/ 29 h 261"/>
              <a:gd name="T10" fmla="*/ 225 w 255"/>
              <a:gd name="T11" fmla="*/ 47 h 261"/>
              <a:gd name="T12" fmla="*/ 239 w 255"/>
              <a:gd name="T13" fmla="*/ 68 h 261"/>
              <a:gd name="T14" fmla="*/ 248 w 255"/>
              <a:gd name="T15" fmla="*/ 90 h 261"/>
              <a:gd name="T16" fmla="*/ 253 w 255"/>
              <a:gd name="T17" fmla="*/ 114 h 261"/>
              <a:gd name="T18" fmla="*/ 253 w 255"/>
              <a:gd name="T19" fmla="*/ 138 h 261"/>
              <a:gd name="T20" fmla="*/ 248 w 255"/>
              <a:gd name="T21" fmla="*/ 164 h 261"/>
              <a:gd name="T22" fmla="*/ 245 w 255"/>
              <a:gd name="T23" fmla="*/ 176 h 261"/>
              <a:gd name="T24" fmla="*/ 231 w 255"/>
              <a:gd name="T25" fmla="*/ 198 h 261"/>
              <a:gd name="T26" fmla="*/ 216 w 255"/>
              <a:gd name="T27" fmla="*/ 217 h 261"/>
              <a:gd name="T28" fmla="*/ 223 w 255"/>
              <a:gd name="T29" fmla="*/ 222 h 261"/>
              <a:gd name="T30" fmla="*/ 239 w 255"/>
              <a:gd name="T31" fmla="*/ 230 h 261"/>
              <a:gd name="T32" fmla="*/ 248 w 255"/>
              <a:gd name="T33" fmla="*/ 234 h 261"/>
              <a:gd name="T34" fmla="*/ 233 w 255"/>
              <a:gd name="T35" fmla="*/ 243 h 261"/>
              <a:gd name="T36" fmla="*/ 206 w 255"/>
              <a:gd name="T37" fmla="*/ 252 h 261"/>
              <a:gd name="T38" fmla="*/ 171 w 255"/>
              <a:gd name="T39" fmla="*/ 260 h 261"/>
              <a:gd name="T40" fmla="*/ 150 w 255"/>
              <a:gd name="T41" fmla="*/ 261 h 261"/>
              <a:gd name="T42" fmla="*/ 119 w 255"/>
              <a:gd name="T43" fmla="*/ 257 h 261"/>
              <a:gd name="T44" fmla="*/ 86 w 255"/>
              <a:gd name="T45" fmla="*/ 247 h 261"/>
              <a:gd name="T46" fmla="*/ 79 w 255"/>
              <a:gd name="T47" fmla="*/ 244 h 261"/>
              <a:gd name="T48" fmla="*/ 67 w 255"/>
              <a:gd name="T49" fmla="*/ 239 h 261"/>
              <a:gd name="T50" fmla="*/ 46 w 255"/>
              <a:gd name="T51" fmla="*/ 224 h 261"/>
              <a:gd name="T52" fmla="*/ 29 w 255"/>
              <a:gd name="T53" fmla="*/ 207 h 261"/>
              <a:gd name="T54" fmla="*/ 14 w 255"/>
              <a:gd name="T55" fmla="*/ 187 h 261"/>
              <a:gd name="T56" fmla="*/ 6 w 255"/>
              <a:gd name="T57" fmla="*/ 164 h 261"/>
              <a:gd name="T58" fmla="*/ 1 w 255"/>
              <a:gd name="T59" fmla="*/ 141 h 261"/>
              <a:gd name="T60" fmla="*/ 1 w 255"/>
              <a:gd name="T61" fmla="*/ 115 h 261"/>
              <a:gd name="T62" fmla="*/ 6 w 255"/>
              <a:gd name="T63" fmla="*/ 91 h 261"/>
              <a:gd name="T64" fmla="*/ 9 w 255"/>
              <a:gd name="T65" fmla="*/ 79 h 261"/>
              <a:gd name="T66" fmla="*/ 18 w 255"/>
              <a:gd name="T67" fmla="*/ 61 h 261"/>
              <a:gd name="T68" fmla="*/ 42 w 255"/>
              <a:gd name="T69" fmla="*/ 32 h 261"/>
              <a:gd name="T70" fmla="*/ 74 w 255"/>
              <a:gd name="T71" fmla="*/ 12 h 261"/>
              <a:gd name="T72" fmla="*/ 109 w 255"/>
              <a:gd name="T73" fmla="*/ 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61">
                <a:moveTo>
                  <a:pt x="127" y="0"/>
                </a:moveTo>
                <a:lnTo>
                  <a:pt x="127" y="0"/>
                </a:lnTo>
                <a:lnTo>
                  <a:pt x="139" y="0"/>
                </a:lnTo>
                <a:lnTo>
                  <a:pt x="151" y="2"/>
                </a:lnTo>
                <a:lnTo>
                  <a:pt x="164" y="5"/>
                </a:lnTo>
                <a:lnTo>
                  <a:pt x="176" y="10"/>
                </a:lnTo>
                <a:lnTo>
                  <a:pt x="176" y="10"/>
                </a:lnTo>
                <a:lnTo>
                  <a:pt x="188" y="16"/>
                </a:lnTo>
                <a:lnTo>
                  <a:pt x="199" y="22"/>
                </a:lnTo>
                <a:lnTo>
                  <a:pt x="208" y="29"/>
                </a:lnTo>
                <a:lnTo>
                  <a:pt x="217" y="38"/>
                </a:lnTo>
                <a:lnTo>
                  <a:pt x="225" y="47"/>
                </a:lnTo>
                <a:lnTo>
                  <a:pt x="233" y="57"/>
                </a:lnTo>
                <a:lnTo>
                  <a:pt x="239" y="68"/>
                </a:lnTo>
                <a:lnTo>
                  <a:pt x="245" y="79"/>
                </a:lnTo>
                <a:lnTo>
                  <a:pt x="248" y="90"/>
                </a:lnTo>
                <a:lnTo>
                  <a:pt x="251" y="102"/>
                </a:lnTo>
                <a:lnTo>
                  <a:pt x="253" y="114"/>
                </a:lnTo>
                <a:lnTo>
                  <a:pt x="255" y="126"/>
                </a:lnTo>
                <a:lnTo>
                  <a:pt x="253" y="138"/>
                </a:lnTo>
                <a:lnTo>
                  <a:pt x="252" y="150"/>
                </a:lnTo>
                <a:lnTo>
                  <a:pt x="248" y="164"/>
                </a:lnTo>
                <a:lnTo>
                  <a:pt x="245" y="176"/>
                </a:lnTo>
                <a:lnTo>
                  <a:pt x="245" y="176"/>
                </a:lnTo>
                <a:lnTo>
                  <a:pt x="239" y="187"/>
                </a:lnTo>
                <a:lnTo>
                  <a:pt x="231" y="198"/>
                </a:lnTo>
                <a:lnTo>
                  <a:pt x="224" y="209"/>
                </a:lnTo>
                <a:lnTo>
                  <a:pt x="216" y="217"/>
                </a:lnTo>
                <a:lnTo>
                  <a:pt x="216" y="217"/>
                </a:lnTo>
                <a:lnTo>
                  <a:pt x="223" y="222"/>
                </a:lnTo>
                <a:lnTo>
                  <a:pt x="230" y="227"/>
                </a:lnTo>
                <a:lnTo>
                  <a:pt x="239" y="230"/>
                </a:lnTo>
                <a:lnTo>
                  <a:pt x="248" y="234"/>
                </a:lnTo>
                <a:lnTo>
                  <a:pt x="248" y="234"/>
                </a:lnTo>
                <a:lnTo>
                  <a:pt x="241" y="239"/>
                </a:lnTo>
                <a:lnTo>
                  <a:pt x="233" y="243"/>
                </a:lnTo>
                <a:lnTo>
                  <a:pt x="221" y="247"/>
                </a:lnTo>
                <a:lnTo>
                  <a:pt x="206" y="252"/>
                </a:lnTo>
                <a:lnTo>
                  <a:pt x="189" y="257"/>
                </a:lnTo>
                <a:lnTo>
                  <a:pt x="171" y="260"/>
                </a:lnTo>
                <a:lnTo>
                  <a:pt x="150" y="261"/>
                </a:lnTo>
                <a:lnTo>
                  <a:pt x="150" y="261"/>
                </a:lnTo>
                <a:lnTo>
                  <a:pt x="134" y="260"/>
                </a:lnTo>
                <a:lnTo>
                  <a:pt x="119" y="257"/>
                </a:lnTo>
                <a:lnTo>
                  <a:pt x="102" y="253"/>
                </a:lnTo>
                <a:lnTo>
                  <a:pt x="86" y="247"/>
                </a:lnTo>
                <a:lnTo>
                  <a:pt x="86" y="247"/>
                </a:lnTo>
                <a:lnTo>
                  <a:pt x="79" y="244"/>
                </a:lnTo>
                <a:lnTo>
                  <a:pt x="79" y="244"/>
                </a:lnTo>
                <a:lnTo>
                  <a:pt x="67" y="239"/>
                </a:lnTo>
                <a:lnTo>
                  <a:pt x="56" y="232"/>
                </a:lnTo>
                <a:lnTo>
                  <a:pt x="46" y="224"/>
                </a:lnTo>
                <a:lnTo>
                  <a:pt x="36" y="216"/>
                </a:lnTo>
                <a:lnTo>
                  <a:pt x="29" y="207"/>
                </a:lnTo>
                <a:lnTo>
                  <a:pt x="22" y="196"/>
                </a:lnTo>
                <a:lnTo>
                  <a:pt x="14" y="187"/>
                </a:lnTo>
                <a:lnTo>
                  <a:pt x="9" y="176"/>
                </a:lnTo>
                <a:lnTo>
                  <a:pt x="6" y="164"/>
                </a:lnTo>
                <a:lnTo>
                  <a:pt x="2" y="152"/>
                </a:lnTo>
                <a:lnTo>
                  <a:pt x="1" y="141"/>
                </a:lnTo>
                <a:lnTo>
                  <a:pt x="0" y="127"/>
                </a:lnTo>
                <a:lnTo>
                  <a:pt x="1" y="115"/>
                </a:lnTo>
                <a:lnTo>
                  <a:pt x="2" y="103"/>
                </a:lnTo>
                <a:lnTo>
                  <a:pt x="6" y="91"/>
                </a:lnTo>
                <a:lnTo>
                  <a:pt x="9" y="79"/>
                </a:lnTo>
                <a:lnTo>
                  <a:pt x="9" y="79"/>
                </a:lnTo>
                <a:lnTo>
                  <a:pt x="14" y="69"/>
                </a:lnTo>
                <a:lnTo>
                  <a:pt x="18" y="61"/>
                </a:lnTo>
                <a:lnTo>
                  <a:pt x="30" y="45"/>
                </a:lnTo>
                <a:lnTo>
                  <a:pt x="42" y="32"/>
                </a:lnTo>
                <a:lnTo>
                  <a:pt x="57" y="21"/>
                </a:lnTo>
                <a:lnTo>
                  <a:pt x="74" y="12"/>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2" name="Freeform 88"/>
          <p:cNvSpPr>
            <a:spLocks/>
          </p:cNvSpPr>
          <p:nvPr/>
        </p:nvSpPr>
        <p:spPr bwMode="auto">
          <a:xfrm>
            <a:off x="430671" y="4770768"/>
            <a:ext cx="871110" cy="842075"/>
          </a:xfrm>
          <a:custGeom>
            <a:avLst/>
            <a:gdLst>
              <a:gd name="T0" fmla="*/ 142 w 300"/>
              <a:gd name="T1" fmla="*/ 0 h 290"/>
              <a:gd name="T2" fmla="*/ 120 w 300"/>
              <a:gd name="T3" fmla="*/ 2 h 290"/>
              <a:gd name="T4" fmla="*/ 100 w 300"/>
              <a:gd name="T5" fmla="*/ 7 h 290"/>
              <a:gd name="T6" fmla="*/ 82 w 300"/>
              <a:gd name="T7" fmla="*/ 14 h 290"/>
              <a:gd name="T8" fmla="*/ 63 w 300"/>
              <a:gd name="T9" fmla="*/ 23 h 290"/>
              <a:gd name="T10" fmla="*/ 46 w 300"/>
              <a:gd name="T11" fmla="*/ 37 h 290"/>
              <a:gd name="T12" fmla="*/ 33 w 300"/>
              <a:gd name="T13" fmla="*/ 51 h 290"/>
              <a:gd name="T14" fmla="*/ 21 w 300"/>
              <a:gd name="T15" fmla="*/ 68 h 290"/>
              <a:gd name="T16" fmla="*/ 11 w 300"/>
              <a:gd name="T17" fmla="*/ 88 h 290"/>
              <a:gd name="T18" fmla="*/ 6 w 300"/>
              <a:gd name="T19" fmla="*/ 101 h 290"/>
              <a:gd name="T20" fmla="*/ 0 w 300"/>
              <a:gd name="T21" fmla="*/ 129 h 290"/>
              <a:gd name="T22" fmla="*/ 0 w 300"/>
              <a:gd name="T23" fmla="*/ 157 h 290"/>
              <a:gd name="T24" fmla="*/ 6 w 300"/>
              <a:gd name="T25" fmla="*/ 184 h 290"/>
              <a:gd name="T26" fmla="*/ 17 w 300"/>
              <a:gd name="T27" fmla="*/ 209 h 290"/>
              <a:gd name="T28" fmla="*/ 32 w 300"/>
              <a:gd name="T29" fmla="*/ 231 h 290"/>
              <a:gd name="T30" fmla="*/ 51 w 300"/>
              <a:gd name="T31" fmla="*/ 251 h 290"/>
              <a:gd name="T32" fmla="*/ 74 w 300"/>
              <a:gd name="T33" fmla="*/ 267 h 290"/>
              <a:gd name="T34" fmla="*/ 88 w 300"/>
              <a:gd name="T35" fmla="*/ 273 h 290"/>
              <a:gd name="T36" fmla="*/ 95 w 300"/>
              <a:gd name="T37" fmla="*/ 276 h 290"/>
              <a:gd name="T38" fmla="*/ 129 w 300"/>
              <a:gd name="T39" fmla="*/ 287 h 290"/>
              <a:gd name="T40" fmla="*/ 165 w 300"/>
              <a:gd name="T41" fmla="*/ 290 h 290"/>
              <a:gd name="T42" fmla="*/ 187 w 300"/>
              <a:gd name="T43" fmla="*/ 289 h 290"/>
              <a:gd name="T44" fmla="*/ 225 w 300"/>
              <a:gd name="T45" fmla="*/ 282 h 290"/>
              <a:gd name="T46" fmla="*/ 253 w 300"/>
              <a:gd name="T47" fmla="*/ 272 h 290"/>
              <a:gd name="T48" fmla="*/ 272 w 300"/>
              <a:gd name="T49" fmla="*/ 262 h 290"/>
              <a:gd name="T50" fmla="*/ 268 w 300"/>
              <a:gd name="T51" fmla="*/ 235 h 290"/>
              <a:gd name="T52" fmla="*/ 254 w 300"/>
              <a:gd name="T53" fmla="*/ 230 h 290"/>
              <a:gd name="T54" fmla="*/ 265 w 300"/>
              <a:gd name="T55" fmla="*/ 214 h 290"/>
              <a:gd name="T56" fmla="*/ 273 w 300"/>
              <a:gd name="T57" fmla="*/ 196 h 290"/>
              <a:gd name="T58" fmla="*/ 282 w 300"/>
              <a:gd name="T59" fmla="*/ 169 h 290"/>
              <a:gd name="T60" fmla="*/ 284 w 300"/>
              <a:gd name="T61" fmla="*/ 141 h 290"/>
              <a:gd name="T62" fmla="*/ 282 w 300"/>
              <a:gd name="T63" fmla="*/ 113 h 290"/>
              <a:gd name="T64" fmla="*/ 273 w 300"/>
              <a:gd name="T65" fmla="*/ 88 h 290"/>
              <a:gd name="T66" fmla="*/ 260 w 300"/>
              <a:gd name="T67" fmla="*/ 64 h 290"/>
              <a:gd name="T68" fmla="*/ 243 w 300"/>
              <a:gd name="T69" fmla="*/ 42 h 290"/>
              <a:gd name="T70" fmla="*/ 221 w 300"/>
              <a:gd name="T71" fmla="*/ 25 h 290"/>
              <a:gd name="T72" fmla="*/ 197 w 300"/>
              <a:gd name="T73" fmla="*/ 11 h 290"/>
              <a:gd name="T74" fmla="*/ 183 w 300"/>
              <a:gd name="T75" fmla="*/ 7 h 290"/>
              <a:gd name="T76" fmla="*/ 155 w 300"/>
              <a:gd name="T77" fmla="*/ 0 h 290"/>
              <a:gd name="T78" fmla="*/ 142 w 300"/>
              <a:gd name="T79"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0" h="290">
                <a:moveTo>
                  <a:pt x="142" y="0"/>
                </a:moveTo>
                <a:lnTo>
                  <a:pt x="142" y="0"/>
                </a:lnTo>
                <a:lnTo>
                  <a:pt x="131" y="0"/>
                </a:lnTo>
                <a:lnTo>
                  <a:pt x="120" y="2"/>
                </a:lnTo>
                <a:lnTo>
                  <a:pt x="111" y="3"/>
                </a:lnTo>
                <a:lnTo>
                  <a:pt x="100" y="7"/>
                </a:lnTo>
                <a:lnTo>
                  <a:pt x="90" y="10"/>
                </a:lnTo>
                <a:lnTo>
                  <a:pt x="82" y="14"/>
                </a:lnTo>
                <a:lnTo>
                  <a:pt x="72" y="19"/>
                </a:lnTo>
                <a:lnTo>
                  <a:pt x="63" y="23"/>
                </a:lnTo>
                <a:lnTo>
                  <a:pt x="55" y="30"/>
                </a:lnTo>
                <a:lnTo>
                  <a:pt x="46" y="37"/>
                </a:lnTo>
                <a:lnTo>
                  <a:pt x="39" y="44"/>
                </a:lnTo>
                <a:lnTo>
                  <a:pt x="33" y="51"/>
                </a:lnTo>
                <a:lnTo>
                  <a:pt x="26" y="60"/>
                </a:lnTo>
                <a:lnTo>
                  <a:pt x="21" y="68"/>
                </a:lnTo>
                <a:lnTo>
                  <a:pt x="15" y="78"/>
                </a:lnTo>
                <a:lnTo>
                  <a:pt x="11" y="88"/>
                </a:lnTo>
                <a:lnTo>
                  <a:pt x="11" y="88"/>
                </a:lnTo>
                <a:lnTo>
                  <a:pt x="6" y="101"/>
                </a:lnTo>
                <a:lnTo>
                  <a:pt x="3" y="116"/>
                </a:lnTo>
                <a:lnTo>
                  <a:pt x="0" y="129"/>
                </a:lnTo>
                <a:lnTo>
                  <a:pt x="0" y="142"/>
                </a:lnTo>
                <a:lnTo>
                  <a:pt x="0" y="157"/>
                </a:lnTo>
                <a:lnTo>
                  <a:pt x="3" y="170"/>
                </a:lnTo>
                <a:lnTo>
                  <a:pt x="6" y="184"/>
                </a:lnTo>
                <a:lnTo>
                  <a:pt x="11" y="196"/>
                </a:lnTo>
                <a:lnTo>
                  <a:pt x="17" y="209"/>
                </a:lnTo>
                <a:lnTo>
                  <a:pt x="23" y="220"/>
                </a:lnTo>
                <a:lnTo>
                  <a:pt x="32" y="231"/>
                </a:lnTo>
                <a:lnTo>
                  <a:pt x="41" y="242"/>
                </a:lnTo>
                <a:lnTo>
                  <a:pt x="51" y="251"/>
                </a:lnTo>
                <a:lnTo>
                  <a:pt x="62" y="260"/>
                </a:lnTo>
                <a:lnTo>
                  <a:pt x="74" y="267"/>
                </a:lnTo>
                <a:lnTo>
                  <a:pt x="88" y="273"/>
                </a:lnTo>
                <a:lnTo>
                  <a:pt x="88" y="273"/>
                </a:lnTo>
                <a:lnTo>
                  <a:pt x="95" y="276"/>
                </a:lnTo>
                <a:lnTo>
                  <a:pt x="95" y="276"/>
                </a:lnTo>
                <a:lnTo>
                  <a:pt x="112" y="282"/>
                </a:lnTo>
                <a:lnTo>
                  <a:pt x="129" y="287"/>
                </a:lnTo>
                <a:lnTo>
                  <a:pt x="147" y="290"/>
                </a:lnTo>
                <a:lnTo>
                  <a:pt x="165" y="290"/>
                </a:lnTo>
                <a:lnTo>
                  <a:pt x="165" y="290"/>
                </a:lnTo>
                <a:lnTo>
                  <a:pt x="187" y="289"/>
                </a:lnTo>
                <a:lnTo>
                  <a:pt x="206" y="287"/>
                </a:lnTo>
                <a:lnTo>
                  <a:pt x="225" y="282"/>
                </a:lnTo>
                <a:lnTo>
                  <a:pt x="240" y="277"/>
                </a:lnTo>
                <a:lnTo>
                  <a:pt x="253" y="272"/>
                </a:lnTo>
                <a:lnTo>
                  <a:pt x="262" y="267"/>
                </a:lnTo>
                <a:lnTo>
                  <a:pt x="272" y="262"/>
                </a:lnTo>
                <a:lnTo>
                  <a:pt x="300" y="244"/>
                </a:lnTo>
                <a:lnTo>
                  <a:pt x="268" y="235"/>
                </a:lnTo>
                <a:lnTo>
                  <a:pt x="268" y="235"/>
                </a:lnTo>
                <a:lnTo>
                  <a:pt x="254" y="230"/>
                </a:lnTo>
                <a:lnTo>
                  <a:pt x="254" y="230"/>
                </a:lnTo>
                <a:lnTo>
                  <a:pt x="265" y="214"/>
                </a:lnTo>
                <a:lnTo>
                  <a:pt x="273" y="196"/>
                </a:lnTo>
                <a:lnTo>
                  <a:pt x="273" y="196"/>
                </a:lnTo>
                <a:lnTo>
                  <a:pt x="278" y="182"/>
                </a:lnTo>
                <a:lnTo>
                  <a:pt x="282" y="169"/>
                </a:lnTo>
                <a:lnTo>
                  <a:pt x="283" y="154"/>
                </a:lnTo>
                <a:lnTo>
                  <a:pt x="284" y="141"/>
                </a:lnTo>
                <a:lnTo>
                  <a:pt x="283" y="128"/>
                </a:lnTo>
                <a:lnTo>
                  <a:pt x="282" y="113"/>
                </a:lnTo>
                <a:lnTo>
                  <a:pt x="278" y="100"/>
                </a:lnTo>
                <a:lnTo>
                  <a:pt x="273" y="88"/>
                </a:lnTo>
                <a:lnTo>
                  <a:pt x="267" y="76"/>
                </a:lnTo>
                <a:lnTo>
                  <a:pt x="260" y="64"/>
                </a:lnTo>
                <a:lnTo>
                  <a:pt x="253" y="53"/>
                </a:lnTo>
                <a:lnTo>
                  <a:pt x="243" y="42"/>
                </a:lnTo>
                <a:lnTo>
                  <a:pt x="233" y="33"/>
                </a:lnTo>
                <a:lnTo>
                  <a:pt x="221" y="25"/>
                </a:lnTo>
                <a:lnTo>
                  <a:pt x="209" y="17"/>
                </a:lnTo>
                <a:lnTo>
                  <a:pt x="197" y="11"/>
                </a:lnTo>
                <a:lnTo>
                  <a:pt x="197" y="11"/>
                </a:lnTo>
                <a:lnTo>
                  <a:pt x="183" y="7"/>
                </a:lnTo>
                <a:lnTo>
                  <a:pt x="170" y="3"/>
                </a:lnTo>
                <a:lnTo>
                  <a:pt x="155" y="0"/>
                </a:lnTo>
                <a:lnTo>
                  <a:pt x="142" y="0"/>
                </a:lnTo>
                <a:lnTo>
                  <a:pt x="1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3" name="Freeform 90"/>
          <p:cNvSpPr>
            <a:spLocks/>
          </p:cNvSpPr>
          <p:nvPr/>
        </p:nvSpPr>
        <p:spPr bwMode="auto">
          <a:xfrm>
            <a:off x="4736128" y="4429381"/>
            <a:ext cx="2491377" cy="2485569"/>
          </a:xfrm>
          <a:custGeom>
            <a:avLst/>
            <a:gdLst>
              <a:gd name="T0" fmla="*/ 558 w 858"/>
              <a:gd name="T1" fmla="*/ 0 h 857"/>
              <a:gd name="T2" fmla="*/ 490 w 858"/>
              <a:gd name="T3" fmla="*/ 17 h 857"/>
              <a:gd name="T4" fmla="*/ 455 w 858"/>
              <a:gd name="T5" fmla="*/ 21 h 857"/>
              <a:gd name="T6" fmla="*/ 418 w 858"/>
              <a:gd name="T7" fmla="*/ 22 h 857"/>
              <a:gd name="T8" fmla="*/ 400 w 858"/>
              <a:gd name="T9" fmla="*/ 22 h 857"/>
              <a:gd name="T10" fmla="*/ 364 w 858"/>
              <a:gd name="T11" fmla="*/ 20 h 857"/>
              <a:gd name="T12" fmla="*/ 312 w 858"/>
              <a:gd name="T13" fmla="*/ 10 h 857"/>
              <a:gd name="T14" fmla="*/ 278 w 858"/>
              <a:gd name="T15" fmla="*/ 0 h 857"/>
              <a:gd name="T16" fmla="*/ 230 w 858"/>
              <a:gd name="T17" fmla="*/ 20 h 857"/>
              <a:gd name="T18" fmla="*/ 186 w 858"/>
              <a:gd name="T19" fmla="*/ 44 h 857"/>
              <a:gd name="T20" fmla="*/ 144 w 858"/>
              <a:gd name="T21" fmla="*/ 73 h 857"/>
              <a:gd name="T22" fmla="*/ 107 w 858"/>
              <a:gd name="T23" fmla="*/ 107 h 857"/>
              <a:gd name="T24" fmla="*/ 73 w 858"/>
              <a:gd name="T25" fmla="*/ 145 h 857"/>
              <a:gd name="T26" fmla="*/ 44 w 858"/>
              <a:gd name="T27" fmla="*/ 186 h 857"/>
              <a:gd name="T28" fmla="*/ 19 w 858"/>
              <a:gd name="T29" fmla="*/ 231 h 857"/>
              <a:gd name="T30" fmla="*/ 0 w 858"/>
              <a:gd name="T31" fmla="*/ 278 h 857"/>
              <a:gd name="T32" fmla="*/ 10 w 858"/>
              <a:gd name="T33" fmla="*/ 312 h 857"/>
              <a:gd name="T34" fmla="*/ 22 w 858"/>
              <a:gd name="T35" fmla="*/ 381 h 857"/>
              <a:gd name="T36" fmla="*/ 23 w 858"/>
              <a:gd name="T37" fmla="*/ 416 h 857"/>
              <a:gd name="T38" fmla="*/ 17 w 858"/>
              <a:gd name="T39" fmla="*/ 488 h 857"/>
              <a:gd name="T40" fmla="*/ 0 w 858"/>
              <a:gd name="T41" fmla="*/ 555 h 857"/>
              <a:gd name="T42" fmla="*/ 12 w 858"/>
              <a:gd name="T43" fmla="*/ 587 h 857"/>
              <a:gd name="T44" fmla="*/ 44 w 858"/>
              <a:gd name="T45" fmla="*/ 648 h 857"/>
              <a:gd name="T46" fmla="*/ 84 w 858"/>
              <a:gd name="T47" fmla="*/ 703 h 857"/>
              <a:gd name="T48" fmla="*/ 131 w 858"/>
              <a:gd name="T49" fmla="*/ 750 h 857"/>
              <a:gd name="T50" fmla="*/ 186 w 858"/>
              <a:gd name="T51" fmla="*/ 791 h 857"/>
              <a:gd name="T52" fmla="*/ 246 w 858"/>
              <a:gd name="T53" fmla="*/ 822 h 857"/>
              <a:gd name="T54" fmla="*/ 312 w 858"/>
              <a:gd name="T55" fmla="*/ 843 h 857"/>
              <a:gd name="T56" fmla="*/ 382 w 858"/>
              <a:gd name="T57" fmla="*/ 855 h 857"/>
              <a:gd name="T58" fmla="*/ 418 w 858"/>
              <a:gd name="T59" fmla="*/ 857 h 857"/>
              <a:gd name="T60" fmla="*/ 440 w 858"/>
              <a:gd name="T61" fmla="*/ 855 h 857"/>
              <a:gd name="T62" fmla="*/ 485 w 858"/>
              <a:gd name="T63" fmla="*/ 852 h 857"/>
              <a:gd name="T64" fmla="*/ 528 w 858"/>
              <a:gd name="T65" fmla="*/ 843 h 857"/>
              <a:gd name="T66" fmla="*/ 569 w 858"/>
              <a:gd name="T67" fmla="*/ 830 h 857"/>
              <a:gd name="T68" fmla="*/ 609 w 858"/>
              <a:gd name="T69" fmla="*/ 813 h 857"/>
              <a:gd name="T70" fmla="*/ 646 w 858"/>
              <a:gd name="T71" fmla="*/ 792 h 857"/>
              <a:gd name="T72" fmla="*/ 680 w 858"/>
              <a:gd name="T73" fmla="*/ 769 h 857"/>
              <a:gd name="T74" fmla="*/ 713 w 858"/>
              <a:gd name="T75" fmla="*/ 743 h 857"/>
              <a:gd name="T76" fmla="*/ 744 w 858"/>
              <a:gd name="T77" fmla="*/ 712 h 857"/>
              <a:gd name="T78" fmla="*/ 770 w 858"/>
              <a:gd name="T79" fmla="*/ 680 h 857"/>
              <a:gd name="T80" fmla="*/ 794 w 858"/>
              <a:gd name="T81" fmla="*/ 644 h 857"/>
              <a:gd name="T82" fmla="*/ 814 w 858"/>
              <a:gd name="T83" fmla="*/ 608 h 857"/>
              <a:gd name="T84" fmla="*/ 831 w 858"/>
              <a:gd name="T85" fmla="*/ 568 h 857"/>
              <a:gd name="T86" fmla="*/ 844 w 858"/>
              <a:gd name="T87" fmla="*/ 527 h 857"/>
              <a:gd name="T88" fmla="*/ 853 w 858"/>
              <a:gd name="T89" fmla="*/ 484 h 857"/>
              <a:gd name="T90" fmla="*/ 858 w 858"/>
              <a:gd name="T91" fmla="*/ 439 h 857"/>
              <a:gd name="T92" fmla="*/ 858 w 858"/>
              <a:gd name="T93" fmla="*/ 416 h 857"/>
              <a:gd name="T94" fmla="*/ 856 w 858"/>
              <a:gd name="T95" fmla="*/ 381 h 857"/>
              <a:gd name="T96" fmla="*/ 845 w 858"/>
              <a:gd name="T97" fmla="*/ 312 h 857"/>
              <a:gd name="T98" fmla="*/ 824 w 858"/>
              <a:gd name="T99" fmla="*/ 247 h 857"/>
              <a:gd name="T100" fmla="*/ 792 w 858"/>
              <a:gd name="T101" fmla="*/ 186 h 857"/>
              <a:gd name="T102" fmla="*/ 752 w 858"/>
              <a:gd name="T103" fmla="*/ 131 h 857"/>
              <a:gd name="T104" fmla="*/ 705 w 858"/>
              <a:gd name="T105" fmla="*/ 84 h 857"/>
              <a:gd name="T106" fmla="*/ 650 w 858"/>
              <a:gd name="T107" fmla="*/ 44 h 857"/>
              <a:gd name="T108" fmla="*/ 589 w 858"/>
              <a:gd name="T109" fmla="*/ 13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8" h="857">
                <a:moveTo>
                  <a:pt x="558" y="0"/>
                </a:moveTo>
                <a:lnTo>
                  <a:pt x="558" y="0"/>
                </a:lnTo>
                <a:lnTo>
                  <a:pt x="524" y="10"/>
                </a:lnTo>
                <a:lnTo>
                  <a:pt x="490" y="17"/>
                </a:lnTo>
                <a:lnTo>
                  <a:pt x="472" y="20"/>
                </a:lnTo>
                <a:lnTo>
                  <a:pt x="455" y="21"/>
                </a:lnTo>
                <a:lnTo>
                  <a:pt x="437" y="22"/>
                </a:lnTo>
                <a:lnTo>
                  <a:pt x="418" y="22"/>
                </a:lnTo>
                <a:lnTo>
                  <a:pt x="418" y="22"/>
                </a:lnTo>
                <a:lnTo>
                  <a:pt x="400" y="22"/>
                </a:lnTo>
                <a:lnTo>
                  <a:pt x="382" y="21"/>
                </a:lnTo>
                <a:lnTo>
                  <a:pt x="364" y="20"/>
                </a:lnTo>
                <a:lnTo>
                  <a:pt x="346" y="17"/>
                </a:lnTo>
                <a:lnTo>
                  <a:pt x="312" y="10"/>
                </a:lnTo>
                <a:lnTo>
                  <a:pt x="278" y="0"/>
                </a:lnTo>
                <a:lnTo>
                  <a:pt x="278" y="0"/>
                </a:lnTo>
                <a:lnTo>
                  <a:pt x="253" y="9"/>
                </a:lnTo>
                <a:lnTo>
                  <a:pt x="230" y="20"/>
                </a:lnTo>
                <a:lnTo>
                  <a:pt x="207" y="31"/>
                </a:lnTo>
                <a:lnTo>
                  <a:pt x="186" y="44"/>
                </a:lnTo>
                <a:lnTo>
                  <a:pt x="165" y="57"/>
                </a:lnTo>
                <a:lnTo>
                  <a:pt x="144" y="73"/>
                </a:lnTo>
                <a:lnTo>
                  <a:pt x="125" y="89"/>
                </a:lnTo>
                <a:lnTo>
                  <a:pt x="107" y="107"/>
                </a:lnTo>
                <a:lnTo>
                  <a:pt x="90" y="125"/>
                </a:lnTo>
                <a:lnTo>
                  <a:pt x="73" y="145"/>
                </a:lnTo>
                <a:lnTo>
                  <a:pt x="58" y="165"/>
                </a:lnTo>
                <a:lnTo>
                  <a:pt x="44" y="186"/>
                </a:lnTo>
                <a:lnTo>
                  <a:pt x="32" y="208"/>
                </a:lnTo>
                <a:lnTo>
                  <a:pt x="19" y="231"/>
                </a:lnTo>
                <a:lnTo>
                  <a:pt x="10" y="254"/>
                </a:lnTo>
                <a:lnTo>
                  <a:pt x="0" y="278"/>
                </a:lnTo>
                <a:lnTo>
                  <a:pt x="0" y="278"/>
                </a:lnTo>
                <a:lnTo>
                  <a:pt x="10" y="312"/>
                </a:lnTo>
                <a:lnTo>
                  <a:pt x="17" y="346"/>
                </a:lnTo>
                <a:lnTo>
                  <a:pt x="22" y="381"/>
                </a:lnTo>
                <a:lnTo>
                  <a:pt x="23" y="416"/>
                </a:lnTo>
                <a:lnTo>
                  <a:pt x="23" y="416"/>
                </a:lnTo>
                <a:lnTo>
                  <a:pt x="22" y="453"/>
                </a:lnTo>
                <a:lnTo>
                  <a:pt x="17" y="488"/>
                </a:lnTo>
                <a:lnTo>
                  <a:pt x="10" y="522"/>
                </a:lnTo>
                <a:lnTo>
                  <a:pt x="0" y="555"/>
                </a:lnTo>
                <a:lnTo>
                  <a:pt x="0" y="555"/>
                </a:lnTo>
                <a:lnTo>
                  <a:pt x="12" y="587"/>
                </a:lnTo>
                <a:lnTo>
                  <a:pt x="27" y="619"/>
                </a:lnTo>
                <a:lnTo>
                  <a:pt x="44" y="648"/>
                </a:lnTo>
                <a:lnTo>
                  <a:pt x="63" y="676"/>
                </a:lnTo>
                <a:lnTo>
                  <a:pt x="84" y="703"/>
                </a:lnTo>
                <a:lnTo>
                  <a:pt x="107" y="728"/>
                </a:lnTo>
                <a:lnTo>
                  <a:pt x="131" y="750"/>
                </a:lnTo>
                <a:lnTo>
                  <a:pt x="158" y="772"/>
                </a:lnTo>
                <a:lnTo>
                  <a:pt x="186" y="791"/>
                </a:lnTo>
                <a:lnTo>
                  <a:pt x="216" y="807"/>
                </a:lnTo>
                <a:lnTo>
                  <a:pt x="246" y="822"/>
                </a:lnTo>
                <a:lnTo>
                  <a:pt x="279" y="834"/>
                </a:lnTo>
                <a:lnTo>
                  <a:pt x="312" y="843"/>
                </a:lnTo>
                <a:lnTo>
                  <a:pt x="347" y="851"/>
                </a:lnTo>
                <a:lnTo>
                  <a:pt x="382" y="855"/>
                </a:lnTo>
                <a:lnTo>
                  <a:pt x="400" y="857"/>
                </a:lnTo>
                <a:lnTo>
                  <a:pt x="418" y="857"/>
                </a:lnTo>
                <a:lnTo>
                  <a:pt x="418" y="857"/>
                </a:lnTo>
                <a:lnTo>
                  <a:pt x="440" y="855"/>
                </a:lnTo>
                <a:lnTo>
                  <a:pt x="463" y="854"/>
                </a:lnTo>
                <a:lnTo>
                  <a:pt x="485" y="852"/>
                </a:lnTo>
                <a:lnTo>
                  <a:pt x="507" y="848"/>
                </a:lnTo>
                <a:lnTo>
                  <a:pt x="528" y="843"/>
                </a:lnTo>
                <a:lnTo>
                  <a:pt x="548" y="837"/>
                </a:lnTo>
                <a:lnTo>
                  <a:pt x="569" y="830"/>
                </a:lnTo>
                <a:lnTo>
                  <a:pt x="589" y="822"/>
                </a:lnTo>
                <a:lnTo>
                  <a:pt x="609" y="813"/>
                </a:lnTo>
                <a:lnTo>
                  <a:pt x="627" y="803"/>
                </a:lnTo>
                <a:lnTo>
                  <a:pt x="646" y="792"/>
                </a:lnTo>
                <a:lnTo>
                  <a:pt x="663" y="781"/>
                </a:lnTo>
                <a:lnTo>
                  <a:pt x="680" y="769"/>
                </a:lnTo>
                <a:lnTo>
                  <a:pt x="697" y="756"/>
                </a:lnTo>
                <a:lnTo>
                  <a:pt x="713" y="743"/>
                </a:lnTo>
                <a:lnTo>
                  <a:pt x="729" y="728"/>
                </a:lnTo>
                <a:lnTo>
                  <a:pt x="744" y="712"/>
                </a:lnTo>
                <a:lnTo>
                  <a:pt x="757" y="697"/>
                </a:lnTo>
                <a:lnTo>
                  <a:pt x="770" y="680"/>
                </a:lnTo>
                <a:lnTo>
                  <a:pt x="782" y="663"/>
                </a:lnTo>
                <a:lnTo>
                  <a:pt x="794" y="644"/>
                </a:lnTo>
                <a:lnTo>
                  <a:pt x="804" y="626"/>
                </a:lnTo>
                <a:lnTo>
                  <a:pt x="814" y="608"/>
                </a:lnTo>
                <a:lnTo>
                  <a:pt x="824" y="589"/>
                </a:lnTo>
                <a:lnTo>
                  <a:pt x="831" y="568"/>
                </a:lnTo>
                <a:lnTo>
                  <a:pt x="838" y="547"/>
                </a:lnTo>
                <a:lnTo>
                  <a:pt x="844" y="527"/>
                </a:lnTo>
                <a:lnTo>
                  <a:pt x="849" y="506"/>
                </a:lnTo>
                <a:lnTo>
                  <a:pt x="853" y="484"/>
                </a:lnTo>
                <a:lnTo>
                  <a:pt x="855" y="463"/>
                </a:lnTo>
                <a:lnTo>
                  <a:pt x="858" y="439"/>
                </a:lnTo>
                <a:lnTo>
                  <a:pt x="858" y="416"/>
                </a:lnTo>
                <a:lnTo>
                  <a:pt x="858" y="416"/>
                </a:lnTo>
                <a:lnTo>
                  <a:pt x="858" y="399"/>
                </a:lnTo>
                <a:lnTo>
                  <a:pt x="856" y="381"/>
                </a:lnTo>
                <a:lnTo>
                  <a:pt x="851" y="346"/>
                </a:lnTo>
                <a:lnTo>
                  <a:pt x="845" y="312"/>
                </a:lnTo>
                <a:lnTo>
                  <a:pt x="836" y="278"/>
                </a:lnTo>
                <a:lnTo>
                  <a:pt x="824" y="247"/>
                </a:lnTo>
                <a:lnTo>
                  <a:pt x="809" y="215"/>
                </a:lnTo>
                <a:lnTo>
                  <a:pt x="792" y="186"/>
                </a:lnTo>
                <a:lnTo>
                  <a:pt x="773" y="158"/>
                </a:lnTo>
                <a:lnTo>
                  <a:pt x="752" y="131"/>
                </a:lnTo>
                <a:lnTo>
                  <a:pt x="729" y="107"/>
                </a:lnTo>
                <a:lnTo>
                  <a:pt x="705" y="84"/>
                </a:lnTo>
                <a:lnTo>
                  <a:pt x="678" y="62"/>
                </a:lnTo>
                <a:lnTo>
                  <a:pt x="650" y="44"/>
                </a:lnTo>
                <a:lnTo>
                  <a:pt x="621" y="27"/>
                </a:lnTo>
                <a:lnTo>
                  <a:pt x="589" y="13"/>
                </a:lnTo>
                <a:lnTo>
                  <a:pt x="5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7" name="Freeform 96"/>
          <p:cNvSpPr>
            <a:spLocks noEditPoints="1"/>
          </p:cNvSpPr>
          <p:nvPr/>
        </p:nvSpPr>
        <p:spPr bwMode="auto">
          <a:xfrm>
            <a:off x="4519081" y="4770768"/>
            <a:ext cx="865305" cy="842075"/>
          </a:xfrm>
          <a:custGeom>
            <a:avLst/>
            <a:gdLst>
              <a:gd name="T0" fmla="*/ 176 w 300"/>
              <a:gd name="T1" fmla="*/ 16 h 290"/>
              <a:gd name="T2" fmla="*/ 228 w 300"/>
              <a:gd name="T3" fmla="*/ 36 h 290"/>
              <a:gd name="T4" fmla="*/ 266 w 300"/>
              <a:gd name="T5" fmla="*/ 76 h 290"/>
              <a:gd name="T6" fmla="*/ 276 w 300"/>
              <a:gd name="T7" fmla="*/ 94 h 290"/>
              <a:gd name="T8" fmla="*/ 284 w 300"/>
              <a:gd name="T9" fmla="*/ 130 h 290"/>
              <a:gd name="T10" fmla="*/ 283 w 300"/>
              <a:gd name="T11" fmla="*/ 167 h 290"/>
              <a:gd name="T12" fmla="*/ 270 w 300"/>
              <a:gd name="T13" fmla="*/ 202 h 290"/>
              <a:gd name="T14" fmla="*/ 249 w 300"/>
              <a:gd name="T15" fmla="*/ 231 h 290"/>
              <a:gd name="T16" fmla="*/ 219 w 300"/>
              <a:gd name="T17" fmla="*/ 254 h 290"/>
              <a:gd name="T18" fmla="*/ 199 w 300"/>
              <a:gd name="T19" fmla="*/ 262 h 290"/>
              <a:gd name="T20" fmla="*/ 166 w 300"/>
              <a:gd name="T21" fmla="*/ 272 h 290"/>
              <a:gd name="T22" fmla="*/ 135 w 300"/>
              <a:gd name="T23" fmla="*/ 276 h 290"/>
              <a:gd name="T24" fmla="*/ 79 w 300"/>
              <a:gd name="T25" fmla="*/ 267 h 290"/>
              <a:gd name="T26" fmla="*/ 44 w 300"/>
              <a:gd name="T27" fmla="*/ 254 h 290"/>
              <a:gd name="T28" fmla="*/ 46 w 300"/>
              <a:gd name="T29" fmla="*/ 245 h 290"/>
              <a:gd name="T30" fmla="*/ 69 w 300"/>
              <a:gd name="T31" fmla="*/ 232 h 290"/>
              <a:gd name="T32" fmla="*/ 52 w 300"/>
              <a:gd name="T33" fmla="*/ 213 h 290"/>
              <a:gd name="T34" fmla="*/ 40 w 300"/>
              <a:gd name="T35" fmla="*/ 191 h 290"/>
              <a:gd name="T36" fmla="*/ 32 w 300"/>
              <a:gd name="T37" fmla="*/ 153 h 290"/>
              <a:gd name="T38" fmla="*/ 33 w 300"/>
              <a:gd name="T39" fmla="*/ 117 h 290"/>
              <a:gd name="T40" fmla="*/ 46 w 300"/>
              <a:gd name="T41" fmla="*/ 83 h 290"/>
              <a:gd name="T42" fmla="*/ 67 w 300"/>
              <a:gd name="T43" fmla="*/ 53 h 290"/>
              <a:gd name="T44" fmla="*/ 97 w 300"/>
              <a:gd name="T45" fmla="*/ 31 h 290"/>
              <a:gd name="T46" fmla="*/ 122 w 300"/>
              <a:gd name="T47" fmla="*/ 20 h 290"/>
              <a:gd name="T48" fmla="*/ 158 w 300"/>
              <a:gd name="T49" fmla="*/ 15 h 290"/>
              <a:gd name="T50" fmla="*/ 158 w 300"/>
              <a:gd name="T51" fmla="*/ 0 h 290"/>
              <a:gd name="T52" fmla="*/ 117 w 300"/>
              <a:gd name="T53" fmla="*/ 7 h 290"/>
              <a:gd name="T54" fmla="*/ 90 w 300"/>
              <a:gd name="T55" fmla="*/ 17 h 290"/>
              <a:gd name="T56" fmla="*/ 57 w 300"/>
              <a:gd name="T57" fmla="*/ 42 h 290"/>
              <a:gd name="T58" fmla="*/ 33 w 300"/>
              <a:gd name="T59" fmla="*/ 76 h 290"/>
              <a:gd name="T60" fmla="*/ 18 w 300"/>
              <a:gd name="T61" fmla="*/ 113 h 290"/>
              <a:gd name="T62" fmla="*/ 16 w 300"/>
              <a:gd name="T63" fmla="*/ 154 h 290"/>
              <a:gd name="T64" fmla="*/ 27 w 300"/>
              <a:gd name="T65" fmla="*/ 196 h 290"/>
              <a:gd name="T66" fmla="*/ 46 w 300"/>
              <a:gd name="T67" fmla="*/ 230 h 290"/>
              <a:gd name="T68" fmla="*/ 0 w 300"/>
              <a:gd name="T69" fmla="*/ 244 h 290"/>
              <a:gd name="T70" fmla="*/ 38 w 300"/>
              <a:gd name="T71" fmla="*/ 267 h 290"/>
              <a:gd name="T72" fmla="*/ 76 w 300"/>
              <a:gd name="T73" fmla="*/ 282 h 290"/>
              <a:gd name="T74" fmla="*/ 135 w 300"/>
              <a:gd name="T75" fmla="*/ 290 h 290"/>
              <a:gd name="T76" fmla="*/ 171 w 300"/>
              <a:gd name="T77" fmla="*/ 287 h 290"/>
              <a:gd name="T78" fmla="*/ 205 w 300"/>
              <a:gd name="T79" fmla="*/ 276 h 290"/>
              <a:gd name="T80" fmla="*/ 226 w 300"/>
              <a:gd name="T81" fmla="*/ 267 h 290"/>
              <a:gd name="T82" fmla="*/ 259 w 300"/>
              <a:gd name="T83" fmla="*/ 242 h 290"/>
              <a:gd name="T84" fmla="*/ 283 w 300"/>
              <a:gd name="T85" fmla="*/ 209 h 290"/>
              <a:gd name="T86" fmla="*/ 297 w 300"/>
              <a:gd name="T87" fmla="*/ 170 h 290"/>
              <a:gd name="T88" fmla="*/ 300 w 300"/>
              <a:gd name="T89" fmla="*/ 129 h 290"/>
              <a:gd name="T90" fmla="*/ 289 w 300"/>
              <a:gd name="T91" fmla="*/ 88 h 290"/>
              <a:gd name="T92" fmla="*/ 279 w 300"/>
              <a:gd name="T93" fmla="*/ 68 h 290"/>
              <a:gd name="T94" fmla="*/ 261 w 300"/>
              <a:gd name="T95" fmla="*/ 44 h 290"/>
              <a:gd name="T96" fmla="*/ 237 w 300"/>
              <a:gd name="T97" fmla="*/ 23 h 290"/>
              <a:gd name="T98" fmla="*/ 209 w 300"/>
              <a:gd name="T99" fmla="*/ 10 h 290"/>
              <a:gd name="T100" fmla="*/ 180 w 300"/>
              <a:gd name="T101" fmla="*/ 2 h 290"/>
              <a:gd name="T102" fmla="*/ 158 w 300"/>
              <a:gd name="T103"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0" h="290">
                <a:moveTo>
                  <a:pt x="158" y="15"/>
                </a:moveTo>
                <a:lnTo>
                  <a:pt x="158" y="15"/>
                </a:lnTo>
                <a:lnTo>
                  <a:pt x="176" y="16"/>
                </a:lnTo>
                <a:lnTo>
                  <a:pt x="194" y="20"/>
                </a:lnTo>
                <a:lnTo>
                  <a:pt x="211" y="27"/>
                </a:lnTo>
                <a:lnTo>
                  <a:pt x="228" y="36"/>
                </a:lnTo>
                <a:lnTo>
                  <a:pt x="243" y="47"/>
                </a:lnTo>
                <a:lnTo>
                  <a:pt x="255" y="60"/>
                </a:lnTo>
                <a:lnTo>
                  <a:pt x="266" y="76"/>
                </a:lnTo>
                <a:lnTo>
                  <a:pt x="271" y="84"/>
                </a:lnTo>
                <a:lnTo>
                  <a:pt x="276" y="94"/>
                </a:lnTo>
                <a:lnTo>
                  <a:pt x="276" y="94"/>
                </a:lnTo>
                <a:lnTo>
                  <a:pt x="279" y="106"/>
                </a:lnTo>
                <a:lnTo>
                  <a:pt x="283" y="118"/>
                </a:lnTo>
                <a:lnTo>
                  <a:pt x="284" y="130"/>
                </a:lnTo>
                <a:lnTo>
                  <a:pt x="285" y="142"/>
                </a:lnTo>
                <a:lnTo>
                  <a:pt x="284" y="156"/>
                </a:lnTo>
                <a:lnTo>
                  <a:pt x="283" y="167"/>
                </a:lnTo>
                <a:lnTo>
                  <a:pt x="279" y="179"/>
                </a:lnTo>
                <a:lnTo>
                  <a:pt x="276" y="191"/>
                </a:lnTo>
                <a:lnTo>
                  <a:pt x="270" y="202"/>
                </a:lnTo>
                <a:lnTo>
                  <a:pt x="264" y="211"/>
                </a:lnTo>
                <a:lnTo>
                  <a:pt x="256" y="222"/>
                </a:lnTo>
                <a:lnTo>
                  <a:pt x="249" y="231"/>
                </a:lnTo>
                <a:lnTo>
                  <a:pt x="239" y="239"/>
                </a:lnTo>
                <a:lnTo>
                  <a:pt x="230" y="247"/>
                </a:lnTo>
                <a:lnTo>
                  <a:pt x="219" y="254"/>
                </a:lnTo>
                <a:lnTo>
                  <a:pt x="207" y="259"/>
                </a:lnTo>
                <a:lnTo>
                  <a:pt x="207" y="259"/>
                </a:lnTo>
                <a:lnTo>
                  <a:pt x="199" y="262"/>
                </a:lnTo>
                <a:lnTo>
                  <a:pt x="199" y="262"/>
                </a:lnTo>
                <a:lnTo>
                  <a:pt x="183" y="268"/>
                </a:lnTo>
                <a:lnTo>
                  <a:pt x="166" y="272"/>
                </a:lnTo>
                <a:lnTo>
                  <a:pt x="151" y="275"/>
                </a:lnTo>
                <a:lnTo>
                  <a:pt x="135" y="276"/>
                </a:lnTo>
                <a:lnTo>
                  <a:pt x="135" y="276"/>
                </a:lnTo>
                <a:lnTo>
                  <a:pt x="114" y="275"/>
                </a:lnTo>
                <a:lnTo>
                  <a:pt x="96" y="272"/>
                </a:lnTo>
                <a:lnTo>
                  <a:pt x="79" y="267"/>
                </a:lnTo>
                <a:lnTo>
                  <a:pt x="65" y="262"/>
                </a:lnTo>
                <a:lnTo>
                  <a:pt x="52" y="258"/>
                </a:lnTo>
                <a:lnTo>
                  <a:pt x="44" y="254"/>
                </a:lnTo>
                <a:lnTo>
                  <a:pt x="37" y="249"/>
                </a:lnTo>
                <a:lnTo>
                  <a:pt x="37" y="249"/>
                </a:lnTo>
                <a:lnTo>
                  <a:pt x="46" y="245"/>
                </a:lnTo>
                <a:lnTo>
                  <a:pt x="55" y="242"/>
                </a:lnTo>
                <a:lnTo>
                  <a:pt x="62" y="237"/>
                </a:lnTo>
                <a:lnTo>
                  <a:pt x="69" y="232"/>
                </a:lnTo>
                <a:lnTo>
                  <a:pt x="69" y="232"/>
                </a:lnTo>
                <a:lnTo>
                  <a:pt x="61" y="224"/>
                </a:lnTo>
                <a:lnTo>
                  <a:pt x="52" y="213"/>
                </a:lnTo>
                <a:lnTo>
                  <a:pt x="46" y="202"/>
                </a:lnTo>
                <a:lnTo>
                  <a:pt x="40" y="191"/>
                </a:lnTo>
                <a:lnTo>
                  <a:pt x="40" y="191"/>
                </a:lnTo>
                <a:lnTo>
                  <a:pt x="37" y="179"/>
                </a:lnTo>
                <a:lnTo>
                  <a:pt x="33" y="165"/>
                </a:lnTo>
                <a:lnTo>
                  <a:pt x="32" y="153"/>
                </a:lnTo>
                <a:lnTo>
                  <a:pt x="31" y="141"/>
                </a:lnTo>
                <a:lnTo>
                  <a:pt x="32" y="129"/>
                </a:lnTo>
                <a:lnTo>
                  <a:pt x="33" y="117"/>
                </a:lnTo>
                <a:lnTo>
                  <a:pt x="37" y="105"/>
                </a:lnTo>
                <a:lnTo>
                  <a:pt x="40" y="94"/>
                </a:lnTo>
                <a:lnTo>
                  <a:pt x="46" y="83"/>
                </a:lnTo>
                <a:lnTo>
                  <a:pt x="52" y="72"/>
                </a:lnTo>
                <a:lnTo>
                  <a:pt x="60" y="62"/>
                </a:lnTo>
                <a:lnTo>
                  <a:pt x="67" y="53"/>
                </a:lnTo>
                <a:lnTo>
                  <a:pt x="77" y="44"/>
                </a:lnTo>
                <a:lnTo>
                  <a:pt x="86" y="37"/>
                </a:lnTo>
                <a:lnTo>
                  <a:pt x="97" y="31"/>
                </a:lnTo>
                <a:lnTo>
                  <a:pt x="109" y="25"/>
                </a:lnTo>
                <a:lnTo>
                  <a:pt x="109" y="25"/>
                </a:lnTo>
                <a:lnTo>
                  <a:pt x="122" y="20"/>
                </a:lnTo>
                <a:lnTo>
                  <a:pt x="134" y="17"/>
                </a:lnTo>
                <a:lnTo>
                  <a:pt x="146" y="15"/>
                </a:lnTo>
                <a:lnTo>
                  <a:pt x="158" y="15"/>
                </a:lnTo>
                <a:close/>
                <a:moveTo>
                  <a:pt x="158" y="0"/>
                </a:moveTo>
                <a:lnTo>
                  <a:pt x="158" y="0"/>
                </a:lnTo>
                <a:lnTo>
                  <a:pt x="158" y="0"/>
                </a:lnTo>
                <a:lnTo>
                  <a:pt x="145" y="0"/>
                </a:lnTo>
                <a:lnTo>
                  <a:pt x="130" y="3"/>
                </a:lnTo>
                <a:lnTo>
                  <a:pt x="117" y="7"/>
                </a:lnTo>
                <a:lnTo>
                  <a:pt x="103" y="11"/>
                </a:lnTo>
                <a:lnTo>
                  <a:pt x="103" y="11"/>
                </a:lnTo>
                <a:lnTo>
                  <a:pt x="90" y="17"/>
                </a:lnTo>
                <a:lnTo>
                  <a:pt x="78" y="25"/>
                </a:lnTo>
                <a:lnTo>
                  <a:pt x="67" y="33"/>
                </a:lnTo>
                <a:lnTo>
                  <a:pt x="57" y="42"/>
                </a:lnTo>
                <a:lnTo>
                  <a:pt x="48" y="53"/>
                </a:lnTo>
                <a:lnTo>
                  <a:pt x="39" y="64"/>
                </a:lnTo>
                <a:lnTo>
                  <a:pt x="33" y="76"/>
                </a:lnTo>
                <a:lnTo>
                  <a:pt x="27" y="88"/>
                </a:lnTo>
                <a:lnTo>
                  <a:pt x="22" y="100"/>
                </a:lnTo>
                <a:lnTo>
                  <a:pt x="18" y="113"/>
                </a:lnTo>
                <a:lnTo>
                  <a:pt x="17" y="128"/>
                </a:lnTo>
                <a:lnTo>
                  <a:pt x="16" y="141"/>
                </a:lnTo>
                <a:lnTo>
                  <a:pt x="16" y="154"/>
                </a:lnTo>
                <a:lnTo>
                  <a:pt x="18" y="169"/>
                </a:lnTo>
                <a:lnTo>
                  <a:pt x="22" y="182"/>
                </a:lnTo>
                <a:lnTo>
                  <a:pt x="27" y="196"/>
                </a:lnTo>
                <a:lnTo>
                  <a:pt x="27" y="196"/>
                </a:lnTo>
                <a:lnTo>
                  <a:pt x="35" y="214"/>
                </a:lnTo>
                <a:lnTo>
                  <a:pt x="46" y="230"/>
                </a:lnTo>
                <a:lnTo>
                  <a:pt x="46" y="230"/>
                </a:lnTo>
                <a:lnTo>
                  <a:pt x="32" y="235"/>
                </a:lnTo>
                <a:lnTo>
                  <a:pt x="0" y="244"/>
                </a:lnTo>
                <a:lnTo>
                  <a:pt x="28" y="262"/>
                </a:lnTo>
                <a:lnTo>
                  <a:pt x="28" y="262"/>
                </a:lnTo>
                <a:lnTo>
                  <a:pt x="38" y="267"/>
                </a:lnTo>
                <a:lnTo>
                  <a:pt x="48" y="272"/>
                </a:lnTo>
                <a:lnTo>
                  <a:pt x="60" y="277"/>
                </a:lnTo>
                <a:lnTo>
                  <a:pt x="76" y="282"/>
                </a:lnTo>
                <a:lnTo>
                  <a:pt x="94" y="287"/>
                </a:lnTo>
                <a:lnTo>
                  <a:pt x="113" y="289"/>
                </a:lnTo>
                <a:lnTo>
                  <a:pt x="135" y="290"/>
                </a:lnTo>
                <a:lnTo>
                  <a:pt x="135" y="290"/>
                </a:lnTo>
                <a:lnTo>
                  <a:pt x="153" y="290"/>
                </a:lnTo>
                <a:lnTo>
                  <a:pt x="171" y="287"/>
                </a:lnTo>
                <a:lnTo>
                  <a:pt x="188" y="282"/>
                </a:lnTo>
                <a:lnTo>
                  <a:pt x="205" y="276"/>
                </a:lnTo>
                <a:lnTo>
                  <a:pt x="205" y="276"/>
                </a:lnTo>
                <a:lnTo>
                  <a:pt x="213" y="273"/>
                </a:lnTo>
                <a:lnTo>
                  <a:pt x="213" y="273"/>
                </a:lnTo>
                <a:lnTo>
                  <a:pt x="226" y="267"/>
                </a:lnTo>
                <a:lnTo>
                  <a:pt x="238" y="260"/>
                </a:lnTo>
                <a:lnTo>
                  <a:pt x="249" y="251"/>
                </a:lnTo>
                <a:lnTo>
                  <a:pt x="259" y="242"/>
                </a:lnTo>
                <a:lnTo>
                  <a:pt x="268" y="231"/>
                </a:lnTo>
                <a:lnTo>
                  <a:pt x="277" y="220"/>
                </a:lnTo>
                <a:lnTo>
                  <a:pt x="283" y="209"/>
                </a:lnTo>
                <a:lnTo>
                  <a:pt x="289" y="196"/>
                </a:lnTo>
                <a:lnTo>
                  <a:pt x="294" y="184"/>
                </a:lnTo>
                <a:lnTo>
                  <a:pt x="297" y="170"/>
                </a:lnTo>
                <a:lnTo>
                  <a:pt x="299" y="157"/>
                </a:lnTo>
                <a:lnTo>
                  <a:pt x="300" y="142"/>
                </a:lnTo>
                <a:lnTo>
                  <a:pt x="300" y="129"/>
                </a:lnTo>
                <a:lnTo>
                  <a:pt x="297" y="116"/>
                </a:lnTo>
                <a:lnTo>
                  <a:pt x="294" y="101"/>
                </a:lnTo>
                <a:lnTo>
                  <a:pt x="289" y="88"/>
                </a:lnTo>
                <a:lnTo>
                  <a:pt x="289" y="88"/>
                </a:lnTo>
                <a:lnTo>
                  <a:pt x="284" y="78"/>
                </a:lnTo>
                <a:lnTo>
                  <a:pt x="279" y="68"/>
                </a:lnTo>
                <a:lnTo>
                  <a:pt x="274" y="60"/>
                </a:lnTo>
                <a:lnTo>
                  <a:pt x="267" y="51"/>
                </a:lnTo>
                <a:lnTo>
                  <a:pt x="261" y="44"/>
                </a:lnTo>
                <a:lnTo>
                  <a:pt x="253" y="37"/>
                </a:lnTo>
                <a:lnTo>
                  <a:pt x="245" y="30"/>
                </a:lnTo>
                <a:lnTo>
                  <a:pt x="237" y="23"/>
                </a:lnTo>
                <a:lnTo>
                  <a:pt x="228" y="19"/>
                </a:lnTo>
                <a:lnTo>
                  <a:pt x="219" y="14"/>
                </a:lnTo>
                <a:lnTo>
                  <a:pt x="209" y="10"/>
                </a:lnTo>
                <a:lnTo>
                  <a:pt x="199" y="7"/>
                </a:lnTo>
                <a:lnTo>
                  <a:pt x="190" y="3"/>
                </a:lnTo>
                <a:lnTo>
                  <a:pt x="180" y="2"/>
                </a:lnTo>
                <a:lnTo>
                  <a:pt x="169" y="0"/>
                </a:lnTo>
                <a:lnTo>
                  <a:pt x="158" y="0"/>
                </a:lnTo>
                <a:lnTo>
                  <a:pt x="1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3" name="Freeform 187"/>
          <p:cNvSpPr>
            <a:spLocks/>
          </p:cNvSpPr>
          <p:nvPr/>
        </p:nvSpPr>
        <p:spPr bwMode="auto">
          <a:xfrm>
            <a:off x="2764394" y="2893075"/>
            <a:ext cx="158159" cy="289859"/>
          </a:xfrm>
          <a:custGeom>
            <a:avLst/>
            <a:gdLst>
              <a:gd name="T0" fmla="*/ 0 w 58"/>
              <a:gd name="T1" fmla="*/ 0 h 102"/>
              <a:gd name="T2" fmla="*/ 0 w 58"/>
              <a:gd name="T3" fmla="*/ 0 h 102"/>
              <a:gd name="T4" fmla="*/ 0 w 58"/>
              <a:gd name="T5" fmla="*/ 2 h 102"/>
              <a:gd name="T6" fmla="*/ 0 w 58"/>
              <a:gd name="T7" fmla="*/ 2 h 102"/>
              <a:gd name="T8" fmla="*/ 17 w 58"/>
              <a:gd name="T9" fmla="*/ 25 h 102"/>
              <a:gd name="T10" fmla="*/ 31 w 58"/>
              <a:gd name="T11" fmla="*/ 50 h 102"/>
              <a:gd name="T12" fmla="*/ 45 w 58"/>
              <a:gd name="T13" fmla="*/ 76 h 102"/>
              <a:gd name="T14" fmla="*/ 57 w 58"/>
              <a:gd name="T15" fmla="*/ 102 h 102"/>
              <a:gd name="T16" fmla="*/ 57 w 58"/>
              <a:gd name="T17" fmla="*/ 102 h 102"/>
              <a:gd name="T18" fmla="*/ 58 w 58"/>
              <a:gd name="T19" fmla="*/ 101 h 102"/>
              <a:gd name="T20" fmla="*/ 58 w 58"/>
              <a:gd name="T21" fmla="*/ 101 h 102"/>
              <a:gd name="T22" fmla="*/ 46 w 58"/>
              <a:gd name="T23" fmla="*/ 74 h 102"/>
              <a:gd name="T24" fmla="*/ 31 w 58"/>
              <a:gd name="T25" fmla="*/ 49 h 102"/>
              <a:gd name="T26" fmla="*/ 17 w 58"/>
              <a:gd name="T27" fmla="*/ 25 h 102"/>
              <a:gd name="T28" fmla="*/ 0 w 58"/>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102">
                <a:moveTo>
                  <a:pt x="0" y="0"/>
                </a:moveTo>
                <a:lnTo>
                  <a:pt x="0" y="0"/>
                </a:lnTo>
                <a:lnTo>
                  <a:pt x="0" y="2"/>
                </a:lnTo>
                <a:lnTo>
                  <a:pt x="0" y="2"/>
                </a:lnTo>
                <a:lnTo>
                  <a:pt x="17" y="25"/>
                </a:lnTo>
                <a:lnTo>
                  <a:pt x="31" y="50"/>
                </a:lnTo>
                <a:lnTo>
                  <a:pt x="45" y="76"/>
                </a:lnTo>
                <a:lnTo>
                  <a:pt x="57" y="102"/>
                </a:lnTo>
                <a:lnTo>
                  <a:pt x="57" y="102"/>
                </a:lnTo>
                <a:lnTo>
                  <a:pt x="58" y="101"/>
                </a:lnTo>
                <a:lnTo>
                  <a:pt x="58" y="101"/>
                </a:lnTo>
                <a:lnTo>
                  <a:pt x="46" y="74"/>
                </a:lnTo>
                <a:lnTo>
                  <a:pt x="31" y="49"/>
                </a:lnTo>
                <a:lnTo>
                  <a:pt x="17" y="2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6" name="Freeform 190"/>
          <p:cNvSpPr>
            <a:spLocks/>
          </p:cNvSpPr>
          <p:nvPr/>
        </p:nvSpPr>
        <p:spPr bwMode="auto">
          <a:xfrm>
            <a:off x="2932811" y="2893075"/>
            <a:ext cx="158159" cy="289859"/>
          </a:xfrm>
          <a:custGeom>
            <a:avLst/>
            <a:gdLst>
              <a:gd name="T0" fmla="*/ 57 w 57"/>
              <a:gd name="T1" fmla="*/ 0 h 102"/>
              <a:gd name="T2" fmla="*/ 57 w 57"/>
              <a:gd name="T3" fmla="*/ 0 h 102"/>
              <a:gd name="T4" fmla="*/ 40 w 57"/>
              <a:gd name="T5" fmla="*/ 25 h 102"/>
              <a:gd name="T6" fmla="*/ 25 w 57"/>
              <a:gd name="T7" fmla="*/ 49 h 102"/>
              <a:gd name="T8" fmla="*/ 11 w 57"/>
              <a:gd name="T9" fmla="*/ 74 h 102"/>
              <a:gd name="T10" fmla="*/ 0 w 57"/>
              <a:gd name="T11" fmla="*/ 101 h 102"/>
              <a:gd name="T12" fmla="*/ 0 w 57"/>
              <a:gd name="T13" fmla="*/ 101 h 102"/>
              <a:gd name="T14" fmla="*/ 0 w 57"/>
              <a:gd name="T15" fmla="*/ 102 h 102"/>
              <a:gd name="T16" fmla="*/ 0 w 57"/>
              <a:gd name="T17" fmla="*/ 102 h 102"/>
              <a:gd name="T18" fmla="*/ 12 w 57"/>
              <a:gd name="T19" fmla="*/ 76 h 102"/>
              <a:gd name="T20" fmla="*/ 25 w 57"/>
              <a:gd name="T21" fmla="*/ 50 h 102"/>
              <a:gd name="T22" fmla="*/ 40 w 57"/>
              <a:gd name="T23" fmla="*/ 25 h 102"/>
              <a:gd name="T24" fmla="*/ 57 w 57"/>
              <a:gd name="T25" fmla="*/ 2 h 102"/>
              <a:gd name="T26" fmla="*/ 57 w 57"/>
              <a:gd name="T27" fmla="*/ 2 h 102"/>
              <a:gd name="T28" fmla="*/ 57 w 57"/>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2">
                <a:moveTo>
                  <a:pt x="57" y="0"/>
                </a:moveTo>
                <a:lnTo>
                  <a:pt x="57" y="0"/>
                </a:lnTo>
                <a:lnTo>
                  <a:pt x="40" y="25"/>
                </a:lnTo>
                <a:lnTo>
                  <a:pt x="25" y="49"/>
                </a:lnTo>
                <a:lnTo>
                  <a:pt x="11" y="74"/>
                </a:lnTo>
                <a:lnTo>
                  <a:pt x="0" y="101"/>
                </a:lnTo>
                <a:lnTo>
                  <a:pt x="0" y="101"/>
                </a:lnTo>
                <a:lnTo>
                  <a:pt x="0" y="102"/>
                </a:lnTo>
                <a:lnTo>
                  <a:pt x="0" y="102"/>
                </a:lnTo>
                <a:lnTo>
                  <a:pt x="12" y="76"/>
                </a:lnTo>
                <a:lnTo>
                  <a:pt x="25" y="50"/>
                </a:lnTo>
                <a:lnTo>
                  <a:pt x="40" y="25"/>
                </a:lnTo>
                <a:lnTo>
                  <a:pt x="57" y="2"/>
                </a:lnTo>
                <a:lnTo>
                  <a:pt x="57" y="2"/>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7" name="Freeform 191"/>
          <p:cNvSpPr>
            <a:spLocks/>
          </p:cNvSpPr>
          <p:nvPr/>
        </p:nvSpPr>
        <p:spPr bwMode="auto">
          <a:xfrm>
            <a:off x="2628039" y="1624408"/>
            <a:ext cx="2108089" cy="801422"/>
          </a:xfrm>
          <a:custGeom>
            <a:avLst/>
            <a:gdLst>
              <a:gd name="T0" fmla="*/ 308 w 727"/>
              <a:gd name="T1" fmla="*/ 0 h 275"/>
              <a:gd name="T2" fmla="*/ 266 w 727"/>
              <a:gd name="T3" fmla="*/ 1 h 275"/>
              <a:gd name="T4" fmla="*/ 225 w 727"/>
              <a:gd name="T5" fmla="*/ 6 h 275"/>
              <a:gd name="T6" fmla="*/ 184 w 727"/>
              <a:gd name="T7" fmla="*/ 15 h 275"/>
              <a:gd name="T8" fmla="*/ 145 w 727"/>
              <a:gd name="T9" fmla="*/ 24 h 275"/>
              <a:gd name="T10" fmla="*/ 106 w 727"/>
              <a:gd name="T11" fmla="*/ 38 h 275"/>
              <a:gd name="T12" fmla="*/ 70 w 727"/>
              <a:gd name="T13" fmla="*/ 55 h 275"/>
              <a:gd name="T14" fmla="*/ 34 w 727"/>
              <a:gd name="T15" fmla="*/ 73 h 275"/>
              <a:gd name="T16" fmla="*/ 0 w 727"/>
              <a:gd name="T17" fmla="*/ 93 h 275"/>
              <a:gd name="T18" fmla="*/ 31 w 727"/>
              <a:gd name="T19" fmla="*/ 99 h 275"/>
              <a:gd name="T20" fmla="*/ 59 w 727"/>
              <a:gd name="T21" fmla="*/ 109 h 275"/>
              <a:gd name="T22" fmla="*/ 84 w 727"/>
              <a:gd name="T23" fmla="*/ 124 h 275"/>
              <a:gd name="T24" fmla="*/ 107 w 727"/>
              <a:gd name="T25" fmla="*/ 143 h 275"/>
              <a:gd name="T26" fmla="*/ 130 w 727"/>
              <a:gd name="T27" fmla="*/ 132 h 275"/>
              <a:gd name="T28" fmla="*/ 179 w 727"/>
              <a:gd name="T29" fmla="*/ 115 h 275"/>
              <a:gd name="T30" fmla="*/ 228 w 727"/>
              <a:gd name="T31" fmla="*/ 103 h 275"/>
              <a:gd name="T32" fmla="*/ 281 w 727"/>
              <a:gd name="T33" fmla="*/ 97 h 275"/>
              <a:gd name="T34" fmla="*/ 308 w 727"/>
              <a:gd name="T35" fmla="*/ 96 h 275"/>
              <a:gd name="T36" fmla="*/ 362 w 727"/>
              <a:gd name="T37" fmla="*/ 99 h 275"/>
              <a:gd name="T38" fmla="*/ 415 w 727"/>
              <a:gd name="T39" fmla="*/ 109 h 275"/>
              <a:gd name="T40" fmla="*/ 465 w 727"/>
              <a:gd name="T41" fmla="*/ 124 h 275"/>
              <a:gd name="T42" fmla="*/ 512 w 727"/>
              <a:gd name="T43" fmla="*/ 144 h 275"/>
              <a:gd name="T44" fmla="*/ 557 w 727"/>
              <a:gd name="T45" fmla="*/ 171 h 275"/>
              <a:gd name="T46" fmla="*/ 598 w 727"/>
              <a:gd name="T47" fmla="*/ 201 h 275"/>
              <a:gd name="T48" fmla="*/ 636 w 727"/>
              <a:gd name="T49" fmla="*/ 237 h 275"/>
              <a:gd name="T50" fmla="*/ 669 w 727"/>
              <a:gd name="T51" fmla="*/ 275 h 275"/>
              <a:gd name="T52" fmla="*/ 682 w 727"/>
              <a:gd name="T53" fmla="*/ 255 h 275"/>
              <a:gd name="T54" fmla="*/ 711 w 727"/>
              <a:gd name="T55" fmla="*/ 213 h 275"/>
              <a:gd name="T56" fmla="*/ 727 w 727"/>
              <a:gd name="T57" fmla="*/ 194 h 275"/>
              <a:gd name="T58" fmla="*/ 687 w 727"/>
              <a:gd name="T59" fmla="*/ 152 h 275"/>
              <a:gd name="T60" fmla="*/ 642 w 727"/>
              <a:gd name="T61" fmla="*/ 114 h 275"/>
              <a:gd name="T62" fmla="*/ 594 w 727"/>
              <a:gd name="T63" fmla="*/ 80 h 275"/>
              <a:gd name="T64" fmla="*/ 543 w 727"/>
              <a:gd name="T65" fmla="*/ 52 h 275"/>
              <a:gd name="T66" fmla="*/ 488 w 727"/>
              <a:gd name="T67" fmla="*/ 30 h 275"/>
              <a:gd name="T68" fmla="*/ 430 w 727"/>
              <a:gd name="T69" fmla="*/ 13 h 275"/>
              <a:gd name="T70" fmla="*/ 370 w 727"/>
              <a:gd name="T71" fmla="*/ 4 h 275"/>
              <a:gd name="T72" fmla="*/ 308 w 727"/>
              <a:gd name="T73"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7" h="275">
                <a:moveTo>
                  <a:pt x="308" y="0"/>
                </a:moveTo>
                <a:lnTo>
                  <a:pt x="308" y="0"/>
                </a:lnTo>
                <a:lnTo>
                  <a:pt x="287" y="0"/>
                </a:lnTo>
                <a:lnTo>
                  <a:pt x="266" y="1"/>
                </a:lnTo>
                <a:lnTo>
                  <a:pt x="245" y="4"/>
                </a:lnTo>
                <a:lnTo>
                  <a:pt x="225" y="6"/>
                </a:lnTo>
                <a:lnTo>
                  <a:pt x="204" y="10"/>
                </a:lnTo>
                <a:lnTo>
                  <a:pt x="184" y="15"/>
                </a:lnTo>
                <a:lnTo>
                  <a:pt x="164" y="19"/>
                </a:lnTo>
                <a:lnTo>
                  <a:pt x="145" y="24"/>
                </a:lnTo>
                <a:lnTo>
                  <a:pt x="125" y="32"/>
                </a:lnTo>
                <a:lnTo>
                  <a:pt x="106" y="38"/>
                </a:lnTo>
                <a:lnTo>
                  <a:pt x="88" y="46"/>
                </a:lnTo>
                <a:lnTo>
                  <a:pt x="70" y="55"/>
                </a:lnTo>
                <a:lnTo>
                  <a:pt x="53" y="63"/>
                </a:lnTo>
                <a:lnTo>
                  <a:pt x="34" y="73"/>
                </a:lnTo>
                <a:lnTo>
                  <a:pt x="0" y="93"/>
                </a:lnTo>
                <a:lnTo>
                  <a:pt x="0" y="93"/>
                </a:lnTo>
                <a:lnTo>
                  <a:pt x="16" y="96"/>
                </a:lnTo>
                <a:lnTo>
                  <a:pt x="31" y="99"/>
                </a:lnTo>
                <a:lnTo>
                  <a:pt x="45" y="103"/>
                </a:lnTo>
                <a:lnTo>
                  <a:pt x="59" y="109"/>
                </a:lnTo>
                <a:lnTo>
                  <a:pt x="72" y="116"/>
                </a:lnTo>
                <a:lnTo>
                  <a:pt x="84" y="124"/>
                </a:lnTo>
                <a:lnTo>
                  <a:pt x="96" y="133"/>
                </a:lnTo>
                <a:lnTo>
                  <a:pt x="107" y="143"/>
                </a:lnTo>
                <a:lnTo>
                  <a:pt x="107" y="143"/>
                </a:lnTo>
                <a:lnTo>
                  <a:pt x="130" y="132"/>
                </a:lnTo>
                <a:lnTo>
                  <a:pt x="153" y="122"/>
                </a:lnTo>
                <a:lnTo>
                  <a:pt x="179" y="115"/>
                </a:lnTo>
                <a:lnTo>
                  <a:pt x="203" y="108"/>
                </a:lnTo>
                <a:lnTo>
                  <a:pt x="228" y="103"/>
                </a:lnTo>
                <a:lnTo>
                  <a:pt x="255" y="99"/>
                </a:lnTo>
                <a:lnTo>
                  <a:pt x="281" y="97"/>
                </a:lnTo>
                <a:lnTo>
                  <a:pt x="308" y="96"/>
                </a:lnTo>
                <a:lnTo>
                  <a:pt x="308" y="96"/>
                </a:lnTo>
                <a:lnTo>
                  <a:pt x="335" y="97"/>
                </a:lnTo>
                <a:lnTo>
                  <a:pt x="362" y="99"/>
                </a:lnTo>
                <a:lnTo>
                  <a:pt x="389" y="103"/>
                </a:lnTo>
                <a:lnTo>
                  <a:pt x="415" y="109"/>
                </a:lnTo>
                <a:lnTo>
                  <a:pt x="441" y="115"/>
                </a:lnTo>
                <a:lnTo>
                  <a:pt x="465" y="124"/>
                </a:lnTo>
                <a:lnTo>
                  <a:pt x="489" y="133"/>
                </a:lnTo>
                <a:lnTo>
                  <a:pt x="512" y="144"/>
                </a:lnTo>
                <a:lnTo>
                  <a:pt x="535" y="158"/>
                </a:lnTo>
                <a:lnTo>
                  <a:pt x="557" y="171"/>
                </a:lnTo>
                <a:lnTo>
                  <a:pt x="579" y="186"/>
                </a:lnTo>
                <a:lnTo>
                  <a:pt x="598" y="201"/>
                </a:lnTo>
                <a:lnTo>
                  <a:pt x="618" y="218"/>
                </a:lnTo>
                <a:lnTo>
                  <a:pt x="636" y="237"/>
                </a:lnTo>
                <a:lnTo>
                  <a:pt x="653" y="256"/>
                </a:lnTo>
                <a:lnTo>
                  <a:pt x="669" y="275"/>
                </a:lnTo>
                <a:lnTo>
                  <a:pt x="669" y="275"/>
                </a:lnTo>
                <a:lnTo>
                  <a:pt x="682" y="255"/>
                </a:lnTo>
                <a:lnTo>
                  <a:pt x="695" y="233"/>
                </a:lnTo>
                <a:lnTo>
                  <a:pt x="711" y="213"/>
                </a:lnTo>
                <a:lnTo>
                  <a:pt x="727" y="194"/>
                </a:lnTo>
                <a:lnTo>
                  <a:pt x="727" y="194"/>
                </a:lnTo>
                <a:lnTo>
                  <a:pt x="708" y="172"/>
                </a:lnTo>
                <a:lnTo>
                  <a:pt x="687" y="152"/>
                </a:lnTo>
                <a:lnTo>
                  <a:pt x="665" y="132"/>
                </a:lnTo>
                <a:lnTo>
                  <a:pt x="642" y="114"/>
                </a:lnTo>
                <a:lnTo>
                  <a:pt x="619" y="96"/>
                </a:lnTo>
                <a:lnTo>
                  <a:pt x="594" y="80"/>
                </a:lnTo>
                <a:lnTo>
                  <a:pt x="568" y="65"/>
                </a:lnTo>
                <a:lnTo>
                  <a:pt x="543" y="52"/>
                </a:lnTo>
                <a:lnTo>
                  <a:pt x="516" y="40"/>
                </a:lnTo>
                <a:lnTo>
                  <a:pt x="488" y="30"/>
                </a:lnTo>
                <a:lnTo>
                  <a:pt x="459" y="21"/>
                </a:lnTo>
                <a:lnTo>
                  <a:pt x="430" y="13"/>
                </a:lnTo>
                <a:lnTo>
                  <a:pt x="401" y="7"/>
                </a:lnTo>
                <a:lnTo>
                  <a:pt x="370" y="4"/>
                </a:lnTo>
                <a:lnTo>
                  <a:pt x="339" y="1"/>
                </a:lnTo>
                <a:lnTo>
                  <a:pt x="3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9" name="Freeform 193"/>
          <p:cNvSpPr>
            <a:spLocks/>
          </p:cNvSpPr>
          <p:nvPr/>
        </p:nvSpPr>
        <p:spPr bwMode="auto">
          <a:xfrm>
            <a:off x="2764395" y="2659933"/>
            <a:ext cx="316314" cy="517199"/>
          </a:xfrm>
          <a:custGeom>
            <a:avLst/>
            <a:gdLst>
              <a:gd name="T0" fmla="*/ 58 w 115"/>
              <a:gd name="T1" fmla="*/ 0 h 182"/>
              <a:gd name="T2" fmla="*/ 58 w 115"/>
              <a:gd name="T3" fmla="*/ 0 h 182"/>
              <a:gd name="T4" fmla="*/ 42 w 115"/>
              <a:gd name="T5" fmla="*/ 19 h 182"/>
              <a:gd name="T6" fmla="*/ 26 w 115"/>
              <a:gd name="T7" fmla="*/ 39 h 182"/>
              <a:gd name="T8" fmla="*/ 13 w 115"/>
              <a:gd name="T9" fmla="*/ 61 h 182"/>
              <a:gd name="T10" fmla="*/ 0 w 115"/>
              <a:gd name="T11" fmla="*/ 81 h 182"/>
              <a:gd name="T12" fmla="*/ 0 w 115"/>
              <a:gd name="T13" fmla="*/ 81 h 182"/>
              <a:gd name="T14" fmla="*/ 17 w 115"/>
              <a:gd name="T15" fmla="*/ 106 h 182"/>
              <a:gd name="T16" fmla="*/ 31 w 115"/>
              <a:gd name="T17" fmla="*/ 130 h 182"/>
              <a:gd name="T18" fmla="*/ 46 w 115"/>
              <a:gd name="T19" fmla="*/ 155 h 182"/>
              <a:gd name="T20" fmla="*/ 58 w 115"/>
              <a:gd name="T21" fmla="*/ 182 h 182"/>
              <a:gd name="T22" fmla="*/ 58 w 115"/>
              <a:gd name="T23" fmla="*/ 182 h 182"/>
              <a:gd name="T24" fmla="*/ 69 w 115"/>
              <a:gd name="T25" fmla="*/ 155 h 182"/>
              <a:gd name="T26" fmla="*/ 83 w 115"/>
              <a:gd name="T27" fmla="*/ 130 h 182"/>
              <a:gd name="T28" fmla="*/ 98 w 115"/>
              <a:gd name="T29" fmla="*/ 106 h 182"/>
              <a:gd name="T30" fmla="*/ 115 w 115"/>
              <a:gd name="T31" fmla="*/ 81 h 182"/>
              <a:gd name="T32" fmla="*/ 115 w 115"/>
              <a:gd name="T33" fmla="*/ 81 h 182"/>
              <a:gd name="T34" fmla="*/ 102 w 115"/>
              <a:gd name="T35" fmla="*/ 61 h 182"/>
              <a:gd name="T36" fmla="*/ 88 w 115"/>
              <a:gd name="T37" fmla="*/ 39 h 182"/>
              <a:gd name="T38" fmla="*/ 74 w 115"/>
              <a:gd name="T39" fmla="*/ 19 h 182"/>
              <a:gd name="T40" fmla="*/ 58 w 115"/>
              <a:gd name="T4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182">
                <a:moveTo>
                  <a:pt x="58" y="0"/>
                </a:moveTo>
                <a:lnTo>
                  <a:pt x="58" y="0"/>
                </a:lnTo>
                <a:lnTo>
                  <a:pt x="42" y="19"/>
                </a:lnTo>
                <a:lnTo>
                  <a:pt x="26" y="39"/>
                </a:lnTo>
                <a:lnTo>
                  <a:pt x="13" y="61"/>
                </a:lnTo>
                <a:lnTo>
                  <a:pt x="0" y="81"/>
                </a:lnTo>
                <a:lnTo>
                  <a:pt x="0" y="81"/>
                </a:lnTo>
                <a:lnTo>
                  <a:pt x="17" y="106"/>
                </a:lnTo>
                <a:lnTo>
                  <a:pt x="31" y="130"/>
                </a:lnTo>
                <a:lnTo>
                  <a:pt x="46" y="155"/>
                </a:lnTo>
                <a:lnTo>
                  <a:pt x="58" y="182"/>
                </a:lnTo>
                <a:lnTo>
                  <a:pt x="58" y="182"/>
                </a:lnTo>
                <a:lnTo>
                  <a:pt x="69" y="155"/>
                </a:lnTo>
                <a:lnTo>
                  <a:pt x="83" y="130"/>
                </a:lnTo>
                <a:lnTo>
                  <a:pt x="98" y="106"/>
                </a:lnTo>
                <a:lnTo>
                  <a:pt x="115" y="81"/>
                </a:lnTo>
                <a:lnTo>
                  <a:pt x="115" y="81"/>
                </a:lnTo>
                <a:lnTo>
                  <a:pt x="102" y="61"/>
                </a:lnTo>
                <a:lnTo>
                  <a:pt x="88" y="39"/>
                </a:lnTo>
                <a:lnTo>
                  <a:pt x="74" y="19"/>
                </a:lnTo>
                <a:lnTo>
                  <a:pt x="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4" name="Freeform 92"/>
          <p:cNvSpPr>
            <a:spLocks/>
          </p:cNvSpPr>
          <p:nvPr/>
        </p:nvSpPr>
        <p:spPr bwMode="auto">
          <a:xfrm>
            <a:off x="3214583" y="4778396"/>
            <a:ext cx="763518" cy="130722"/>
          </a:xfrm>
          <a:custGeom>
            <a:avLst/>
            <a:gdLst>
              <a:gd name="T0" fmla="*/ 140 w 280"/>
              <a:gd name="T1" fmla="*/ 0 h 45"/>
              <a:gd name="T2" fmla="*/ 140 w 280"/>
              <a:gd name="T3" fmla="*/ 0 h 45"/>
              <a:gd name="T4" fmla="*/ 122 w 280"/>
              <a:gd name="T5" fmla="*/ 0 h 45"/>
              <a:gd name="T6" fmla="*/ 104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4 w 280"/>
              <a:gd name="T25" fmla="*/ 44 h 45"/>
              <a:gd name="T26" fmla="*/ 122 w 280"/>
              <a:gd name="T27" fmla="*/ 45 h 45"/>
              <a:gd name="T28" fmla="*/ 140 w 280"/>
              <a:gd name="T29" fmla="*/ 45 h 45"/>
              <a:gd name="T30" fmla="*/ 140 w 280"/>
              <a:gd name="T31" fmla="*/ 45 h 45"/>
              <a:gd name="T32" fmla="*/ 159 w 280"/>
              <a:gd name="T33" fmla="*/ 45 h 45"/>
              <a:gd name="T34" fmla="*/ 177 w 280"/>
              <a:gd name="T35" fmla="*/ 44 h 45"/>
              <a:gd name="T36" fmla="*/ 194 w 280"/>
              <a:gd name="T37" fmla="*/ 43 h 45"/>
              <a:gd name="T38" fmla="*/ 212 w 280"/>
              <a:gd name="T39" fmla="*/ 40 h 45"/>
              <a:gd name="T40" fmla="*/ 246 w 280"/>
              <a:gd name="T41" fmla="*/ 33 h 45"/>
              <a:gd name="T42" fmla="*/ 280 w 280"/>
              <a:gd name="T43" fmla="*/ 23 h 45"/>
              <a:gd name="T44" fmla="*/ 280 w 280"/>
              <a:gd name="T45" fmla="*/ 23 h 45"/>
              <a:gd name="T46" fmla="*/ 246 w 280"/>
              <a:gd name="T47" fmla="*/ 14 h 45"/>
              <a:gd name="T48" fmla="*/ 212 w 280"/>
              <a:gd name="T49" fmla="*/ 6 h 45"/>
              <a:gd name="T50" fmla="*/ 194 w 280"/>
              <a:gd name="T51" fmla="*/ 4 h 45"/>
              <a:gd name="T52" fmla="*/ 177 w 280"/>
              <a:gd name="T53" fmla="*/ 2 h 45"/>
              <a:gd name="T54" fmla="*/ 159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4" y="2"/>
                </a:lnTo>
                <a:lnTo>
                  <a:pt x="86" y="4"/>
                </a:lnTo>
                <a:lnTo>
                  <a:pt x="68" y="6"/>
                </a:lnTo>
                <a:lnTo>
                  <a:pt x="34" y="14"/>
                </a:lnTo>
                <a:lnTo>
                  <a:pt x="0" y="23"/>
                </a:lnTo>
                <a:lnTo>
                  <a:pt x="0" y="23"/>
                </a:lnTo>
                <a:lnTo>
                  <a:pt x="34" y="33"/>
                </a:lnTo>
                <a:lnTo>
                  <a:pt x="68" y="40"/>
                </a:lnTo>
                <a:lnTo>
                  <a:pt x="86" y="43"/>
                </a:lnTo>
                <a:lnTo>
                  <a:pt x="104" y="44"/>
                </a:lnTo>
                <a:lnTo>
                  <a:pt x="122" y="45"/>
                </a:lnTo>
                <a:lnTo>
                  <a:pt x="140" y="45"/>
                </a:lnTo>
                <a:lnTo>
                  <a:pt x="140" y="45"/>
                </a:lnTo>
                <a:lnTo>
                  <a:pt x="159" y="45"/>
                </a:lnTo>
                <a:lnTo>
                  <a:pt x="177" y="44"/>
                </a:lnTo>
                <a:lnTo>
                  <a:pt x="194" y="43"/>
                </a:lnTo>
                <a:lnTo>
                  <a:pt x="212" y="40"/>
                </a:lnTo>
                <a:lnTo>
                  <a:pt x="246" y="33"/>
                </a:lnTo>
                <a:lnTo>
                  <a:pt x="280" y="23"/>
                </a:lnTo>
                <a:lnTo>
                  <a:pt x="280" y="23"/>
                </a:lnTo>
                <a:lnTo>
                  <a:pt x="246" y="14"/>
                </a:lnTo>
                <a:lnTo>
                  <a:pt x="212" y="6"/>
                </a:lnTo>
                <a:lnTo>
                  <a:pt x="194" y="4"/>
                </a:lnTo>
                <a:lnTo>
                  <a:pt x="177" y="2"/>
                </a:lnTo>
                <a:lnTo>
                  <a:pt x="159" y="0"/>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4" name="Freeform 65"/>
          <p:cNvSpPr>
            <a:spLocks/>
          </p:cNvSpPr>
          <p:nvPr/>
        </p:nvSpPr>
        <p:spPr bwMode="auto">
          <a:xfrm>
            <a:off x="2823023" y="2566380"/>
            <a:ext cx="605362" cy="647917"/>
          </a:xfrm>
          <a:custGeom>
            <a:avLst/>
            <a:gdLst>
              <a:gd name="T0" fmla="*/ 179 w 222"/>
              <a:gd name="T1" fmla="*/ 0 h 230"/>
              <a:gd name="T2" fmla="*/ 179 w 222"/>
              <a:gd name="T3" fmla="*/ 0 h 230"/>
              <a:gd name="T4" fmla="*/ 151 w 222"/>
              <a:gd name="T5" fmla="*/ 17 h 230"/>
              <a:gd name="T6" fmla="*/ 124 w 222"/>
              <a:gd name="T7" fmla="*/ 35 h 230"/>
              <a:gd name="T8" fmla="*/ 99 w 222"/>
              <a:gd name="T9" fmla="*/ 56 h 230"/>
              <a:gd name="T10" fmla="*/ 76 w 222"/>
              <a:gd name="T11" fmla="*/ 78 h 230"/>
              <a:gd name="T12" fmla="*/ 54 w 222"/>
              <a:gd name="T13" fmla="*/ 101 h 230"/>
              <a:gd name="T14" fmla="*/ 35 w 222"/>
              <a:gd name="T15" fmla="*/ 126 h 230"/>
              <a:gd name="T16" fmla="*/ 17 w 222"/>
              <a:gd name="T17" fmla="*/ 153 h 230"/>
              <a:gd name="T18" fmla="*/ 0 w 222"/>
              <a:gd name="T19" fmla="*/ 181 h 230"/>
              <a:gd name="T20" fmla="*/ 0 w 222"/>
              <a:gd name="T21" fmla="*/ 181 h 230"/>
              <a:gd name="T22" fmla="*/ 9 w 222"/>
              <a:gd name="T23" fmla="*/ 191 h 230"/>
              <a:gd name="T24" fmla="*/ 20 w 222"/>
              <a:gd name="T25" fmla="*/ 199 h 230"/>
              <a:gd name="T26" fmla="*/ 32 w 222"/>
              <a:gd name="T27" fmla="*/ 206 h 230"/>
              <a:gd name="T28" fmla="*/ 46 w 222"/>
              <a:gd name="T29" fmla="*/ 213 h 230"/>
              <a:gd name="T30" fmla="*/ 46 w 222"/>
              <a:gd name="T31" fmla="*/ 213 h 230"/>
              <a:gd name="T32" fmla="*/ 53 w 222"/>
              <a:gd name="T33" fmla="*/ 215 h 230"/>
              <a:gd name="T34" fmla="*/ 53 w 222"/>
              <a:gd name="T35" fmla="*/ 215 h 230"/>
              <a:gd name="T36" fmla="*/ 69 w 222"/>
              <a:gd name="T37" fmla="*/ 221 h 230"/>
              <a:gd name="T38" fmla="*/ 86 w 222"/>
              <a:gd name="T39" fmla="*/ 226 h 230"/>
              <a:gd name="T40" fmla="*/ 101 w 222"/>
              <a:gd name="T41" fmla="*/ 228 h 230"/>
              <a:gd name="T42" fmla="*/ 117 w 222"/>
              <a:gd name="T43" fmla="*/ 230 h 230"/>
              <a:gd name="T44" fmla="*/ 117 w 222"/>
              <a:gd name="T45" fmla="*/ 230 h 230"/>
              <a:gd name="T46" fmla="*/ 138 w 222"/>
              <a:gd name="T47" fmla="*/ 228 h 230"/>
              <a:gd name="T48" fmla="*/ 156 w 222"/>
              <a:gd name="T49" fmla="*/ 225 h 230"/>
              <a:gd name="T50" fmla="*/ 173 w 222"/>
              <a:gd name="T51" fmla="*/ 221 h 230"/>
              <a:gd name="T52" fmla="*/ 188 w 222"/>
              <a:gd name="T53" fmla="*/ 216 h 230"/>
              <a:gd name="T54" fmla="*/ 200 w 222"/>
              <a:gd name="T55" fmla="*/ 211 h 230"/>
              <a:gd name="T56" fmla="*/ 208 w 222"/>
              <a:gd name="T57" fmla="*/ 206 h 230"/>
              <a:gd name="T58" fmla="*/ 215 w 222"/>
              <a:gd name="T59" fmla="*/ 203 h 230"/>
              <a:gd name="T60" fmla="*/ 215 w 222"/>
              <a:gd name="T61" fmla="*/ 203 h 230"/>
              <a:gd name="T62" fmla="*/ 206 w 222"/>
              <a:gd name="T63" fmla="*/ 199 h 230"/>
              <a:gd name="T64" fmla="*/ 197 w 222"/>
              <a:gd name="T65" fmla="*/ 196 h 230"/>
              <a:gd name="T66" fmla="*/ 190 w 222"/>
              <a:gd name="T67" fmla="*/ 191 h 230"/>
              <a:gd name="T68" fmla="*/ 183 w 222"/>
              <a:gd name="T69" fmla="*/ 186 h 230"/>
              <a:gd name="T70" fmla="*/ 183 w 222"/>
              <a:gd name="T71" fmla="*/ 186 h 230"/>
              <a:gd name="T72" fmla="*/ 191 w 222"/>
              <a:gd name="T73" fmla="*/ 176 h 230"/>
              <a:gd name="T74" fmla="*/ 198 w 222"/>
              <a:gd name="T75" fmla="*/ 166 h 230"/>
              <a:gd name="T76" fmla="*/ 206 w 222"/>
              <a:gd name="T77" fmla="*/ 156 h 230"/>
              <a:gd name="T78" fmla="*/ 212 w 222"/>
              <a:gd name="T79" fmla="*/ 143 h 230"/>
              <a:gd name="T80" fmla="*/ 212 w 222"/>
              <a:gd name="T81" fmla="*/ 143 h 230"/>
              <a:gd name="T82" fmla="*/ 214 w 222"/>
              <a:gd name="T83" fmla="*/ 134 h 230"/>
              <a:gd name="T84" fmla="*/ 218 w 222"/>
              <a:gd name="T85" fmla="*/ 124 h 230"/>
              <a:gd name="T86" fmla="*/ 219 w 222"/>
              <a:gd name="T87" fmla="*/ 114 h 230"/>
              <a:gd name="T88" fmla="*/ 220 w 222"/>
              <a:gd name="T89" fmla="*/ 105 h 230"/>
              <a:gd name="T90" fmla="*/ 222 w 222"/>
              <a:gd name="T91" fmla="*/ 95 h 230"/>
              <a:gd name="T92" fmla="*/ 220 w 222"/>
              <a:gd name="T93" fmla="*/ 85 h 230"/>
              <a:gd name="T94" fmla="*/ 219 w 222"/>
              <a:gd name="T95" fmla="*/ 76 h 230"/>
              <a:gd name="T96" fmla="*/ 218 w 222"/>
              <a:gd name="T97" fmla="*/ 66 h 230"/>
              <a:gd name="T98" fmla="*/ 212 w 222"/>
              <a:gd name="T99" fmla="*/ 48 h 230"/>
              <a:gd name="T100" fmla="*/ 203 w 222"/>
              <a:gd name="T101" fmla="*/ 31 h 230"/>
              <a:gd name="T102" fmla="*/ 198 w 222"/>
              <a:gd name="T103" fmla="*/ 22 h 230"/>
              <a:gd name="T104" fmla="*/ 192 w 222"/>
              <a:gd name="T105" fmla="*/ 15 h 230"/>
              <a:gd name="T106" fmla="*/ 185 w 222"/>
              <a:gd name="T107" fmla="*/ 8 h 230"/>
              <a:gd name="T108" fmla="*/ 179 w 222"/>
              <a:gd name="T109"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2" h="230">
                <a:moveTo>
                  <a:pt x="179" y="0"/>
                </a:moveTo>
                <a:lnTo>
                  <a:pt x="179" y="0"/>
                </a:lnTo>
                <a:lnTo>
                  <a:pt x="151" y="17"/>
                </a:lnTo>
                <a:lnTo>
                  <a:pt x="124" y="35"/>
                </a:lnTo>
                <a:lnTo>
                  <a:pt x="99" y="56"/>
                </a:lnTo>
                <a:lnTo>
                  <a:pt x="76" y="78"/>
                </a:lnTo>
                <a:lnTo>
                  <a:pt x="54" y="101"/>
                </a:lnTo>
                <a:lnTo>
                  <a:pt x="35" y="126"/>
                </a:lnTo>
                <a:lnTo>
                  <a:pt x="17" y="153"/>
                </a:lnTo>
                <a:lnTo>
                  <a:pt x="0" y="181"/>
                </a:lnTo>
                <a:lnTo>
                  <a:pt x="0" y="181"/>
                </a:lnTo>
                <a:lnTo>
                  <a:pt x="9" y="191"/>
                </a:lnTo>
                <a:lnTo>
                  <a:pt x="20" y="199"/>
                </a:lnTo>
                <a:lnTo>
                  <a:pt x="32" y="206"/>
                </a:lnTo>
                <a:lnTo>
                  <a:pt x="46" y="213"/>
                </a:lnTo>
                <a:lnTo>
                  <a:pt x="46" y="213"/>
                </a:lnTo>
                <a:lnTo>
                  <a:pt x="53" y="215"/>
                </a:lnTo>
                <a:lnTo>
                  <a:pt x="53" y="215"/>
                </a:lnTo>
                <a:lnTo>
                  <a:pt x="69" y="221"/>
                </a:lnTo>
                <a:lnTo>
                  <a:pt x="86" y="226"/>
                </a:lnTo>
                <a:lnTo>
                  <a:pt x="101" y="228"/>
                </a:lnTo>
                <a:lnTo>
                  <a:pt x="117" y="230"/>
                </a:lnTo>
                <a:lnTo>
                  <a:pt x="117" y="230"/>
                </a:lnTo>
                <a:lnTo>
                  <a:pt x="138" y="228"/>
                </a:lnTo>
                <a:lnTo>
                  <a:pt x="156" y="225"/>
                </a:lnTo>
                <a:lnTo>
                  <a:pt x="173" y="221"/>
                </a:lnTo>
                <a:lnTo>
                  <a:pt x="188" y="216"/>
                </a:lnTo>
                <a:lnTo>
                  <a:pt x="200" y="211"/>
                </a:lnTo>
                <a:lnTo>
                  <a:pt x="208" y="206"/>
                </a:lnTo>
                <a:lnTo>
                  <a:pt x="215" y="203"/>
                </a:lnTo>
                <a:lnTo>
                  <a:pt x="215" y="203"/>
                </a:lnTo>
                <a:lnTo>
                  <a:pt x="206" y="199"/>
                </a:lnTo>
                <a:lnTo>
                  <a:pt x="197" y="196"/>
                </a:lnTo>
                <a:lnTo>
                  <a:pt x="190" y="191"/>
                </a:lnTo>
                <a:lnTo>
                  <a:pt x="183" y="186"/>
                </a:lnTo>
                <a:lnTo>
                  <a:pt x="183" y="186"/>
                </a:lnTo>
                <a:lnTo>
                  <a:pt x="191" y="176"/>
                </a:lnTo>
                <a:lnTo>
                  <a:pt x="198" y="166"/>
                </a:lnTo>
                <a:lnTo>
                  <a:pt x="206" y="156"/>
                </a:lnTo>
                <a:lnTo>
                  <a:pt x="212" y="143"/>
                </a:lnTo>
                <a:lnTo>
                  <a:pt x="212" y="143"/>
                </a:lnTo>
                <a:lnTo>
                  <a:pt x="214" y="134"/>
                </a:lnTo>
                <a:lnTo>
                  <a:pt x="218" y="124"/>
                </a:lnTo>
                <a:lnTo>
                  <a:pt x="219" y="114"/>
                </a:lnTo>
                <a:lnTo>
                  <a:pt x="220" y="105"/>
                </a:lnTo>
                <a:lnTo>
                  <a:pt x="222" y="95"/>
                </a:lnTo>
                <a:lnTo>
                  <a:pt x="220" y="85"/>
                </a:lnTo>
                <a:lnTo>
                  <a:pt x="219" y="76"/>
                </a:lnTo>
                <a:lnTo>
                  <a:pt x="218" y="66"/>
                </a:lnTo>
                <a:lnTo>
                  <a:pt x="212" y="48"/>
                </a:lnTo>
                <a:lnTo>
                  <a:pt x="203" y="31"/>
                </a:lnTo>
                <a:lnTo>
                  <a:pt x="198" y="22"/>
                </a:lnTo>
                <a:lnTo>
                  <a:pt x="192" y="15"/>
                </a:lnTo>
                <a:lnTo>
                  <a:pt x="185" y="8"/>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5" name="Freeform 66"/>
          <p:cNvSpPr>
            <a:spLocks/>
          </p:cNvSpPr>
          <p:nvPr/>
        </p:nvSpPr>
        <p:spPr bwMode="auto">
          <a:xfrm>
            <a:off x="2681227" y="2418610"/>
            <a:ext cx="2334183" cy="2432532"/>
          </a:xfrm>
          <a:custGeom>
            <a:avLst/>
            <a:gdLst>
              <a:gd name="T0" fmla="*/ 413 w 856"/>
              <a:gd name="T1" fmla="*/ 0 h 856"/>
              <a:gd name="T2" fmla="*/ 337 w 856"/>
              <a:gd name="T3" fmla="*/ 11 h 856"/>
              <a:gd name="T4" fmla="*/ 266 w 856"/>
              <a:gd name="T5" fmla="*/ 35 h 856"/>
              <a:gd name="T6" fmla="*/ 251 w 856"/>
              <a:gd name="T7" fmla="*/ 52 h 856"/>
              <a:gd name="T8" fmla="*/ 269 w 856"/>
              <a:gd name="T9" fmla="*/ 79 h 856"/>
              <a:gd name="T10" fmla="*/ 281 w 856"/>
              <a:gd name="T11" fmla="*/ 107 h 856"/>
              <a:gd name="T12" fmla="*/ 287 w 856"/>
              <a:gd name="T13" fmla="*/ 138 h 856"/>
              <a:gd name="T14" fmla="*/ 285 w 856"/>
              <a:gd name="T15" fmla="*/ 170 h 856"/>
              <a:gd name="T16" fmla="*/ 276 w 856"/>
              <a:gd name="T17" fmla="*/ 201 h 856"/>
              <a:gd name="T18" fmla="*/ 257 w 856"/>
              <a:gd name="T19" fmla="*/ 234 h 856"/>
              <a:gd name="T20" fmla="*/ 303 w 856"/>
              <a:gd name="T21" fmla="*/ 250 h 856"/>
              <a:gd name="T22" fmla="*/ 265 w 856"/>
              <a:gd name="T23" fmla="*/ 272 h 856"/>
              <a:gd name="T24" fmla="*/ 228 w 856"/>
              <a:gd name="T25" fmla="*/ 288 h 856"/>
              <a:gd name="T26" fmla="*/ 168 w 856"/>
              <a:gd name="T27" fmla="*/ 296 h 856"/>
              <a:gd name="T28" fmla="*/ 132 w 856"/>
              <a:gd name="T29" fmla="*/ 292 h 856"/>
              <a:gd name="T30" fmla="*/ 98 w 856"/>
              <a:gd name="T31" fmla="*/ 282 h 856"/>
              <a:gd name="T32" fmla="*/ 77 w 856"/>
              <a:gd name="T33" fmla="*/ 272 h 856"/>
              <a:gd name="T34" fmla="*/ 43 w 856"/>
              <a:gd name="T35" fmla="*/ 246 h 856"/>
              <a:gd name="T36" fmla="*/ 25 w 856"/>
              <a:gd name="T37" fmla="*/ 291 h 856"/>
              <a:gd name="T38" fmla="*/ 6 w 856"/>
              <a:gd name="T39" fmla="*/ 363 h 856"/>
              <a:gd name="T40" fmla="*/ 0 w 856"/>
              <a:gd name="T41" fmla="*/ 439 h 856"/>
              <a:gd name="T42" fmla="*/ 1 w 856"/>
              <a:gd name="T43" fmla="*/ 476 h 856"/>
              <a:gd name="T44" fmla="*/ 21 w 856"/>
              <a:gd name="T45" fmla="*/ 577 h 856"/>
              <a:gd name="T46" fmla="*/ 65 w 856"/>
              <a:gd name="T47" fmla="*/ 671 h 856"/>
              <a:gd name="T48" fmla="*/ 128 w 856"/>
              <a:gd name="T49" fmla="*/ 750 h 856"/>
              <a:gd name="T50" fmla="*/ 207 w 856"/>
              <a:gd name="T51" fmla="*/ 813 h 856"/>
              <a:gd name="T52" fmla="*/ 299 w 856"/>
              <a:gd name="T53" fmla="*/ 856 h 856"/>
              <a:gd name="T54" fmla="*/ 367 w 856"/>
              <a:gd name="T55" fmla="*/ 839 h 856"/>
              <a:gd name="T56" fmla="*/ 421 w 856"/>
              <a:gd name="T57" fmla="*/ 833 h 856"/>
              <a:gd name="T58" fmla="*/ 457 w 856"/>
              <a:gd name="T59" fmla="*/ 833 h 856"/>
              <a:gd name="T60" fmla="*/ 510 w 856"/>
              <a:gd name="T61" fmla="*/ 839 h 856"/>
              <a:gd name="T62" fmla="*/ 579 w 856"/>
              <a:gd name="T63" fmla="*/ 856 h 856"/>
              <a:gd name="T64" fmla="*/ 650 w 856"/>
              <a:gd name="T65" fmla="*/ 825 h 856"/>
              <a:gd name="T66" fmla="*/ 713 w 856"/>
              <a:gd name="T67" fmla="*/ 784 h 856"/>
              <a:gd name="T68" fmla="*/ 767 w 856"/>
              <a:gd name="T69" fmla="*/ 731 h 856"/>
              <a:gd name="T70" fmla="*/ 814 w 856"/>
              <a:gd name="T71" fmla="*/ 670 h 856"/>
              <a:gd name="T72" fmla="*/ 847 w 856"/>
              <a:gd name="T73" fmla="*/ 602 h 856"/>
              <a:gd name="T74" fmla="*/ 847 w 856"/>
              <a:gd name="T75" fmla="*/ 545 h 856"/>
              <a:gd name="T76" fmla="*/ 834 w 856"/>
              <a:gd name="T77" fmla="*/ 439 h 856"/>
              <a:gd name="T78" fmla="*/ 840 w 856"/>
              <a:gd name="T79" fmla="*/ 369 h 856"/>
              <a:gd name="T80" fmla="*/ 856 w 856"/>
              <a:gd name="T81" fmla="*/ 301 h 856"/>
              <a:gd name="T82" fmla="*/ 814 w 856"/>
              <a:gd name="T83" fmla="*/ 208 h 856"/>
              <a:gd name="T84" fmla="*/ 750 w 856"/>
              <a:gd name="T85" fmla="*/ 129 h 856"/>
              <a:gd name="T86" fmla="*/ 670 w 856"/>
              <a:gd name="T87" fmla="*/ 66 h 856"/>
              <a:gd name="T88" fmla="*/ 578 w 856"/>
              <a:gd name="T89" fmla="*/ 22 h 856"/>
              <a:gd name="T90" fmla="*/ 475 w 856"/>
              <a:gd name="T91" fmla="*/ 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6" h="856">
                <a:moveTo>
                  <a:pt x="439" y="0"/>
                </a:moveTo>
                <a:lnTo>
                  <a:pt x="439" y="0"/>
                </a:lnTo>
                <a:lnTo>
                  <a:pt x="413" y="0"/>
                </a:lnTo>
                <a:lnTo>
                  <a:pt x="388" y="3"/>
                </a:lnTo>
                <a:lnTo>
                  <a:pt x="362" y="6"/>
                </a:lnTo>
                <a:lnTo>
                  <a:pt x="337" y="11"/>
                </a:lnTo>
                <a:lnTo>
                  <a:pt x="313" y="18"/>
                </a:lnTo>
                <a:lnTo>
                  <a:pt x="290" y="26"/>
                </a:lnTo>
                <a:lnTo>
                  <a:pt x="266" y="35"/>
                </a:lnTo>
                <a:lnTo>
                  <a:pt x="243" y="45"/>
                </a:lnTo>
                <a:lnTo>
                  <a:pt x="243" y="45"/>
                </a:lnTo>
                <a:lnTo>
                  <a:pt x="251" y="52"/>
                </a:lnTo>
                <a:lnTo>
                  <a:pt x="258" y="61"/>
                </a:lnTo>
                <a:lnTo>
                  <a:pt x="264" y="69"/>
                </a:lnTo>
                <a:lnTo>
                  <a:pt x="269" y="79"/>
                </a:lnTo>
                <a:lnTo>
                  <a:pt x="274" y="87"/>
                </a:lnTo>
                <a:lnTo>
                  <a:pt x="277" y="97"/>
                </a:lnTo>
                <a:lnTo>
                  <a:pt x="281" y="107"/>
                </a:lnTo>
                <a:lnTo>
                  <a:pt x="283" y="118"/>
                </a:lnTo>
                <a:lnTo>
                  <a:pt x="286" y="128"/>
                </a:lnTo>
                <a:lnTo>
                  <a:pt x="287" y="138"/>
                </a:lnTo>
                <a:lnTo>
                  <a:pt x="287" y="148"/>
                </a:lnTo>
                <a:lnTo>
                  <a:pt x="286" y="159"/>
                </a:lnTo>
                <a:lnTo>
                  <a:pt x="285" y="170"/>
                </a:lnTo>
                <a:lnTo>
                  <a:pt x="283" y="181"/>
                </a:lnTo>
                <a:lnTo>
                  <a:pt x="280" y="191"/>
                </a:lnTo>
                <a:lnTo>
                  <a:pt x="276" y="201"/>
                </a:lnTo>
                <a:lnTo>
                  <a:pt x="276" y="201"/>
                </a:lnTo>
                <a:lnTo>
                  <a:pt x="268" y="218"/>
                </a:lnTo>
                <a:lnTo>
                  <a:pt x="257" y="234"/>
                </a:lnTo>
                <a:lnTo>
                  <a:pt x="257" y="234"/>
                </a:lnTo>
                <a:lnTo>
                  <a:pt x="271" y="240"/>
                </a:lnTo>
                <a:lnTo>
                  <a:pt x="303" y="250"/>
                </a:lnTo>
                <a:lnTo>
                  <a:pt x="275" y="267"/>
                </a:lnTo>
                <a:lnTo>
                  <a:pt x="275" y="267"/>
                </a:lnTo>
                <a:lnTo>
                  <a:pt x="265" y="272"/>
                </a:lnTo>
                <a:lnTo>
                  <a:pt x="256" y="277"/>
                </a:lnTo>
                <a:lnTo>
                  <a:pt x="243" y="282"/>
                </a:lnTo>
                <a:lnTo>
                  <a:pt x="228" y="288"/>
                </a:lnTo>
                <a:lnTo>
                  <a:pt x="209" y="291"/>
                </a:lnTo>
                <a:lnTo>
                  <a:pt x="190" y="295"/>
                </a:lnTo>
                <a:lnTo>
                  <a:pt x="168" y="296"/>
                </a:lnTo>
                <a:lnTo>
                  <a:pt x="168" y="296"/>
                </a:lnTo>
                <a:lnTo>
                  <a:pt x="150" y="295"/>
                </a:lnTo>
                <a:lnTo>
                  <a:pt x="132" y="292"/>
                </a:lnTo>
                <a:lnTo>
                  <a:pt x="115" y="288"/>
                </a:lnTo>
                <a:lnTo>
                  <a:pt x="98" y="282"/>
                </a:lnTo>
                <a:lnTo>
                  <a:pt x="98" y="282"/>
                </a:lnTo>
                <a:lnTo>
                  <a:pt x="91" y="278"/>
                </a:lnTo>
                <a:lnTo>
                  <a:pt x="91" y="278"/>
                </a:lnTo>
                <a:lnTo>
                  <a:pt x="77" y="272"/>
                </a:lnTo>
                <a:lnTo>
                  <a:pt x="65" y="265"/>
                </a:lnTo>
                <a:lnTo>
                  <a:pt x="54" y="256"/>
                </a:lnTo>
                <a:lnTo>
                  <a:pt x="43" y="246"/>
                </a:lnTo>
                <a:lnTo>
                  <a:pt x="43" y="246"/>
                </a:lnTo>
                <a:lnTo>
                  <a:pt x="34" y="269"/>
                </a:lnTo>
                <a:lnTo>
                  <a:pt x="25" y="291"/>
                </a:lnTo>
                <a:lnTo>
                  <a:pt x="18" y="315"/>
                </a:lnTo>
                <a:lnTo>
                  <a:pt x="11" y="339"/>
                </a:lnTo>
                <a:lnTo>
                  <a:pt x="6" y="363"/>
                </a:lnTo>
                <a:lnTo>
                  <a:pt x="2" y="388"/>
                </a:lnTo>
                <a:lnTo>
                  <a:pt x="0" y="414"/>
                </a:lnTo>
                <a:lnTo>
                  <a:pt x="0" y="439"/>
                </a:lnTo>
                <a:lnTo>
                  <a:pt x="0" y="439"/>
                </a:lnTo>
                <a:lnTo>
                  <a:pt x="0" y="457"/>
                </a:lnTo>
                <a:lnTo>
                  <a:pt x="1" y="476"/>
                </a:lnTo>
                <a:lnTo>
                  <a:pt x="6" y="511"/>
                </a:lnTo>
                <a:lnTo>
                  <a:pt x="12" y="545"/>
                </a:lnTo>
                <a:lnTo>
                  <a:pt x="21" y="577"/>
                </a:lnTo>
                <a:lnTo>
                  <a:pt x="34" y="610"/>
                </a:lnTo>
                <a:lnTo>
                  <a:pt x="48" y="641"/>
                </a:lnTo>
                <a:lnTo>
                  <a:pt x="65" y="671"/>
                </a:lnTo>
                <a:lnTo>
                  <a:pt x="85" y="699"/>
                </a:lnTo>
                <a:lnTo>
                  <a:pt x="105" y="725"/>
                </a:lnTo>
                <a:lnTo>
                  <a:pt x="128" y="750"/>
                </a:lnTo>
                <a:lnTo>
                  <a:pt x="152" y="773"/>
                </a:lnTo>
                <a:lnTo>
                  <a:pt x="179" y="793"/>
                </a:lnTo>
                <a:lnTo>
                  <a:pt x="207" y="813"/>
                </a:lnTo>
                <a:lnTo>
                  <a:pt x="236" y="830"/>
                </a:lnTo>
                <a:lnTo>
                  <a:pt x="266" y="844"/>
                </a:lnTo>
                <a:lnTo>
                  <a:pt x="299" y="856"/>
                </a:lnTo>
                <a:lnTo>
                  <a:pt x="299" y="856"/>
                </a:lnTo>
                <a:lnTo>
                  <a:pt x="333" y="847"/>
                </a:lnTo>
                <a:lnTo>
                  <a:pt x="367" y="839"/>
                </a:lnTo>
                <a:lnTo>
                  <a:pt x="385" y="837"/>
                </a:lnTo>
                <a:lnTo>
                  <a:pt x="402" y="835"/>
                </a:lnTo>
                <a:lnTo>
                  <a:pt x="421" y="833"/>
                </a:lnTo>
                <a:lnTo>
                  <a:pt x="439" y="833"/>
                </a:lnTo>
                <a:lnTo>
                  <a:pt x="439" y="833"/>
                </a:lnTo>
                <a:lnTo>
                  <a:pt x="457" y="833"/>
                </a:lnTo>
                <a:lnTo>
                  <a:pt x="475" y="835"/>
                </a:lnTo>
                <a:lnTo>
                  <a:pt x="493" y="837"/>
                </a:lnTo>
                <a:lnTo>
                  <a:pt x="510" y="839"/>
                </a:lnTo>
                <a:lnTo>
                  <a:pt x="545" y="847"/>
                </a:lnTo>
                <a:lnTo>
                  <a:pt x="579" y="856"/>
                </a:lnTo>
                <a:lnTo>
                  <a:pt x="579" y="856"/>
                </a:lnTo>
                <a:lnTo>
                  <a:pt x="604" y="847"/>
                </a:lnTo>
                <a:lnTo>
                  <a:pt x="627" y="837"/>
                </a:lnTo>
                <a:lnTo>
                  <a:pt x="650" y="825"/>
                </a:lnTo>
                <a:lnTo>
                  <a:pt x="672" y="813"/>
                </a:lnTo>
                <a:lnTo>
                  <a:pt x="692" y="798"/>
                </a:lnTo>
                <a:lnTo>
                  <a:pt x="713" y="784"/>
                </a:lnTo>
                <a:lnTo>
                  <a:pt x="732" y="767"/>
                </a:lnTo>
                <a:lnTo>
                  <a:pt x="750" y="750"/>
                </a:lnTo>
                <a:lnTo>
                  <a:pt x="767" y="731"/>
                </a:lnTo>
                <a:lnTo>
                  <a:pt x="784" y="712"/>
                </a:lnTo>
                <a:lnTo>
                  <a:pt x="799" y="691"/>
                </a:lnTo>
                <a:lnTo>
                  <a:pt x="814" y="670"/>
                </a:lnTo>
                <a:lnTo>
                  <a:pt x="826" y="648"/>
                </a:lnTo>
                <a:lnTo>
                  <a:pt x="838" y="625"/>
                </a:lnTo>
                <a:lnTo>
                  <a:pt x="847" y="602"/>
                </a:lnTo>
                <a:lnTo>
                  <a:pt x="856" y="577"/>
                </a:lnTo>
                <a:lnTo>
                  <a:pt x="856" y="577"/>
                </a:lnTo>
                <a:lnTo>
                  <a:pt x="847" y="545"/>
                </a:lnTo>
                <a:lnTo>
                  <a:pt x="840" y="511"/>
                </a:lnTo>
                <a:lnTo>
                  <a:pt x="835" y="476"/>
                </a:lnTo>
                <a:lnTo>
                  <a:pt x="834" y="439"/>
                </a:lnTo>
                <a:lnTo>
                  <a:pt x="834" y="439"/>
                </a:lnTo>
                <a:lnTo>
                  <a:pt x="835" y="403"/>
                </a:lnTo>
                <a:lnTo>
                  <a:pt x="840" y="369"/>
                </a:lnTo>
                <a:lnTo>
                  <a:pt x="847" y="334"/>
                </a:lnTo>
                <a:lnTo>
                  <a:pt x="856" y="301"/>
                </a:lnTo>
                <a:lnTo>
                  <a:pt x="856" y="301"/>
                </a:lnTo>
                <a:lnTo>
                  <a:pt x="844" y="268"/>
                </a:lnTo>
                <a:lnTo>
                  <a:pt x="830" y="238"/>
                </a:lnTo>
                <a:lnTo>
                  <a:pt x="814" y="208"/>
                </a:lnTo>
                <a:lnTo>
                  <a:pt x="794" y="180"/>
                </a:lnTo>
                <a:lnTo>
                  <a:pt x="773" y="153"/>
                </a:lnTo>
                <a:lnTo>
                  <a:pt x="750" y="129"/>
                </a:lnTo>
                <a:lnTo>
                  <a:pt x="725" y="106"/>
                </a:lnTo>
                <a:lnTo>
                  <a:pt x="699" y="85"/>
                </a:lnTo>
                <a:lnTo>
                  <a:pt x="670" y="66"/>
                </a:lnTo>
                <a:lnTo>
                  <a:pt x="641" y="49"/>
                </a:lnTo>
                <a:lnTo>
                  <a:pt x="611" y="34"/>
                </a:lnTo>
                <a:lnTo>
                  <a:pt x="578" y="22"/>
                </a:lnTo>
                <a:lnTo>
                  <a:pt x="544" y="12"/>
                </a:lnTo>
                <a:lnTo>
                  <a:pt x="510" y="5"/>
                </a:lnTo>
                <a:lnTo>
                  <a:pt x="475" y="1"/>
                </a:lnTo>
                <a:lnTo>
                  <a:pt x="457" y="0"/>
                </a:lnTo>
                <a:lnTo>
                  <a:pt x="4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1" name="Freeform 84"/>
          <p:cNvSpPr>
            <a:spLocks/>
          </p:cNvSpPr>
          <p:nvPr/>
        </p:nvSpPr>
        <p:spPr bwMode="auto">
          <a:xfrm>
            <a:off x="3499282" y="4782940"/>
            <a:ext cx="763518" cy="130722"/>
          </a:xfrm>
          <a:custGeom>
            <a:avLst/>
            <a:gdLst>
              <a:gd name="T0" fmla="*/ 140 w 280"/>
              <a:gd name="T1" fmla="*/ 0 h 45"/>
              <a:gd name="T2" fmla="*/ 140 w 280"/>
              <a:gd name="T3" fmla="*/ 0 h 45"/>
              <a:gd name="T4" fmla="*/ 122 w 280"/>
              <a:gd name="T5" fmla="*/ 0 h 45"/>
              <a:gd name="T6" fmla="*/ 103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3 w 280"/>
              <a:gd name="T25" fmla="*/ 44 h 45"/>
              <a:gd name="T26" fmla="*/ 122 w 280"/>
              <a:gd name="T27" fmla="*/ 45 h 45"/>
              <a:gd name="T28" fmla="*/ 140 w 280"/>
              <a:gd name="T29" fmla="*/ 45 h 45"/>
              <a:gd name="T30" fmla="*/ 140 w 280"/>
              <a:gd name="T31" fmla="*/ 45 h 45"/>
              <a:gd name="T32" fmla="*/ 158 w 280"/>
              <a:gd name="T33" fmla="*/ 45 h 45"/>
              <a:gd name="T34" fmla="*/ 176 w 280"/>
              <a:gd name="T35" fmla="*/ 44 h 45"/>
              <a:gd name="T36" fmla="*/ 194 w 280"/>
              <a:gd name="T37" fmla="*/ 43 h 45"/>
              <a:gd name="T38" fmla="*/ 211 w 280"/>
              <a:gd name="T39" fmla="*/ 40 h 45"/>
              <a:gd name="T40" fmla="*/ 246 w 280"/>
              <a:gd name="T41" fmla="*/ 33 h 45"/>
              <a:gd name="T42" fmla="*/ 280 w 280"/>
              <a:gd name="T43" fmla="*/ 23 h 45"/>
              <a:gd name="T44" fmla="*/ 280 w 280"/>
              <a:gd name="T45" fmla="*/ 23 h 45"/>
              <a:gd name="T46" fmla="*/ 246 w 280"/>
              <a:gd name="T47" fmla="*/ 14 h 45"/>
              <a:gd name="T48" fmla="*/ 211 w 280"/>
              <a:gd name="T49" fmla="*/ 6 h 45"/>
              <a:gd name="T50" fmla="*/ 194 w 280"/>
              <a:gd name="T51" fmla="*/ 4 h 45"/>
              <a:gd name="T52" fmla="*/ 176 w 280"/>
              <a:gd name="T53" fmla="*/ 2 h 45"/>
              <a:gd name="T54" fmla="*/ 158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3" y="2"/>
                </a:lnTo>
                <a:lnTo>
                  <a:pt x="86" y="4"/>
                </a:lnTo>
                <a:lnTo>
                  <a:pt x="68" y="6"/>
                </a:lnTo>
                <a:lnTo>
                  <a:pt x="34" y="14"/>
                </a:lnTo>
                <a:lnTo>
                  <a:pt x="0" y="23"/>
                </a:lnTo>
                <a:lnTo>
                  <a:pt x="0" y="23"/>
                </a:lnTo>
                <a:lnTo>
                  <a:pt x="34" y="33"/>
                </a:lnTo>
                <a:lnTo>
                  <a:pt x="68" y="40"/>
                </a:lnTo>
                <a:lnTo>
                  <a:pt x="86" y="43"/>
                </a:lnTo>
                <a:lnTo>
                  <a:pt x="103" y="44"/>
                </a:lnTo>
                <a:lnTo>
                  <a:pt x="122" y="45"/>
                </a:lnTo>
                <a:lnTo>
                  <a:pt x="140" y="45"/>
                </a:lnTo>
                <a:lnTo>
                  <a:pt x="140" y="45"/>
                </a:lnTo>
                <a:lnTo>
                  <a:pt x="158" y="45"/>
                </a:lnTo>
                <a:lnTo>
                  <a:pt x="176" y="44"/>
                </a:lnTo>
                <a:lnTo>
                  <a:pt x="194" y="43"/>
                </a:lnTo>
                <a:lnTo>
                  <a:pt x="211" y="40"/>
                </a:lnTo>
                <a:lnTo>
                  <a:pt x="246" y="33"/>
                </a:lnTo>
                <a:lnTo>
                  <a:pt x="280" y="23"/>
                </a:lnTo>
                <a:lnTo>
                  <a:pt x="280" y="23"/>
                </a:lnTo>
                <a:lnTo>
                  <a:pt x="246" y="14"/>
                </a:lnTo>
                <a:lnTo>
                  <a:pt x="211" y="6"/>
                </a:lnTo>
                <a:lnTo>
                  <a:pt x="194" y="4"/>
                </a:lnTo>
                <a:lnTo>
                  <a:pt x="176" y="2"/>
                </a:lnTo>
                <a:lnTo>
                  <a:pt x="158" y="0"/>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2" name="Freeform 74"/>
          <p:cNvSpPr>
            <a:spLocks/>
          </p:cNvSpPr>
          <p:nvPr/>
        </p:nvSpPr>
        <p:spPr bwMode="auto">
          <a:xfrm>
            <a:off x="11702158" y="3296940"/>
            <a:ext cx="127763" cy="801422"/>
          </a:xfrm>
          <a:custGeom>
            <a:avLst/>
            <a:gdLst>
              <a:gd name="T0" fmla="*/ 22 w 45"/>
              <a:gd name="T1" fmla="*/ 0 h 276"/>
              <a:gd name="T2" fmla="*/ 22 w 45"/>
              <a:gd name="T3" fmla="*/ 0 h 276"/>
              <a:gd name="T4" fmla="*/ 13 w 45"/>
              <a:gd name="T5" fmla="*/ 33 h 276"/>
              <a:gd name="T6" fmla="*/ 6 w 45"/>
              <a:gd name="T7" fmla="*/ 68 h 276"/>
              <a:gd name="T8" fmla="*/ 1 w 45"/>
              <a:gd name="T9" fmla="*/ 102 h 276"/>
              <a:gd name="T10" fmla="*/ 0 w 45"/>
              <a:gd name="T11" fmla="*/ 138 h 276"/>
              <a:gd name="T12" fmla="*/ 0 w 45"/>
              <a:gd name="T13" fmla="*/ 138 h 276"/>
              <a:gd name="T14" fmla="*/ 1 w 45"/>
              <a:gd name="T15" fmla="*/ 175 h 276"/>
              <a:gd name="T16" fmla="*/ 6 w 45"/>
              <a:gd name="T17" fmla="*/ 210 h 276"/>
              <a:gd name="T18" fmla="*/ 13 w 45"/>
              <a:gd name="T19" fmla="*/ 244 h 276"/>
              <a:gd name="T20" fmla="*/ 22 w 45"/>
              <a:gd name="T21" fmla="*/ 276 h 276"/>
              <a:gd name="T22" fmla="*/ 22 w 45"/>
              <a:gd name="T23" fmla="*/ 276 h 276"/>
              <a:gd name="T24" fmla="*/ 32 w 45"/>
              <a:gd name="T25" fmla="*/ 244 h 276"/>
              <a:gd name="T26" fmla="*/ 39 w 45"/>
              <a:gd name="T27" fmla="*/ 210 h 276"/>
              <a:gd name="T28" fmla="*/ 44 w 45"/>
              <a:gd name="T29" fmla="*/ 175 h 276"/>
              <a:gd name="T30" fmla="*/ 45 w 45"/>
              <a:gd name="T31" fmla="*/ 138 h 276"/>
              <a:gd name="T32" fmla="*/ 45 w 45"/>
              <a:gd name="T33" fmla="*/ 138 h 276"/>
              <a:gd name="T34" fmla="*/ 44 w 45"/>
              <a:gd name="T35" fmla="*/ 102 h 276"/>
              <a:gd name="T36" fmla="*/ 39 w 45"/>
              <a:gd name="T37" fmla="*/ 68 h 276"/>
              <a:gd name="T38" fmla="*/ 32 w 45"/>
              <a:gd name="T39" fmla="*/ 33 h 276"/>
              <a:gd name="T40" fmla="*/ 22 w 45"/>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276">
                <a:moveTo>
                  <a:pt x="22" y="0"/>
                </a:moveTo>
                <a:lnTo>
                  <a:pt x="22" y="0"/>
                </a:lnTo>
                <a:lnTo>
                  <a:pt x="13" y="33"/>
                </a:lnTo>
                <a:lnTo>
                  <a:pt x="6" y="68"/>
                </a:lnTo>
                <a:lnTo>
                  <a:pt x="1" y="102"/>
                </a:lnTo>
                <a:lnTo>
                  <a:pt x="0" y="138"/>
                </a:lnTo>
                <a:lnTo>
                  <a:pt x="0" y="138"/>
                </a:lnTo>
                <a:lnTo>
                  <a:pt x="1" y="175"/>
                </a:lnTo>
                <a:lnTo>
                  <a:pt x="6" y="210"/>
                </a:lnTo>
                <a:lnTo>
                  <a:pt x="13" y="244"/>
                </a:lnTo>
                <a:lnTo>
                  <a:pt x="22" y="276"/>
                </a:lnTo>
                <a:lnTo>
                  <a:pt x="22" y="276"/>
                </a:lnTo>
                <a:lnTo>
                  <a:pt x="32" y="244"/>
                </a:lnTo>
                <a:lnTo>
                  <a:pt x="39" y="210"/>
                </a:lnTo>
                <a:lnTo>
                  <a:pt x="44" y="175"/>
                </a:lnTo>
                <a:lnTo>
                  <a:pt x="45" y="138"/>
                </a:lnTo>
                <a:lnTo>
                  <a:pt x="45" y="138"/>
                </a:lnTo>
                <a:lnTo>
                  <a:pt x="44" y="102"/>
                </a:lnTo>
                <a:lnTo>
                  <a:pt x="39" y="68"/>
                </a:lnTo>
                <a:lnTo>
                  <a:pt x="32" y="33"/>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5" name="Freeform 190"/>
          <p:cNvSpPr>
            <a:spLocks/>
          </p:cNvSpPr>
          <p:nvPr/>
        </p:nvSpPr>
        <p:spPr bwMode="auto">
          <a:xfrm>
            <a:off x="11760232" y="2907843"/>
            <a:ext cx="168416" cy="296179"/>
          </a:xfrm>
          <a:custGeom>
            <a:avLst/>
            <a:gdLst>
              <a:gd name="T0" fmla="*/ 57 w 57"/>
              <a:gd name="T1" fmla="*/ 0 h 102"/>
              <a:gd name="T2" fmla="*/ 57 w 57"/>
              <a:gd name="T3" fmla="*/ 0 h 102"/>
              <a:gd name="T4" fmla="*/ 40 w 57"/>
              <a:gd name="T5" fmla="*/ 25 h 102"/>
              <a:gd name="T6" fmla="*/ 25 w 57"/>
              <a:gd name="T7" fmla="*/ 49 h 102"/>
              <a:gd name="T8" fmla="*/ 11 w 57"/>
              <a:gd name="T9" fmla="*/ 74 h 102"/>
              <a:gd name="T10" fmla="*/ 0 w 57"/>
              <a:gd name="T11" fmla="*/ 101 h 102"/>
              <a:gd name="T12" fmla="*/ 0 w 57"/>
              <a:gd name="T13" fmla="*/ 101 h 102"/>
              <a:gd name="T14" fmla="*/ 0 w 57"/>
              <a:gd name="T15" fmla="*/ 102 h 102"/>
              <a:gd name="T16" fmla="*/ 0 w 57"/>
              <a:gd name="T17" fmla="*/ 102 h 102"/>
              <a:gd name="T18" fmla="*/ 12 w 57"/>
              <a:gd name="T19" fmla="*/ 76 h 102"/>
              <a:gd name="T20" fmla="*/ 25 w 57"/>
              <a:gd name="T21" fmla="*/ 50 h 102"/>
              <a:gd name="T22" fmla="*/ 40 w 57"/>
              <a:gd name="T23" fmla="*/ 25 h 102"/>
              <a:gd name="T24" fmla="*/ 57 w 57"/>
              <a:gd name="T25" fmla="*/ 2 h 102"/>
              <a:gd name="T26" fmla="*/ 57 w 57"/>
              <a:gd name="T27" fmla="*/ 2 h 102"/>
              <a:gd name="T28" fmla="*/ 57 w 57"/>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2">
                <a:moveTo>
                  <a:pt x="57" y="0"/>
                </a:moveTo>
                <a:lnTo>
                  <a:pt x="57" y="0"/>
                </a:lnTo>
                <a:lnTo>
                  <a:pt x="40" y="25"/>
                </a:lnTo>
                <a:lnTo>
                  <a:pt x="25" y="49"/>
                </a:lnTo>
                <a:lnTo>
                  <a:pt x="11" y="74"/>
                </a:lnTo>
                <a:lnTo>
                  <a:pt x="0" y="101"/>
                </a:lnTo>
                <a:lnTo>
                  <a:pt x="0" y="101"/>
                </a:lnTo>
                <a:lnTo>
                  <a:pt x="0" y="102"/>
                </a:lnTo>
                <a:lnTo>
                  <a:pt x="0" y="102"/>
                </a:lnTo>
                <a:lnTo>
                  <a:pt x="12" y="76"/>
                </a:lnTo>
                <a:lnTo>
                  <a:pt x="25" y="50"/>
                </a:lnTo>
                <a:lnTo>
                  <a:pt x="40" y="25"/>
                </a:lnTo>
                <a:lnTo>
                  <a:pt x="57" y="2"/>
                </a:lnTo>
                <a:lnTo>
                  <a:pt x="57" y="2"/>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6" name="Freeform 193"/>
          <p:cNvSpPr>
            <a:spLocks/>
          </p:cNvSpPr>
          <p:nvPr/>
        </p:nvSpPr>
        <p:spPr bwMode="auto">
          <a:xfrm>
            <a:off x="11591815" y="2669745"/>
            <a:ext cx="336829" cy="528476"/>
          </a:xfrm>
          <a:custGeom>
            <a:avLst/>
            <a:gdLst>
              <a:gd name="T0" fmla="*/ 58 w 115"/>
              <a:gd name="T1" fmla="*/ 0 h 182"/>
              <a:gd name="T2" fmla="*/ 58 w 115"/>
              <a:gd name="T3" fmla="*/ 0 h 182"/>
              <a:gd name="T4" fmla="*/ 42 w 115"/>
              <a:gd name="T5" fmla="*/ 19 h 182"/>
              <a:gd name="T6" fmla="*/ 26 w 115"/>
              <a:gd name="T7" fmla="*/ 39 h 182"/>
              <a:gd name="T8" fmla="*/ 13 w 115"/>
              <a:gd name="T9" fmla="*/ 61 h 182"/>
              <a:gd name="T10" fmla="*/ 0 w 115"/>
              <a:gd name="T11" fmla="*/ 81 h 182"/>
              <a:gd name="T12" fmla="*/ 0 w 115"/>
              <a:gd name="T13" fmla="*/ 81 h 182"/>
              <a:gd name="T14" fmla="*/ 17 w 115"/>
              <a:gd name="T15" fmla="*/ 106 h 182"/>
              <a:gd name="T16" fmla="*/ 31 w 115"/>
              <a:gd name="T17" fmla="*/ 130 h 182"/>
              <a:gd name="T18" fmla="*/ 46 w 115"/>
              <a:gd name="T19" fmla="*/ 155 h 182"/>
              <a:gd name="T20" fmla="*/ 58 w 115"/>
              <a:gd name="T21" fmla="*/ 182 h 182"/>
              <a:gd name="T22" fmla="*/ 58 w 115"/>
              <a:gd name="T23" fmla="*/ 182 h 182"/>
              <a:gd name="T24" fmla="*/ 69 w 115"/>
              <a:gd name="T25" fmla="*/ 155 h 182"/>
              <a:gd name="T26" fmla="*/ 83 w 115"/>
              <a:gd name="T27" fmla="*/ 130 h 182"/>
              <a:gd name="T28" fmla="*/ 98 w 115"/>
              <a:gd name="T29" fmla="*/ 106 h 182"/>
              <a:gd name="T30" fmla="*/ 115 w 115"/>
              <a:gd name="T31" fmla="*/ 81 h 182"/>
              <a:gd name="T32" fmla="*/ 115 w 115"/>
              <a:gd name="T33" fmla="*/ 81 h 182"/>
              <a:gd name="T34" fmla="*/ 102 w 115"/>
              <a:gd name="T35" fmla="*/ 61 h 182"/>
              <a:gd name="T36" fmla="*/ 88 w 115"/>
              <a:gd name="T37" fmla="*/ 39 h 182"/>
              <a:gd name="T38" fmla="*/ 74 w 115"/>
              <a:gd name="T39" fmla="*/ 19 h 182"/>
              <a:gd name="T40" fmla="*/ 58 w 115"/>
              <a:gd name="T4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182">
                <a:moveTo>
                  <a:pt x="58" y="0"/>
                </a:moveTo>
                <a:lnTo>
                  <a:pt x="58" y="0"/>
                </a:lnTo>
                <a:lnTo>
                  <a:pt x="42" y="19"/>
                </a:lnTo>
                <a:lnTo>
                  <a:pt x="26" y="39"/>
                </a:lnTo>
                <a:lnTo>
                  <a:pt x="13" y="61"/>
                </a:lnTo>
                <a:lnTo>
                  <a:pt x="0" y="81"/>
                </a:lnTo>
                <a:lnTo>
                  <a:pt x="0" y="81"/>
                </a:lnTo>
                <a:lnTo>
                  <a:pt x="17" y="106"/>
                </a:lnTo>
                <a:lnTo>
                  <a:pt x="31" y="130"/>
                </a:lnTo>
                <a:lnTo>
                  <a:pt x="46" y="155"/>
                </a:lnTo>
                <a:lnTo>
                  <a:pt x="58" y="182"/>
                </a:lnTo>
                <a:lnTo>
                  <a:pt x="58" y="182"/>
                </a:lnTo>
                <a:lnTo>
                  <a:pt x="69" y="155"/>
                </a:lnTo>
                <a:lnTo>
                  <a:pt x="83" y="130"/>
                </a:lnTo>
                <a:lnTo>
                  <a:pt x="98" y="106"/>
                </a:lnTo>
                <a:lnTo>
                  <a:pt x="115" y="81"/>
                </a:lnTo>
                <a:lnTo>
                  <a:pt x="115" y="81"/>
                </a:lnTo>
                <a:lnTo>
                  <a:pt x="102" y="61"/>
                </a:lnTo>
                <a:lnTo>
                  <a:pt x="88" y="39"/>
                </a:lnTo>
                <a:lnTo>
                  <a:pt x="74" y="19"/>
                </a:lnTo>
                <a:lnTo>
                  <a:pt x="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nvGrpSpPr>
          <p:cNvPr id="97" name="Groupe 5"/>
          <p:cNvGrpSpPr/>
          <p:nvPr/>
        </p:nvGrpSpPr>
        <p:grpSpPr>
          <a:xfrm>
            <a:off x="3088032" y="1750236"/>
            <a:ext cx="5006183" cy="5006183"/>
            <a:chOff x="1985560" y="1263386"/>
            <a:chExt cx="5006183" cy="5006183"/>
          </a:xfrm>
        </p:grpSpPr>
        <p:sp>
          <p:nvSpPr>
            <p:cNvPr id="98" name="Ellipse 22"/>
            <p:cNvSpPr/>
            <p:nvPr/>
          </p:nvSpPr>
          <p:spPr>
            <a:xfrm>
              <a:off x="1985560" y="1263386"/>
              <a:ext cx="5006183" cy="5006183"/>
            </a:xfrm>
            <a:prstGeom prst="ellipse">
              <a:avLst/>
            </a:prstGeom>
            <a:solidFill>
              <a:srgbClr val="ED4C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9" name="Freeform 65"/>
            <p:cNvSpPr>
              <a:spLocks/>
            </p:cNvSpPr>
            <p:nvPr/>
          </p:nvSpPr>
          <p:spPr bwMode="auto">
            <a:xfrm>
              <a:off x="2279518" y="1554261"/>
              <a:ext cx="1263425" cy="1297569"/>
            </a:xfrm>
            <a:custGeom>
              <a:avLst/>
              <a:gdLst>
                <a:gd name="T0" fmla="*/ 179 w 222"/>
                <a:gd name="T1" fmla="*/ 0 h 230"/>
                <a:gd name="T2" fmla="*/ 179 w 222"/>
                <a:gd name="T3" fmla="*/ 0 h 230"/>
                <a:gd name="T4" fmla="*/ 151 w 222"/>
                <a:gd name="T5" fmla="*/ 17 h 230"/>
                <a:gd name="T6" fmla="*/ 124 w 222"/>
                <a:gd name="T7" fmla="*/ 35 h 230"/>
                <a:gd name="T8" fmla="*/ 99 w 222"/>
                <a:gd name="T9" fmla="*/ 56 h 230"/>
                <a:gd name="T10" fmla="*/ 76 w 222"/>
                <a:gd name="T11" fmla="*/ 78 h 230"/>
                <a:gd name="T12" fmla="*/ 54 w 222"/>
                <a:gd name="T13" fmla="*/ 101 h 230"/>
                <a:gd name="T14" fmla="*/ 35 w 222"/>
                <a:gd name="T15" fmla="*/ 126 h 230"/>
                <a:gd name="T16" fmla="*/ 17 w 222"/>
                <a:gd name="T17" fmla="*/ 153 h 230"/>
                <a:gd name="T18" fmla="*/ 0 w 222"/>
                <a:gd name="T19" fmla="*/ 181 h 230"/>
                <a:gd name="T20" fmla="*/ 0 w 222"/>
                <a:gd name="T21" fmla="*/ 181 h 230"/>
                <a:gd name="T22" fmla="*/ 9 w 222"/>
                <a:gd name="T23" fmla="*/ 191 h 230"/>
                <a:gd name="T24" fmla="*/ 20 w 222"/>
                <a:gd name="T25" fmla="*/ 199 h 230"/>
                <a:gd name="T26" fmla="*/ 32 w 222"/>
                <a:gd name="T27" fmla="*/ 206 h 230"/>
                <a:gd name="T28" fmla="*/ 46 w 222"/>
                <a:gd name="T29" fmla="*/ 213 h 230"/>
                <a:gd name="T30" fmla="*/ 46 w 222"/>
                <a:gd name="T31" fmla="*/ 213 h 230"/>
                <a:gd name="T32" fmla="*/ 53 w 222"/>
                <a:gd name="T33" fmla="*/ 215 h 230"/>
                <a:gd name="T34" fmla="*/ 53 w 222"/>
                <a:gd name="T35" fmla="*/ 215 h 230"/>
                <a:gd name="T36" fmla="*/ 69 w 222"/>
                <a:gd name="T37" fmla="*/ 221 h 230"/>
                <a:gd name="T38" fmla="*/ 86 w 222"/>
                <a:gd name="T39" fmla="*/ 226 h 230"/>
                <a:gd name="T40" fmla="*/ 101 w 222"/>
                <a:gd name="T41" fmla="*/ 228 h 230"/>
                <a:gd name="T42" fmla="*/ 117 w 222"/>
                <a:gd name="T43" fmla="*/ 230 h 230"/>
                <a:gd name="T44" fmla="*/ 117 w 222"/>
                <a:gd name="T45" fmla="*/ 230 h 230"/>
                <a:gd name="T46" fmla="*/ 138 w 222"/>
                <a:gd name="T47" fmla="*/ 228 h 230"/>
                <a:gd name="T48" fmla="*/ 156 w 222"/>
                <a:gd name="T49" fmla="*/ 225 h 230"/>
                <a:gd name="T50" fmla="*/ 173 w 222"/>
                <a:gd name="T51" fmla="*/ 221 h 230"/>
                <a:gd name="T52" fmla="*/ 188 w 222"/>
                <a:gd name="T53" fmla="*/ 216 h 230"/>
                <a:gd name="T54" fmla="*/ 200 w 222"/>
                <a:gd name="T55" fmla="*/ 211 h 230"/>
                <a:gd name="T56" fmla="*/ 208 w 222"/>
                <a:gd name="T57" fmla="*/ 206 h 230"/>
                <a:gd name="T58" fmla="*/ 215 w 222"/>
                <a:gd name="T59" fmla="*/ 203 h 230"/>
                <a:gd name="T60" fmla="*/ 215 w 222"/>
                <a:gd name="T61" fmla="*/ 203 h 230"/>
                <a:gd name="T62" fmla="*/ 206 w 222"/>
                <a:gd name="T63" fmla="*/ 199 h 230"/>
                <a:gd name="T64" fmla="*/ 197 w 222"/>
                <a:gd name="T65" fmla="*/ 196 h 230"/>
                <a:gd name="T66" fmla="*/ 190 w 222"/>
                <a:gd name="T67" fmla="*/ 191 h 230"/>
                <a:gd name="T68" fmla="*/ 183 w 222"/>
                <a:gd name="T69" fmla="*/ 186 h 230"/>
                <a:gd name="T70" fmla="*/ 183 w 222"/>
                <a:gd name="T71" fmla="*/ 186 h 230"/>
                <a:gd name="T72" fmla="*/ 191 w 222"/>
                <a:gd name="T73" fmla="*/ 176 h 230"/>
                <a:gd name="T74" fmla="*/ 198 w 222"/>
                <a:gd name="T75" fmla="*/ 166 h 230"/>
                <a:gd name="T76" fmla="*/ 206 w 222"/>
                <a:gd name="T77" fmla="*/ 156 h 230"/>
                <a:gd name="T78" fmla="*/ 212 w 222"/>
                <a:gd name="T79" fmla="*/ 143 h 230"/>
                <a:gd name="T80" fmla="*/ 212 w 222"/>
                <a:gd name="T81" fmla="*/ 143 h 230"/>
                <a:gd name="T82" fmla="*/ 214 w 222"/>
                <a:gd name="T83" fmla="*/ 134 h 230"/>
                <a:gd name="T84" fmla="*/ 218 w 222"/>
                <a:gd name="T85" fmla="*/ 124 h 230"/>
                <a:gd name="T86" fmla="*/ 219 w 222"/>
                <a:gd name="T87" fmla="*/ 114 h 230"/>
                <a:gd name="T88" fmla="*/ 220 w 222"/>
                <a:gd name="T89" fmla="*/ 105 h 230"/>
                <a:gd name="T90" fmla="*/ 222 w 222"/>
                <a:gd name="T91" fmla="*/ 95 h 230"/>
                <a:gd name="T92" fmla="*/ 220 w 222"/>
                <a:gd name="T93" fmla="*/ 85 h 230"/>
                <a:gd name="T94" fmla="*/ 219 w 222"/>
                <a:gd name="T95" fmla="*/ 76 h 230"/>
                <a:gd name="T96" fmla="*/ 218 w 222"/>
                <a:gd name="T97" fmla="*/ 66 h 230"/>
                <a:gd name="T98" fmla="*/ 212 w 222"/>
                <a:gd name="T99" fmla="*/ 48 h 230"/>
                <a:gd name="T100" fmla="*/ 203 w 222"/>
                <a:gd name="T101" fmla="*/ 31 h 230"/>
                <a:gd name="T102" fmla="*/ 198 w 222"/>
                <a:gd name="T103" fmla="*/ 22 h 230"/>
                <a:gd name="T104" fmla="*/ 192 w 222"/>
                <a:gd name="T105" fmla="*/ 15 h 230"/>
                <a:gd name="T106" fmla="*/ 185 w 222"/>
                <a:gd name="T107" fmla="*/ 8 h 230"/>
                <a:gd name="T108" fmla="*/ 179 w 222"/>
                <a:gd name="T109"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2" h="230">
                  <a:moveTo>
                    <a:pt x="179" y="0"/>
                  </a:moveTo>
                  <a:lnTo>
                    <a:pt x="179" y="0"/>
                  </a:lnTo>
                  <a:lnTo>
                    <a:pt x="151" y="17"/>
                  </a:lnTo>
                  <a:lnTo>
                    <a:pt x="124" y="35"/>
                  </a:lnTo>
                  <a:lnTo>
                    <a:pt x="99" y="56"/>
                  </a:lnTo>
                  <a:lnTo>
                    <a:pt x="76" y="78"/>
                  </a:lnTo>
                  <a:lnTo>
                    <a:pt x="54" y="101"/>
                  </a:lnTo>
                  <a:lnTo>
                    <a:pt x="35" y="126"/>
                  </a:lnTo>
                  <a:lnTo>
                    <a:pt x="17" y="153"/>
                  </a:lnTo>
                  <a:lnTo>
                    <a:pt x="0" y="181"/>
                  </a:lnTo>
                  <a:lnTo>
                    <a:pt x="0" y="181"/>
                  </a:lnTo>
                  <a:lnTo>
                    <a:pt x="9" y="191"/>
                  </a:lnTo>
                  <a:lnTo>
                    <a:pt x="20" y="199"/>
                  </a:lnTo>
                  <a:lnTo>
                    <a:pt x="32" y="206"/>
                  </a:lnTo>
                  <a:lnTo>
                    <a:pt x="46" y="213"/>
                  </a:lnTo>
                  <a:lnTo>
                    <a:pt x="46" y="213"/>
                  </a:lnTo>
                  <a:lnTo>
                    <a:pt x="53" y="215"/>
                  </a:lnTo>
                  <a:lnTo>
                    <a:pt x="53" y="215"/>
                  </a:lnTo>
                  <a:lnTo>
                    <a:pt x="69" y="221"/>
                  </a:lnTo>
                  <a:lnTo>
                    <a:pt x="86" y="226"/>
                  </a:lnTo>
                  <a:lnTo>
                    <a:pt x="101" y="228"/>
                  </a:lnTo>
                  <a:lnTo>
                    <a:pt x="117" y="230"/>
                  </a:lnTo>
                  <a:lnTo>
                    <a:pt x="117" y="230"/>
                  </a:lnTo>
                  <a:lnTo>
                    <a:pt x="138" y="228"/>
                  </a:lnTo>
                  <a:lnTo>
                    <a:pt x="156" y="225"/>
                  </a:lnTo>
                  <a:lnTo>
                    <a:pt x="173" y="221"/>
                  </a:lnTo>
                  <a:lnTo>
                    <a:pt x="188" y="216"/>
                  </a:lnTo>
                  <a:lnTo>
                    <a:pt x="200" y="211"/>
                  </a:lnTo>
                  <a:lnTo>
                    <a:pt x="208" y="206"/>
                  </a:lnTo>
                  <a:lnTo>
                    <a:pt x="215" y="203"/>
                  </a:lnTo>
                  <a:lnTo>
                    <a:pt x="215" y="203"/>
                  </a:lnTo>
                  <a:lnTo>
                    <a:pt x="206" y="199"/>
                  </a:lnTo>
                  <a:lnTo>
                    <a:pt x="197" y="196"/>
                  </a:lnTo>
                  <a:lnTo>
                    <a:pt x="190" y="191"/>
                  </a:lnTo>
                  <a:lnTo>
                    <a:pt x="183" y="186"/>
                  </a:lnTo>
                  <a:lnTo>
                    <a:pt x="183" y="186"/>
                  </a:lnTo>
                  <a:lnTo>
                    <a:pt x="191" y="176"/>
                  </a:lnTo>
                  <a:lnTo>
                    <a:pt x="198" y="166"/>
                  </a:lnTo>
                  <a:lnTo>
                    <a:pt x="206" y="156"/>
                  </a:lnTo>
                  <a:lnTo>
                    <a:pt x="212" y="143"/>
                  </a:lnTo>
                  <a:lnTo>
                    <a:pt x="212" y="143"/>
                  </a:lnTo>
                  <a:lnTo>
                    <a:pt x="214" y="134"/>
                  </a:lnTo>
                  <a:lnTo>
                    <a:pt x="218" y="124"/>
                  </a:lnTo>
                  <a:lnTo>
                    <a:pt x="219" y="114"/>
                  </a:lnTo>
                  <a:lnTo>
                    <a:pt x="220" y="105"/>
                  </a:lnTo>
                  <a:lnTo>
                    <a:pt x="222" y="95"/>
                  </a:lnTo>
                  <a:lnTo>
                    <a:pt x="220" y="85"/>
                  </a:lnTo>
                  <a:lnTo>
                    <a:pt x="219" y="76"/>
                  </a:lnTo>
                  <a:lnTo>
                    <a:pt x="218" y="66"/>
                  </a:lnTo>
                  <a:lnTo>
                    <a:pt x="212" y="48"/>
                  </a:lnTo>
                  <a:lnTo>
                    <a:pt x="203" y="31"/>
                  </a:lnTo>
                  <a:lnTo>
                    <a:pt x="198" y="22"/>
                  </a:lnTo>
                  <a:lnTo>
                    <a:pt x="192" y="15"/>
                  </a:lnTo>
                  <a:lnTo>
                    <a:pt x="185" y="8"/>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0" name="Freeform 67"/>
            <p:cNvSpPr>
              <a:spLocks/>
            </p:cNvSpPr>
            <p:nvPr/>
          </p:nvSpPr>
          <p:spPr bwMode="auto">
            <a:xfrm>
              <a:off x="2051874" y="1326617"/>
              <a:ext cx="1559363" cy="1570742"/>
            </a:xfrm>
            <a:custGeom>
              <a:avLst/>
              <a:gdLst>
                <a:gd name="T0" fmla="*/ 157 w 274"/>
                <a:gd name="T1" fmla="*/ 277 h 277"/>
                <a:gd name="T2" fmla="*/ 122 w 274"/>
                <a:gd name="T3" fmla="*/ 273 h 277"/>
                <a:gd name="T4" fmla="*/ 89 w 274"/>
                <a:gd name="T5" fmla="*/ 262 h 277"/>
                <a:gd name="T6" fmla="*/ 82 w 274"/>
                <a:gd name="T7" fmla="*/ 260 h 277"/>
                <a:gd name="T8" fmla="*/ 70 w 274"/>
                <a:gd name="T9" fmla="*/ 254 h 277"/>
                <a:gd name="T10" fmla="*/ 48 w 274"/>
                <a:gd name="T11" fmla="*/ 238 h 277"/>
                <a:gd name="T12" fmla="*/ 30 w 274"/>
                <a:gd name="T13" fmla="*/ 220 h 277"/>
                <a:gd name="T14" fmla="*/ 15 w 274"/>
                <a:gd name="T15" fmla="*/ 198 h 277"/>
                <a:gd name="T16" fmla="*/ 6 w 274"/>
                <a:gd name="T17" fmla="*/ 175 h 277"/>
                <a:gd name="T18" fmla="*/ 1 w 274"/>
                <a:gd name="T19" fmla="*/ 149 h 277"/>
                <a:gd name="T20" fmla="*/ 0 w 274"/>
                <a:gd name="T21" fmla="*/ 123 h 277"/>
                <a:gd name="T22" fmla="*/ 6 w 274"/>
                <a:gd name="T23" fmla="*/ 96 h 277"/>
                <a:gd name="T24" fmla="*/ 9 w 274"/>
                <a:gd name="T25" fmla="*/ 84 h 277"/>
                <a:gd name="T26" fmla="*/ 19 w 274"/>
                <a:gd name="T27" fmla="*/ 66 h 277"/>
                <a:gd name="T28" fmla="*/ 30 w 274"/>
                <a:gd name="T29" fmla="*/ 50 h 277"/>
                <a:gd name="T30" fmla="*/ 59 w 274"/>
                <a:gd name="T31" fmla="*/ 23 h 277"/>
                <a:gd name="T32" fmla="*/ 94 w 274"/>
                <a:gd name="T33" fmla="*/ 6 h 277"/>
                <a:gd name="T34" fmla="*/ 114 w 274"/>
                <a:gd name="T35" fmla="*/ 3 h 277"/>
                <a:gd name="T36" fmla="*/ 134 w 274"/>
                <a:gd name="T37" fmla="*/ 0 h 277"/>
                <a:gd name="T38" fmla="*/ 147 w 274"/>
                <a:gd name="T39" fmla="*/ 1 h 277"/>
                <a:gd name="T40" fmla="*/ 173 w 274"/>
                <a:gd name="T41" fmla="*/ 6 h 277"/>
                <a:gd name="T42" fmla="*/ 185 w 274"/>
                <a:gd name="T43" fmla="*/ 11 h 277"/>
                <a:gd name="T44" fmla="*/ 209 w 274"/>
                <a:gd name="T45" fmla="*/ 23 h 277"/>
                <a:gd name="T46" fmla="*/ 230 w 274"/>
                <a:gd name="T47" fmla="*/ 40 h 277"/>
                <a:gd name="T48" fmla="*/ 246 w 274"/>
                <a:gd name="T49" fmla="*/ 61 h 277"/>
                <a:gd name="T50" fmla="*/ 258 w 274"/>
                <a:gd name="T51" fmla="*/ 84 h 277"/>
                <a:gd name="T52" fmla="*/ 265 w 274"/>
                <a:gd name="T53" fmla="*/ 108 h 277"/>
                <a:gd name="T54" fmla="*/ 269 w 274"/>
                <a:gd name="T55" fmla="*/ 134 h 277"/>
                <a:gd name="T56" fmla="*/ 266 w 274"/>
                <a:gd name="T57" fmla="*/ 160 h 277"/>
                <a:gd name="T58" fmla="*/ 258 w 274"/>
                <a:gd name="T59" fmla="*/ 187 h 277"/>
                <a:gd name="T60" fmla="*/ 253 w 274"/>
                <a:gd name="T61" fmla="*/ 197 h 277"/>
                <a:gd name="T62" fmla="*/ 241 w 274"/>
                <a:gd name="T63" fmla="*/ 216 h 277"/>
                <a:gd name="T64" fmla="*/ 235 w 274"/>
                <a:gd name="T65" fmla="*/ 225 h 277"/>
                <a:gd name="T66" fmla="*/ 258 w 274"/>
                <a:gd name="T67" fmla="*/ 236 h 277"/>
                <a:gd name="T68" fmla="*/ 259 w 274"/>
                <a:gd name="T69" fmla="*/ 249 h 277"/>
                <a:gd name="T70" fmla="*/ 251 w 274"/>
                <a:gd name="T71" fmla="*/ 254 h 277"/>
                <a:gd name="T72" fmla="*/ 229 w 274"/>
                <a:gd name="T73" fmla="*/ 263 h 277"/>
                <a:gd name="T74" fmla="*/ 197 w 274"/>
                <a:gd name="T75" fmla="*/ 272 h 277"/>
                <a:gd name="T76" fmla="*/ 157 w 274"/>
                <a:gd name="T77"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4" h="277">
                  <a:moveTo>
                    <a:pt x="157" y="277"/>
                  </a:moveTo>
                  <a:lnTo>
                    <a:pt x="157" y="277"/>
                  </a:lnTo>
                  <a:lnTo>
                    <a:pt x="140" y="276"/>
                  </a:lnTo>
                  <a:lnTo>
                    <a:pt x="122" y="273"/>
                  </a:lnTo>
                  <a:lnTo>
                    <a:pt x="106" y="268"/>
                  </a:lnTo>
                  <a:lnTo>
                    <a:pt x="89" y="262"/>
                  </a:lnTo>
                  <a:lnTo>
                    <a:pt x="89" y="262"/>
                  </a:lnTo>
                  <a:lnTo>
                    <a:pt x="82" y="260"/>
                  </a:lnTo>
                  <a:lnTo>
                    <a:pt x="82" y="260"/>
                  </a:lnTo>
                  <a:lnTo>
                    <a:pt x="70" y="254"/>
                  </a:lnTo>
                  <a:lnTo>
                    <a:pt x="59" y="246"/>
                  </a:lnTo>
                  <a:lnTo>
                    <a:pt x="48" y="238"/>
                  </a:lnTo>
                  <a:lnTo>
                    <a:pt x="38" y="230"/>
                  </a:lnTo>
                  <a:lnTo>
                    <a:pt x="30" y="220"/>
                  </a:lnTo>
                  <a:lnTo>
                    <a:pt x="21" y="209"/>
                  </a:lnTo>
                  <a:lnTo>
                    <a:pt x="15" y="198"/>
                  </a:lnTo>
                  <a:lnTo>
                    <a:pt x="9" y="187"/>
                  </a:lnTo>
                  <a:lnTo>
                    <a:pt x="6" y="175"/>
                  </a:lnTo>
                  <a:lnTo>
                    <a:pt x="2" y="162"/>
                  </a:lnTo>
                  <a:lnTo>
                    <a:pt x="1" y="149"/>
                  </a:lnTo>
                  <a:lnTo>
                    <a:pt x="0" y="136"/>
                  </a:lnTo>
                  <a:lnTo>
                    <a:pt x="0" y="123"/>
                  </a:lnTo>
                  <a:lnTo>
                    <a:pt x="2" y="109"/>
                  </a:lnTo>
                  <a:lnTo>
                    <a:pt x="6" y="96"/>
                  </a:lnTo>
                  <a:lnTo>
                    <a:pt x="9" y="84"/>
                  </a:lnTo>
                  <a:lnTo>
                    <a:pt x="9" y="84"/>
                  </a:lnTo>
                  <a:lnTo>
                    <a:pt x="14" y="74"/>
                  </a:lnTo>
                  <a:lnTo>
                    <a:pt x="19" y="66"/>
                  </a:lnTo>
                  <a:lnTo>
                    <a:pt x="24" y="57"/>
                  </a:lnTo>
                  <a:lnTo>
                    <a:pt x="30" y="50"/>
                  </a:lnTo>
                  <a:lnTo>
                    <a:pt x="44" y="35"/>
                  </a:lnTo>
                  <a:lnTo>
                    <a:pt x="59" y="23"/>
                  </a:lnTo>
                  <a:lnTo>
                    <a:pt x="76" y="14"/>
                  </a:lnTo>
                  <a:lnTo>
                    <a:pt x="94" y="6"/>
                  </a:lnTo>
                  <a:lnTo>
                    <a:pt x="104" y="4"/>
                  </a:lnTo>
                  <a:lnTo>
                    <a:pt x="114" y="3"/>
                  </a:lnTo>
                  <a:lnTo>
                    <a:pt x="124" y="1"/>
                  </a:lnTo>
                  <a:lnTo>
                    <a:pt x="134" y="0"/>
                  </a:lnTo>
                  <a:lnTo>
                    <a:pt x="134" y="0"/>
                  </a:lnTo>
                  <a:lnTo>
                    <a:pt x="147" y="1"/>
                  </a:lnTo>
                  <a:lnTo>
                    <a:pt x="160" y="3"/>
                  </a:lnTo>
                  <a:lnTo>
                    <a:pt x="173" y="6"/>
                  </a:lnTo>
                  <a:lnTo>
                    <a:pt x="185" y="11"/>
                  </a:lnTo>
                  <a:lnTo>
                    <a:pt x="185" y="11"/>
                  </a:lnTo>
                  <a:lnTo>
                    <a:pt x="198" y="17"/>
                  </a:lnTo>
                  <a:lnTo>
                    <a:pt x="209" y="23"/>
                  </a:lnTo>
                  <a:lnTo>
                    <a:pt x="220" y="32"/>
                  </a:lnTo>
                  <a:lnTo>
                    <a:pt x="230" y="40"/>
                  </a:lnTo>
                  <a:lnTo>
                    <a:pt x="238" y="50"/>
                  </a:lnTo>
                  <a:lnTo>
                    <a:pt x="246" y="61"/>
                  </a:lnTo>
                  <a:lnTo>
                    <a:pt x="253" y="72"/>
                  </a:lnTo>
                  <a:lnTo>
                    <a:pt x="258" y="84"/>
                  </a:lnTo>
                  <a:lnTo>
                    <a:pt x="263" y="96"/>
                  </a:lnTo>
                  <a:lnTo>
                    <a:pt x="265" y="108"/>
                  </a:lnTo>
                  <a:lnTo>
                    <a:pt x="268" y="122"/>
                  </a:lnTo>
                  <a:lnTo>
                    <a:pt x="269" y="134"/>
                  </a:lnTo>
                  <a:lnTo>
                    <a:pt x="268" y="147"/>
                  </a:lnTo>
                  <a:lnTo>
                    <a:pt x="266" y="160"/>
                  </a:lnTo>
                  <a:lnTo>
                    <a:pt x="263" y="174"/>
                  </a:lnTo>
                  <a:lnTo>
                    <a:pt x="258" y="187"/>
                  </a:lnTo>
                  <a:lnTo>
                    <a:pt x="258" y="187"/>
                  </a:lnTo>
                  <a:lnTo>
                    <a:pt x="253" y="197"/>
                  </a:lnTo>
                  <a:lnTo>
                    <a:pt x="248" y="206"/>
                  </a:lnTo>
                  <a:lnTo>
                    <a:pt x="241" y="216"/>
                  </a:lnTo>
                  <a:lnTo>
                    <a:pt x="235" y="225"/>
                  </a:lnTo>
                  <a:lnTo>
                    <a:pt x="235" y="225"/>
                  </a:lnTo>
                  <a:lnTo>
                    <a:pt x="246" y="231"/>
                  </a:lnTo>
                  <a:lnTo>
                    <a:pt x="258" y="236"/>
                  </a:lnTo>
                  <a:lnTo>
                    <a:pt x="274" y="240"/>
                  </a:lnTo>
                  <a:lnTo>
                    <a:pt x="259" y="249"/>
                  </a:lnTo>
                  <a:lnTo>
                    <a:pt x="259" y="249"/>
                  </a:lnTo>
                  <a:lnTo>
                    <a:pt x="251" y="254"/>
                  </a:lnTo>
                  <a:lnTo>
                    <a:pt x="241" y="259"/>
                  </a:lnTo>
                  <a:lnTo>
                    <a:pt x="229" y="263"/>
                  </a:lnTo>
                  <a:lnTo>
                    <a:pt x="214" y="268"/>
                  </a:lnTo>
                  <a:lnTo>
                    <a:pt x="197" y="272"/>
                  </a:lnTo>
                  <a:lnTo>
                    <a:pt x="178" y="276"/>
                  </a:lnTo>
                  <a:lnTo>
                    <a:pt x="157" y="277"/>
                  </a:lnTo>
                  <a:lnTo>
                    <a:pt x="157" y="277"/>
                  </a:lnTo>
                  <a:close/>
                </a:path>
              </a:pathLst>
            </a:custGeom>
            <a:solidFill>
              <a:srgbClr val="B82B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1" name="Freeform 68"/>
            <p:cNvSpPr>
              <a:spLocks noEditPoints="1"/>
            </p:cNvSpPr>
            <p:nvPr/>
          </p:nvSpPr>
          <p:spPr bwMode="auto">
            <a:xfrm>
              <a:off x="2006347" y="1281090"/>
              <a:ext cx="1707327" cy="1661799"/>
            </a:xfrm>
            <a:custGeom>
              <a:avLst/>
              <a:gdLst>
                <a:gd name="T0" fmla="*/ 154 w 300"/>
                <a:gd name="T1" fmla="*/ 16 h 291"/>
                <a:gd name="T2" fmla="*/ 191 w 300"/>
                <a:gd name="T3" fmla="*/ 25 h 291"/>
                <a:gd name="T4" fmla="*/ 214 w 300"/>
                <a:gd name="T5" fmla="*/ 38 h 291"/>
                <a:gd name="T6" fmla="*/ 240 w 300"/>
                <a:gd name="T7" fmla="*/ 62 h 291"/>
                <a:gd name="T8" fmla="*/ 260 w 300"/>
                <a:gd name="T9" fmla="*/ 93 h 291"/>
                <a:gd name="T10" fmla="*/ 268 w 300"/>
                <a:gd name="T11" fmla="*/ 129 h 291"/>
                <a:gd name="T12" fmla="*/ 267 w 300"/>
                <a:gd name="T13" fmla="*/ 166 h 291"/>
                <a:gd name="T14" fmla="*/ 260 w 300"/>
                <a:gd name="T15" fmla="*/ 190 h 291"/>
                <a:gd name="T16" fmla="*/ 239 w 300"/>
                <a:gd name="T17" fmla="*/ 223 h 291"/>
                <a:gd name="T18" fmla="*/ 238 w 300"/>
                <a:gd name="T19" fmla="*/ 238 h 291"/>
                <a:gd name="T20" fmla="*/ 263 w 300"/>
                <a:gd name="T21" fmla="*/ 250 h 291"/>
                <a:gd name="T22" fmla="*/ 248 w 300"/>
                <a:gd name="T23" fmla="*/ 258 h 291"/>
                <a:gd name="T24" fmla="*/ 204 w 300"/>
                <a:gd name="T25" fmla="*/ 272 h 291"/>
                <a:gd name="T26" fmla="*/ 165 w 300"/>
                <a:gd name="T27" fmla="*/ 277 h 291"/>
                <a:gd name="T28" fmla="*/ 117 w 300"/>
                <a:gd name="T29" fmla="*/ 268 h 291"/>
                <a:gd name="T30" fmla="*/ 94 w 300"/>
                <a:gd name="T31" fmla="*/ 260 h 291"/>
                <a:gd name="T32" fmla="*/ 71 w 300"/>
                <a:gd name="T33" fmla="*/ 247 h 291"/>
                <a:gd name="T34" fmla="*/ 44 w 300"/>
                <a:gd name="T35" fmla="*/ 222 h 291"/>
                <a:gd name="T36" fmla="*/ 24 w 300"/>
                <a:gd name="T37" fmla="*/ 190 h 291"/>
                <a:gd name="T38" fmla="*/ 16 w 300"/>
                <a:gd name="T39" fmla="*/ 155 h 291"/>
                <a:gd name="T40" fmla="*/ 17 w 300"/>
                <a:gd name="T41" fmla="*/ 118 h 291"/>
                <a:gd name="T42" fmla="*/ 24 w 300"/>
                <a:gd name="T43" fmla="*/ 93 h 291"/>
                <a:gd name="T44" fmla="*/ 45 w 300"/>
                <a:gd name="T45" fmla="*/ 61 h 291"/>
                <a:gd name="T46" fmla="*/ 89 w 300"/>
                <a:gd name="T47" fmla="*/ 27 h 291"/>
                <a:gd name="T48" fmla="*/ 142 w 300"/>
                <a:gd name="T49" fmla="*/ 16 h 291"/>
                <a:gd name="T50" fmla="*/ 131 w 300"/>
                <a:gd name="T51" fmla="*/ 0 h 291"/>
                <a:gd name="T52" fmla="*/ 100 w 300"/>
                <a:gd name="T53" fmla="*/ 6 h 291"/>
                <a:gd name="T54" fmla="*/ 72 w 300"/>
                <a:gd name="T55" fmla="*/ 18 h 291"/>
                <a:gd name="T56" fmla="*/ 46 w 300"/>
                <a:gd name="T57" fmla="*/ 36 h 291"/>
                <a:gd name="T58" fmla="*/ 26 w 300"/>
                <a:gd name="T59" fmla="*/ 59 h 291"/>
                <a:gd name="T60" fmla="*/ 11 w 300"/>
                <a:gd name="T61" fmla="*/ 87 h 291"/>
                <a:gd name="T62" fmla="*/ 3 w 300"/>
                <a:gd name="T63" fmla="*/ 115 h 291"/>
                <a:gd name="T64" fmla="*/ 0 w 300"/>
                <a:gd name="T65" fmla="*/ 156 h 291"/>
                <a:gd name="T66" fmla="*/ 11 w 300"/>
                <a:gd name="T67" fmla="*/ 196 h 291"/>
                <a:gd name="T68" fmla="*/ 32 w 300"/>
                <a:gd name="T69" fmla="*/ 232 h 291"/>
                <a:gd name="T70" fmla="*/ 62 w 300"/>
                <a:gd name="T71" fmla="*/ 260 h 291"/>
                <a:gd name="T72" fmla="*/ 88 w 300"/>
                <a:gd name="T73" fmla="*/ 273 h 291"/>
                <a:gd name="T74" fmla="*/ 112 w 300"/>
                <a:gd name="T75" fmla="*/ 283 h 291"/>
                <a:gd name="T76" fmla="*/ 165 w 300"/>
                <a:gd name="T77" fmla="*/ 291 h 291"/>
                <a:gd name="T78" fmla="*/ 206 w 300"/>
                <a:gd name="T79" fmla="*/ 286 h 291"/>
                <a:gd name="T80" fmla="*/ 253 w 300"/>
                <a:gd name="T81" fmla="*/ 272 h 291"/>
                <a:gd name="T82" fmla="*/ 300 w 300"/>
                <a:gd name="T83" fmla="*/ 245 h 291"/>
                <a:gd name="T84" fmla="*/ 254 w 300"/>
                <a:gd name="T85" fmla="*/ 229 h 291"/>
                <a:gd name="T86" fmla="*/ 273 w 300"/>
                <a:gd name="T87" fmla="*/ 196 h 291"/>
                <a:gd name="T88" fmla="*/ 282 w 300"/>
                <a:gd name="T89" fmla="*/ 169 h 291"/>
                <a:gd name="T90" fmla="*/ 283 w 300"/>
                <a:gd name="T91" fmla="*/ 127 h 291"/>
                <a:gd name="T92" fmla="*/ 273 w 300"/>
                <a:gd name="T93" fmla="*/ 87 h 291"/>
                <a:gd name="T94" fmla="*/ 253 w 300"/>
                <a:gd name="T95" fmla="*/ 52 h 291"/>
                <a:gd name="T96" fmla="*/ 221 w 300"/>
                <a:gd name="T97" fmla="*/ 24 h 291"/>
                <a:gd name="T98" fmla="*/ 197 w 300"/>
                <a:gd name="T99" fmla="*/ 11 h 291"/>
                <a:gd name="T100" fmla="*/ 155 w 300"/>
                <a:gd name="T101" fmla="*/ 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0" h="291">
                  <a:moveTo>
                    <a:pt x="142" y="16"/>
                  </a:moveTo>
                  <a:lnTo>
                    <a:pt x="142" y="16"/>
                  </a:lnTo>
                  <a:lnTo>
                    <a:pt x="154" y="16"/>
                  </a:lnTo>
                  <a:lnTo>
                    <a:pt x="166" y="17"/>
                  </a:lnTo>
                  <a:lnTo>
                    <a:pt x="179" y="21"/>
                  </a:lnTo>
                  <a:lnTo>
                    <a:pt x="191" y="25"/>
                  </a:lnTo>
                  <a:lnTo>
                    <a:pt x="191" y="25"/>
                  </a:lnTo>
                  <a:lnTo>
                    <a:pt x="203" y="30"/>
                  </a:lnTo>
                  <a:lnTo>
                    <a:pt x="214" y="38"/>
                  </a:lnTo>
                  <a:lnTo>
                    <a:pt x="223" y="45"/>
                  </a:lnTo>
                  <a:lnTo>
                    <a:pt x="232" y="53"/>
                  </a:lnTo>
                  <a:lnTo>
                    <a:pt x="240" y="62"/>
                  </a:lnTo>
                  <a:lnTo>
                    <a:pt x="248" y="72"/>
                  </a:lnTo>
                  <a:lnTo>
                    <a:pt x="254" y="82"/>
                  </a:lnTo>
                  <a:lnTo>
                    <a:pt x="260" y="93"/>
                  </a:lnTo>
                  <a:lnTo>
                    <a:pt x="263" y="106"/>
                  </a:lnTo>
                  <a:lnTo>
                    <a:pt x="266" y="116"/>
                  </a:lnTo>
                  <a:lnTo>
                    <a:pt x="268" y="129"/>
                  </a:lnTo>
                  <a:lnTo>
                    <a:pt x="270" y="141"/>
                  </a:lnTo>
                  <a:lnTo>
                    <a:pt x="268" y="154"/>
                  </a:lnTo>
                  <a:lnTo>
                    <a:pt x="267" y="166"/>
                  </a:lnTo>
                  <a:lnTo>
                    <a:pt x="263" y="178"/>
                  </a:lnTo>
                  <a:lnTo>
                    <a:pt x="260" y="190"/>
                  </a:lnTo>
                  <a:lnTo>
                    <a:pt x="260" y="190"/>
                  </a:lnTo>
                  <a:lnTo>
                    <a:pt x="254" y="203"/>
                  </a:lnTo>
                  <a:lnTo>
                    <a:pt x="246" y="213"/>
                  </a:lnTo>
                  <a:lnTo>
                    <a:pt x="239" y="223"/>
                  </a:lnTo>
                  <a:lnTo>
                    <a:pt x="231" y="233"/>
                  </a:lnTo>
                  <a:lnTo>
                    <a:pt x="231" y="233"/>
                  </a:lnTo>
                  <a:lnTo>
                    <a:pt x="238" y="238"/>
                  </a:lnTo>
                  <a:lnTo>
                    <a:pt x="245" y="243"/>
                  </a:lnTo>
                  <a:lnTo>
                    <a:pt x="254" y="246"/>
                  </a:lnTo>
                  <a:lnTo>
                    <a:pt x="263" y="250"/>
                  </a:lnTo>
                  <a:lnTo>
                    <a:pt x="263" y="250"/>
                  </a:lnTo>
                  <a:lnTo>
                    <a:pt x="256" y="253"/>
                  </a:lnTo>
                  <a:lnTo>
                    <a:pt x="248" y="258"/>
                  </a:lnTo>
                  <a:lnTo>
                    <a:pt x="236" y="263"/>
                  </a:lnTo>
                  <a:lnTo>
                    <a:pt x="221" y="268"/>
                  </a:lnTo>
                  <a:lnTo>
                    <a:pt x="204" y="272"/>
                  </a:lnTo>
                  <a:lnTo>
                    <a:pt x="186" y="275"/>
                  </a:lnTo>
                  <a:lnTo>
                    <a:pt x="165" y="277"/>
                  </a:lnTo>
                  <a:lnTo>
                    <a:pt x="165" y="277"/>
                  </a:lnTo>
                  <a:lnTo>
                    <a:pt x="149" y="275"/>
                  </a:lnTo>
                  <a:lnTo>
                    <a:pt x="134" y="273"/>
                  </a:lnTo>
                  <a:lnTo>
                    <a:pt x="117" y="268"/>
                  </a:lnTo>
                  <a:lnTo>
                    <a:pt x="101" y="262"/>
                  </a:lnTo>
                  <a:lnTo>
                    <a:pt x="101" y="262"/>
                  </a:lnTo>
                  <a:lnTo>
                    <a:pt x="94" y="260"/>
                  </a:lnTo>
                  <a:lnTo>
                    <a:pt x="94" y="260"/>
                  </a:lnTo>
                  <a:lnTo>
                    <a:pt x="82" y="253"/>
                  </a:lnTo>
                  <a:lnTo>
                    <a:pt x="71" y="247"/>
                  </a:lnTo>
                  <a:lnTo>
                    <a:pt x="61" y="240"/>
                  </a:lnTo>
                  <a:lnTo>
                    <a:pt x="51" y="232"/>
                  </a:lnTo>
                  <a:lnTo>
                    <a:pt x="44" y="222"/>
                  </a:lnTo>
                  <a:lnTo>
                    <a:pt x="37" y="212"/>
                  </a:lnTo>
                  <a:lnTo>
                    <a:pt x="29" y="201"/>
                  </a:lnTo>
                  <a:lnTo>
                    <a:pt x="24" y="190"/>
                  </a:lnTo>
                  <a:lnTo>
                    <a:pt x="21" y="180"/>
                  </a:lnTo>
                  <a:lnTo>
                    <a:pt x="17" y="167"/>
                  </a:lnTo>
                  <a:lnTo>
                    <a:pt x="16" y="155"/>
                  </a:lnTo>
                  <a:lnTo>
                    <a:pt x="15" y="143"/>
                  </a:lnTo>
                  <a:lnTo>
                    <a:pt x="16" y="131"/>
                  </a:lnTo>
                  <a:lnTo>
                    <a:pt x="17" y="118"/>
                  </a:lnTo>
                  <a:lnTo>
                    <a:pt x="21" y="106"/>
                  </a:lnTo>
                  <a:lnTo>
                    <a:pt x="24" y="93"/>
                  </a:lnTo>
                  <a:lnTo>
                    <a:pt x="24" y="93"/>
                  </a:lnTo>
                  <a:lnTo>
                    <a:pt x="29" y="85"/>
                  </a:lnTo>
                  <a:lnTo>
                    <a:pt x="33" y="76"/>
                  </a:lnTo>
                  <a:lnTo>
                    <a:pt x="45" y="61"/>
                  </a:lnTo>
                  <a:lnTo>
                    <a:pt x="57" y="47"/>
                  </a:lnTo>
                  <a:lnTo>
                    <a:pt x="72" y="36"/>
                  </a:lnTo>
                  <a:lnTo>
                    <a:pt x="89" y="27"/>
                  </a:lnTo>
                  <a:lnTo>
                    <a:pt x="106" y="21"/>
                  </a:lnTo>
                  <a:lnTo>
                    <a:pt x="124" y="17"/>
                  </a:lnTo>
                  <a:lnTo>
                    <a:pt x="142" y="16"/>
                  </a:lnTo>
                  <a:close/>
                  <a:moveTo>
                    <a:pt x="142" y="0"/>
                  </a:moveTo>
                  <a:lnTo>
                    <a:pt x="142" y="0"/>
                  </a:lnTo>
                  <a:lnTo>
                    <a:pt x="131" y="0"/>
                  </a:lnTo>
                  <a:lnTo>
                    <a:pt x="120" y="1"/>
                  </a:lnTo>
                  <a:lnTo>
                    <a:pt x="111" y="4"/>
                  </a:lnTo>
                  <a:lnTo>
                    <a:pt x="100" y="6"/>
                  </a:lnTo>
                  <a:lnTo>
                    <a:pt x="90" y="10"/>
                  </a:lnTo>
                  <a:lnTo>
                    <a:pt x="82" y="13"/>
                  </a:lnTo>
                  <a:lnTo>
                    <a:pt x="72" y="18"/>
                  </a:lnTo>
                  <a:lnTo>
                    <a:pt x="63" y="24"/>
                  </a:lnTo>
                  <a:lnTo>
                    <a:pt x="55" y="30"/>
                  </a:lnTo>
                  <a:lnTo>
                    <a:pt x="46" y="36"/>
                  </a:lnTo>
                  <a:lnTo>
                    <a:pt x="39" y="44"/>
                  </a:lnTo>
                  <a:lnTo>
                    <a:pt x="33" y="52"/>
                  </a:lnTo>
                  <a:lnTo>
                    <a:pt x="26" y="59"/>
                  </a:lnTo>
                  <a:lnTo>
                    <a:pt x="21" y="69"/>
                  </a:lnTo>
                  <a:lnTo>
                    <a:pt x="15" y="78"/>
                  </a:lnTo>
                  <a:lnTo>
                    <a:pt x="11" y="87"/>
                  </a:lnTo>
                  <a:lnTo>
                    <a:pt x="11" y="87"/>
                  </a:lnTo>
                  <a:lnTo>
                    <a:pt x="6" y="102"/>
                  </a:lnTo>
                  <a:lnTo>
                    <a:pt x="3" y="115"/>
                  </a:lnTo>
                  <a:lnTo>
                    <a:pt x="0" y="130"/>
                  </a:lnTo>
                  <a:lnTo>
                    <a:pt x="0" y="143"/>
                  </a:lnTo>
                  <a:lnTo>
                    <a:pt x="0" y="156"/>
                  </a:lnTo>
                  <a:lnTo>
                    <a:pt x="3" y="170"/>
                  </a:lnTo>
                  <a:lnTo>
                    <a:pt x="6" y="183"/>
                  </a:lnTo>
                  <a:lnTo>
                    <a:pt x="11" y="196"/>
                  </a:lnTo>
                  <a:lnTo>
                    <a:pt x="17" y="209"/>
                  </a:lnTo>
                  <a:lnTo>
                    <a:pt x="23" y="221"/>
                  </a:lnTo>
                  <a:lnTo>
                    <a:pt x="32" y="232"/>
                  </a:lnTo>
                  <a:lnTo>
                    <a:pt x="40" y="241"/>
                  </a:lnTo>
                  <a:lnTo>
                    <a:pt x="51" y="251"/>
                  </a:lnTo>
                  <a:lnTo>
                    <a:pt x="62" y="260"/>
                  </a:lnTo>
                  <a:lnTo>
                    <a:pt x="74" y="267"/>
                  </a:lnTo>
                  <a:lnTo>
                    <a:pt x="88" y="273"/>
                  </a:lnTo>
                  <a:lnTo>
                    <a:pt x="88" y="273"/>
                  </a:lnTo>
                  <a:lnTo>
                    <a:pt x="95" y="277"/>
                  </a:lnTo>
                  <a:lnTo>
                    <a:pt x="95" y="277"/>
                  </a:lnTo>
                  <a:lnTo>
                    <a:pt x="112" y="283"/>
                  </a:lnTo>
                  <a:lnTo>
                    <a:pt x="129" y="287"/>
                  </a:lnTo>
                  <a:lnTo>
                    <a:pt x="147" y="290"/>
                  </a:lnTo>
                  <a:lnTo>
                    <a:pt x="165" y="291"/>
                  </a:lnTo>
                  <a:lnTo>
                    <a:pt x="165" y="291"/>
                  </a:lnTo>
                  <a:lnTo>
                    <a:pt x="187" y="290"/>
                  </a:lnTo>
                  <a:lnTo>
                    <a:pt x="206" y="286"/>
                  </a:lnTo>
                  <a:lnTo>
                    <a:pt x="225" y="283"/>
                  </a:lnTo>
                  <a:lnTo>
                    <a:pt x="240" y="277"/>
                  </a:lnTo>
                  <a:lnTo>
                    <a:pt x="253" y="272"/>
                  </a:lnTo>
                  <a:lnTo>
                    <a:pt x="262" y="267"/>
                  </a:lnTo>
                  <a:lnTo>
                    <a:pt x="272" y="262"/>
                  </a:lnTo>
                  <a:lnTo>
                    <a:pt x="300" y="245"/>
                  </a:lnTo>
                  <a:lnTo>
                    <a:pt x="268" y="235"/>
                  </a:lnTo>
                  <a:lnTo>
                    <a:pt x="268" y="235"/>
                  </a:lnTo>
                  <a:lnTo>
                    <a:pt x="254" y="229"/>
                  </a:lnTo>
                  <a:lnTo>
                    <a:pt x="254" y="229"/>
                  </a:lnTo>
                  <a:lnTo>
                    <a:pt x="265" y="213"/>
                  </a:lnTo>
                  <a:lnTo>
                    <a:pt x="273" y="196"/>
                  </a:lnTo>
                  <a:lnTo>
                    <a:pt x="273" y="196"/>
                  </a:lnTo>
                  <a:lnTo>
                    <a:pt x="278" y="183"/>
                  </a:lnTo>
                  <a:lnTo>
                    <a:pt x="282" y="169"/>
                  </a:lnTo>
                  <a:lnTo>
                    <a:pt x="283" y="155"/>
                  </a:lnTo>
                  <a:lnTo>
                    <a:pt x="284" y="141"/>
                  </a:lnTo>
                  <a:lnTo>
                    <a:pt x="283" y="127"/>
                  </a:lnTo>
                  <a:lnTo>
                    <a:pt x="282" y="114"/>
                  </a:lnTo>
                  <a:lnTo>
                    <a:pt x="278" y="101"/>
                  </a:lnTo>
                  <a:lnTo>
                    <a:pt x="273" y="87"/>
                  </a:lnTo>
                  <a:lnTo>
                    <a:pt x="267" y="75"/>
                  </a:lnTo>
                  <a:lnTo>
                    <a:pt x="260" y="64"/>
                  </a:lnTo>
                  <a:lnTo>
                    <a:pt x="253" y="52"/>
                  </a:lnTo>
                  <a:lnTo>
                    <a:pt x="243" y="42"/>
                  </a:lnTo>
                  <a:lnTo>
                    <a:pt x="233" y="33"/>
                  </a:lnTo>
                  <a:lnTo>
                    <a:pt x="221" y="24"/>
                  </a:lnTo>
                  <a:lnTo>
                    <a:pt x="209" y="17"/>
                  </a:lnTo>
                  <a:lnTo>
                    <a:pt x="197" y="11"/>
                  </a:lnTo>
                  <a:lnTo>
                    <a:pt x="197" y="11"/>
                  </a:lnTo>
                  <a:lnTo>
                    <a:pt x="183" y="6"/>
                  </a:lnTo>
                  <a:lnTo>
                    <a:pt x="170" y="2"/>
                  </a:lnTo>
                  <a:lnTo>
                    <a:pt x="155" y="1"/>
                  </a:lnTo>
                  <a:lnTo>
                    <a:pt x="1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2" name="Freeform 69"/>
            <p:cNvSpPr>
              <a:spLocks/>
            </p:cNvSpPr>
            <p:nvPr/>
          </p:nvSpPr>
          <p:spPr bwMode="auto">
            <a:xfrm>
              <a:off x="2086018" y="1372147"/>
              <a:ext cx="1456919" cy="1479683"/>
            </a:xfrm>
            <a:custGeom>
              <a:avLst/>
              <a:gdLst>
                <a:gd name="T0" fmla="*/ 127 w 255"/>
                <a:gd name="T1" fmla="*/ 0 h 261"/>
                <a:gd name="T2" fmla="*/ 151 w 255"/>
                <a:gd name="T3" fmla="*/ 1 h 261"/>
                <a:gd name="T4" fmla="*/ 176 w 255"/>
                <a:gd name="T5" fmla="*/ 9 h 261"/>
                <a:gd name="T6" fmla="*/ 188 w 255"/>
                <a:gd name="T7" fmla="*/ 14 h 261"/>
                <a:gd name="T8" fmla="*/ 208 w 255"/>
                <a:gd name="T9" fmla="*/ 29 h 261"/>
                <a:gd name="T10" fmla="*/ 225 w 255"/>
                <a:gd name="T11" fmla="*/ 46 h 261"/>
                <a:gd name="T12" fmla="*/ 239 w 255"/>
                <a:gd name="T13" fmla="*/ 66 h 261"/>
                <a:gd name="T14" fmla="*/ 248 w 255"/>
                <a:gd name="T15" fmla="*/ 90 h 261"/>
                <a:gd name="T16" fmla="*/ 253 w 255"/>
                <a:gd name="T17" fmla="*/ 113 h 261"/>
                <a:gd name="T18" fmla="*/ 253 w 255"/>
                <a:gd name="T19" fmla="*/ 138 h 261"/>
                <a:gd name="T20" fmla="*/ 248 w 255"/>
                <a:gd name="T21" fmla="*/ 162 h 261"/>
                <a:gd name="T22" fmla="*/ 245 w 255"/>
                <a:gd name="T23" fmla="*/ 174 h 261"/>
                <a:gd name="T24" fmla="*/ 231 w 255"/>
                <a:gd name="T25" fmla="*/ 197 h 261"/>
                <a:gd name="T26" fmla="*/ 216 w 255"/>
                <a:gd name="T27" fmla="*/ 217 h 261"/>
                <a:gd name="T28" fmla="*/ 223 w 255"/>
                <a:gd name="T29" fmla="*/ 222 h 261"/>
                <a:gd name="T30" fmla="*/ 239 w 255"/>
                <a:gd name="T31" fmla="*/ 230 h 261"/>
                <a:gd name="T32" fmla="*/ 248 w 255"/>
                <a:gd name="T33" fmla="*/ 234 h 261"/>
                <a:gd name="T34" fmla="*/ 233 w 255"/>
                <a:gd name="T35" fmla="*/ 242 h 261"/>
                <a:gd name="T36" fmla="*/ 206 w 255"/>
                <a:gd name="T37" fmla="*/ 252 h 261"/>
                <a:gd name="T38" fmla="*/ 171 w 255"/>
                <a:gd name="T39" fmla="*/ 259 h 261"/>
                <a:gd name="T40" fmla="*/ 150 w 255"/>
                <a:gd name="T41" fmla="*/ 261 h 261"/>
                <a:gd name="T42" fmla="*/ 119 w 255"/>
                <a:gd name="T43" fmla="*/ 257 h 261"/>
                <a:gd name="T44" fmla="*/ 86 w 255"/>
                <a:gd name="T45" fmla="*/ 246 h 261"/>
                <a:gd name="T46" fmla="*/ 79 w 255"/>
                <a:gd name="T47" fmla="*/ 244 h 261"/>
                <a:gd name="T48" fmla="*/ 67 w 255"/>
                <a:gd name="T49" fmla="*/ 237 h 261"/>
                <a:gd name="T50" fmla="*/ 46 w 255"/>
                <a:gd name="T51" fmla="*/ 224 h 261"/>
                <a:gd name="T52" fmla="*/ 29 w 255"/>
                <a:gd name="T53" fmla="*/ 206 h 261"/>
                <a:gd name="T54" fmla="*/ 14 w 255"/>
                <a:gd name="T55" fmla="*/ 185 h 261"/>
                <a:gd name="T56" fmla="*/ 6 w 255"/>
                <a:gd name="T57" fmla="*/ 164 h 261"/>
                <a:gd name="T58" fmla="*/ 1 w 255"/>
                <a:gd name="T59" fmla="*/ 139 h 261"/>
                <a:gd name="T60" fmla="*/ 1 w 255"/>
                <a:gd name="T61" fmla="*/ 115 h 261"/>
                <a:gd name="T62" fmla="*/ 6 w 255"/>
                <a:gd name="T63" fmla="*/ 90 h 261"/>
                <a:gd name="T64" fmla="*/ 9 w 255"/>
                <a:gd name="T65" fmla="*/ 77 h 261"/>
                <a:gd name="T66" fmla="*/ 18 w 255"/>
                <a:gd name="T67" fmla="*/ 60 h 261"/>
                <a:gd name="T68" fmla="*/ 42 w 255"/>
                <a:gd name="T69" fmla="*/ 31 h 261"/>
                <a:gd name="T70" fmla="*/ 74 w 255"/>
                <a:gd name="T71" fmla="*/ 11 h 261"/>
                <a:gd name="T72" fmla="*/ 109 w 255"/>
                <a:gd name="T73" fmla="*/ 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61">
                  <a:moveTo>
                    <a:pt x="127" y="0"/>
                  </a:moveTo>
                  <a:lnTo>
                    <a:pt x="127" y="0"/>
                  </a:lnTo>
                  <a:lnTo>
                    <a:pt x="139" y="0"/>
                  </a:lnTo>
                  <a:lnTo>
                    <a:pt x="151" y="1"/>
                  </a:lnTo>
                  <a:lnTo>
                    <a:pt x="164" y="5"/>
                  </a:lnTo>
                  <a:lnTo>
                    <a:pt x="176" y="9"/>
                  </a:lnTo>
                  <a:lnTo>
                    <a:pt x="176" y="9"/>
                  </a:lnTo>
                  <a:lnTo>
                    <a:pt x="188" y="14"/>
                  </a:lnTo>
                  <a:lnTo>
                    <a:pt x="199" y="22"/>
                  </a:lnTo>
                  <a:lnTo>
                    <a:pt x="208" y="29"/>
                  </a:lnTo>
                  <a:lnTo>
                    <a:pt x="217" y="37"/>
                  </a:lnTo>
                  <a:lnTo>
                    <a:pt x="225" y="46"/>
                  </a:lnTo>
                  <a:lnTo>
                    <a:pt x="233" y="56"/>
                  </a:lnTo>
                  <a:lnTo>
                    <a:pt x="239" y="66"/>
                  </a:lnTo>
                  <a:lnTo>
                    <a:pt x="245" y="77"/>
                  </a:lnTo>
                  <a:lnTo>
                    <a:pt x="248" y="90"/>
                  </a:lnTo>
                  <a:lnTo>
                    <a:pt x="251" y="100"/>
                  </a:lnTo>
                  <a:lnTo>
                    <a:pt x="253" y="113"/>
                  </a:lnTo>
                  <a:lnTo>
                    <a:pt x="255" y="125"/>
                  </a:lnTo>
                  <a:lnTo>
                    <a:pt x="253" y="138"/>
                  </a:lnTo>
                  <a:lnTo>
                    <a:pt x="252" y="150"/>
                  </a:lnTo>
                  <a:lnTo>
                    <a:pt x="248" y="162"/>
                  </a:lnTo>
                  <a:lnTo>
                    <a:pt x="245" y="174"/>
                  </a:lnTo>
                  <a:lnTo>
                    <a:pt x="245" y="174"/>
                  </a:lnTo>
                  <a:lnTo>
                    <a:pt x="239" y="187"/>
                  </a:lnTo>
                  <a:lnTo>
                    <a:pt x="231" y="197"/>
                  </a:lnTo>
                  <a:lnTo>
                    <a:pt x="224" y="207"/>
                  </a:lnTo>
                  <a:lnTo>
                    <a:pt x="216" y="217"/>
                  </a:lnTo>
                  <a:lnTo>
                    <a:pt x="216" y="217"/>
                  </a:lnTo>
                  <a:lnTo>
                    <a:pt x="223" y="222"/>
                  </a:lnTo>
                  <a:lnTo>
                    <a:pt x="230" y="227"/>
                  </a:lnTo>
                  <a:lnTo>
                    <a:pt x="239" y="230"/>
                  </a:lnTo>
                  <a:lnTo>
                    <a:pt x="248" y="234"/>
                  </a:lnTo>
                  <a:lnTo>
                    <a:pt x="248" y="234"/>
                  </a:lnTo>
                  <a:lnTo>
                    <a:pt x="241" y="237"/>
                  </a:lnTo>
                  <a:lnTo>
                    <a:pt x="233" y="242"/>
                  </a:lnTo>
                  <a:lnTo>
                    <a:pt x="221" y="247"/>
                  </a:lnTo>
                  <a:lnTo>
                    <a:pt x="206" y="252"/>
                  </a:lnTo>
                  <a:lnTo>
                    <a:pt x="189" y="256"/>
                  </a:lnTo>
                  <a:lnTo>
                    <a:pt x="171" y="259"/>
                  </a:lnTo>
                  <a:lnTo>
                    <a:pt x="150" y="261"/>
                  </a:lnTo>
                  <a:lnTo>
                    <a:pt x="150" y="261"/>
                  </a:lnTo>
                  <a:lnTo>
                    <a:pt x="134" y="259"/>
                  </a:lnTo>
                  <a:lnTo>
                    <a:pt x="119" y="257"/>
                  </a:lnTo>
                  <a:lnTo>
                    <a:pt x="102" y="252"/>
                  </a:lnTo>
                  <a:lnTo>
                    <a:pt x="86" y="246"/>
                  </a:lnTo>
                  <a:lnTo>
                    <a:pt x="86" y="246"/>
                  </a:lnTo>
                  <a:lnTo>
                    <a:pt x="79" y="244"/>
                  </a:lnTo>
                  <a:lnTo>
                    <a:pt x="79" y="244"/>
                  </a:lnTo>
                  <a:lnTo>
                    <a:pt x="67" y="237"/>
                  </a:lnTo>
                  <a:lnTo>
                    <a:pt x="56" y="231"/>
                  </a:lnTo>
                  <a:lnTo>
                    <a:pt x="46" y="224"/>
                  </a:lnTo>
                  <a:lnTo>
                    <a:pt x="36" y="216"/>
                  </a:lnTo>
                  <a:lnTo>
                    <a:pt x="29" y="206"/>
                  </a:lnTo>
                  <a:lnTo>
                    <a:pt x="22" y="196"/>
                  </a:lnTo>
                  <a:lnTo>
                    <a:pt x="14" y="185"/>
                  </a:lnTo>
                  <a:lnTo>
                    <a:pt x="9" y="174"/>
                  </a:lnTo>
                  <a:lnTo>
                    <a:pt x="6" y="164"/>
                  </a:lnTo>
                  <a:lnTo>
                    <a:pt x="2" y="151"/>
                  </a:lnTo>
                  <a:lnTo>
                    <a:pt x="1" y="139"/>
                  </a:lnTo>
                  <a:lnTo>
                    <a:pt x="0" y="127"/>
                  </a:lnTo>
                  <a:lnTo>
                    <a:pt x="1" y="115"/>
                  </a:lnTo>
                  <a:lnTo>
                    <a:pt x="2" y="102"/>
                  </a:lnTo>
                  <a:lnTo>
                    <a:pt x="6" y="90"/>
                  </a:lnTo>
                  <a:lnTo>
                    <a:pt x="9" y="77"/>
                  </a:lnTo>
                  <a:lnTo>
                    <a:pt x="9" y="77"/>
                  </a:lnTo>
                  <a:lnTo>
                    <a:pt x="14" y="69"/>
                  </a:lnTo>
                  <a:lnTo>
                    <a:pt x="18" y="60"/>
                  </a:lnTo>
                  <a:lnTo>
                    <a:pt x="30" y="45"/>
                  </a:lnTo>
                  <a:lnTo>
                    <a:pt x="42" y="31"/>
                  </a:lnTo>
                  <a:lnTo>
                    <a:pt x="57" y="20"/>
                  </a:lnTo>
                  <a:lnTo>
                    <a:pt x="74" y="11"/>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 name="Freeform 70"/>
            <p:cNvSpPr>
              <a:spLocks/>
            </p:cNvSpPr>
            <p:nvPr/>
          </p:nvSpPr>
          <p:spPr bwMode="auto">
            <a:xfrm>
              <a:off x="2006347" y="1281090"/>
              <a:ext cx="1707327" cy="1661799"/>
            </a:xfrm>
            <a:custGeom>
              <a:avLst/>
              <a:gdLst>
                <a:gd name="T0" fmla="*/ 142 w 300"/>
                <a:gd name="T1" fmla="*/ 0 h 291"/>
                <a:gd name="T2" fmla="*/ 120 w 300"/>
                <a:gd name="T3" fmla="*/ 1 h 291"/>
                <a:gd name="T4" fmla="*/ 100 w 300"/>
                <a:gd name="T5" fmla="*/ 6 h 291"/>
                <a:gd name="T6" fmla="*/ 82 w 300"/>
                <a:gd name="T7" fmla="*/ 13 h 291"/>
                <a:gd name="T8" fmla="*/ 63 w 300"/>
                <a:gd name="T9" fmla="*/ 24 h 291"/>
                <a:gd name="T10" fmla="*/ 46 w 300"/>
                <a:gd name="T11" fmla="*/ 36 h 291"/>
                <a:gd name="T12" fmla="*/ 33 w 300"/>
                <a:gd name="T13" fmla="*/ 52 h 291"/>
                <a:gd name="T14" fmla="*/ 21 w 300"/>
                <a:gd name="T15" fmla="*/ 69 h 291"/>
                <a:gd name="T16" fmla="*/ 11 w 300"/>
                <a:gd name="T17" fmla="*/ 87 h 291"/>
                <a:gd name="T18" fmla="*/ 6 w 300"/>
                <a:gd name="T19" fmla="*/ 102 h 291"/>
                <a:gd name="T20" fmla="*/ 0 w 300"/>
                <a:gd name="T21" fmla="*/ 130 h 291"/>
                <a:gd name="T22" fmla="*/ 0 w 300"/>
                <a:gd name="T23" fmla="*/ 156 h 291"/>
                <a:gd name="T24" fmla="*/ 6 w 300"/>
                <a:gd name="T25" fmla="*/ 183 h 291"/>
                <a:gd name="T26" fmla="*/ 17 w 300"/>
                <a:gd name="T27" fmla="*/ 209 h 291"/>
                <a:gd name="T28" fmla="*/ 32 w 300"/>
                <a:gd name="T29" fmla="*/ 232 h 291"/>
                <a:gd name="T30" fmla="*/ 51 w 300"/>
                <a:gd name="T31" fmla="*/ 251 h 291"/>
                <a:gd name="T32" fmla="*/ 74 w 300"/>
                <a:gd name="T33" fmla="*/ 267 h 291"/>
                <a:gd name="T34" fmla="*/ 88 w 300"/>
                <a:gd name="T35" fmla="*/ 273 h 291"/>
                <a:gd name="T36" fmla="*/ 95 w 300"/>
                <a:gd name="T37" fmla="*/ 277 h 291"/>
                <a:gd name="T38" fmla="*/ 129 w 300"/>
                <a:gd name="T39" fmla="*/ 287 h 291"/>
                <a:gd name="T40" fmla="*/ 165 w 300"/>
                <a:gd name="T41" fmla="*/ 291 h 291"/>
                <a:gd name="T42" fmla="*/ 187 w 300"/>
                <a:gd name="T43" fmla="*/ 290 h 291"/>
                <a:gd name="T44" fmla="*/ 225 w 300"/>
                <a:gd name="T45" fmla="*/ 283 h 291"/>
                <a:gd name="T46" fmla="*/ 253 w 300"/>
                <a:gd name="T47" fmla="*/ 272 h 291"/>
                <a:gd name="T48" fmla="*/ 272 w 300"/>
                <a:gd name="T49" fmla="*/ 262 h 291"/>
                <a:gd name="T50" fmla="*/ 268 w 300"/>
                <a:gd name="T51" fmla="*/ 235 h 291"/>
                <a:gd name="T52" fmla="*/ 254 w 300"/>
                <a:gd name="T53" fmla="*/ 229 h 291"/>
                <a:gd name="T54" fmla="*/ 265 w 300"/>
                <a:gd name="T55" fmla="*/ 213 h 291"/>
                <a:gd name="T56" fmla="*/ 273 w 300"/>
                <a:gd name="T57" fmla="*/ 196 h 291"/>
                <a:gd name="T58" fmla="*/ 282 w 300"/>
                <a:gd name="T59" fmla="*/ 169 h 291"/>
                <a:gd name="T60" fmla="*/ 284 w 300"/>
                <a:gd name="T61" fmla="*/ 141 h 291"/>
                <a:gd name="T62" fmla="*/ 282 w 300"/>
                <a:gd name="T63" fmla="*/ 114 h 291"/>
                <a:gd name="T64" fmla="*/ 273 w 300"/>
                <a:gd name="T65" fmla="*/ 87 h 291"/>
                <a:gd name="T66" fmla="*/ 260 w 300"/>
                <a:gd name="T67" fmla="*/ 64 h 291"/>
                <a:gd name="T68" fmla="*/ 243 w 300"/>
                <a:gd name="T69" fmla="*/ 42 h 291"/>
                <a:gd name="T70" fmla="*/ 221 w 300"/>
                <a:gd name="T71" fmla="*/ 24 h 291"/>
                <a:gd name="T72" fmla="*/ 197 w 300"/>
                <a:gd name="T73" fmla="*/ 11 h 291"/>
                <a:gd name="T74" fmla="*/ 183 w 300"/>
                <a:gd name="T75" fmla="*/ 6 h 291"/>
                <a:gd name="T76" fmla="*/ 155 w 300"/>
                <a:gd name="T77" fmla="*/ 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0" h="291">
                  <a:moveTo>
                    <a:pt x="142" y="0"/>
                  </a:moveTo>
                  <a:lnTo>
                    <a:pt x="142" y="0"/>
                  </a:lnTo>
                  <a:lnTo>
                    <a:pt x="131" y="0"/>
                  </a:lnTo>
                  <a:lnTo>
                    <a:pt x="120" y="1"/>
                  </a:lnTo>
                  <a:lnTo>
                    <a:pt x="111" y="4"/>
                  </a:lnTo>
                  <a:lnTo>
                    <a:pt x="100" y="6"/>
                  </a:lnTo>
                  <a:lnTo>
                    <a:pt x="90" y="10"/>
                  </a:lnTo>
                  <a:lnTo>
                    <a:pt x="82" y="13"/>
                  </a:lnTo>
                  <a:lnTo>
                    <a:pt x="72" y="18"/>
                  </a:lnTo>
                  <a:lnTo>
                    <a:pt x="63" y="24"/>
                  </a:lnTo>
                  <a:lnTo>
                    <a:pt x="55" y="30"/>
                  </a:lnTo>
                  <a:lnTo>
                    <a:pt x="46" y="36"/>
                  </a:lnTo>
                  <a:lnTo>
                    <a:pt x="39" y="44"/>
                  </a:lnTo>
                  <a:lnTo>
                    <a:pt x="33" y="52"/>
                  </a:lnTo>
                  <a:lnTo>
                    <a:pt x="26" y="59"/>
                  </a:lnTo>
                  <a:lnTo>
                    <a:pt x="21" y="69"/>
                  </a:lnTo>
                  <a:lnTo>
                    <a:pt x="15" y="78"/>
                  </a:lnTo>
                  <a:lnTo>
                    <a:pt x="11" y="87"/>
                  </a:lnTo>
                  <a:lnTo>
                    <a:pt x="11" y="87"/>
                  </a:lnTo>
                  <a:lnTo>
                    <a:pt x="6" y="102"/>
                  </a:lnTo>
                  <a:lnTo>
                    <a:pt x="3" y="115"/>
                  </a:lnTo>
                  <a:lnTo>
                    <a:pt x="0" y="130"/>
                  </a:lnTo>
                  <a:lnTo>
                    <a:pt x="0" y="143"/>
                  </a:lnTo>
                  <a:lnTo>
                    <a:pt x="0" y="156"/>
                  </a:lnTo>
                  <a:lnTo>
                    <a:pt x="3" y="170"/>
                  </a:lnTo>
                  <a:lnTo>
                    <a:pt x="6" y="183"/>
                  </a:lnTo>
                  <a:lnTo>
                    <a:pt x="11" y="196"/>
                  </a:lnTo>
                  <a:lnTo>
                    <a:pt x="17" y="209"/>
                  </a:lnTo>
                  <a:lnTo>
                    <a:pt x="23" y="221"/>
                  </a:lnTo>
                  <a:lnTo>
                    <a:pt x="32" y="232"/>
                  </a:lnTo>
                  <a:lnTo>
                    <a:pt x="40" y="241"/>
                  </a:lnTo>
                  <a:lnTo>
                    <a:pt x="51" y="251"/>
                  </a:lnTo>
                  <a:lnTo>
                    <a:pt x="62" y="260"/>
                  </a:lnTo>
                  <a:lnTo>
                    <a:pt x="74" y="267"/>
                  </a:lnTo>
                  <a:lnTo>
                    <a:pt x="88" y="273"/>
                  </a:lnTo>
                  <a:lnTo>
                    <a:pt x="88" y="273"/>
                  </a:lnTo>
                  <a:lnTo>
                    <a:pt x="95" y="277"/>
                  </a:lnTo>
                  <a:lnTo>
                    <a:pt x="95" y="277"/>
                  </a:lnTo>
                  <a:lnTo>
                    <a:pt x="112" y="283"/>
                  </a:lnTo>
                  <a:lnTo>
                    <a:pt x="129" y="287"/>
                  </a:lnTo>
                  <a:lnTo>
                    <a:pt x="147" y="290"/>
                  </a:lnTo>
                  <a:lnTo>
                    <a:pt x="165" y="291"/>
                  </a:lnTo>
                  <a:lnTo>
                    <a:pt x="165" y="291"/>
                  </a:lnTo>
                  <a:lnTo>
                    <a:pt x="187" y="290"/>
                  </a:lnTo>
                  <a:lnTo>
                    <a:pt x="206" y="286"/>
                  </a:lnTo>
                  <a:lnTo>
                    <a:pt x="225" y="283"/>
                  </a:lnTo>
                  <a:lnTo>
                    <a:pt x="240" y="277"/>
                  </a:lnTo>
                  <a:lnTo>
                    <a:pt x="253" y="272"/>
                  </a:lnTo>
                  <a:lnTo>
                    <a:pt x="262" y="267"/>
                  </a:lnTo>
                  <a:lnTo>
                    <a:pt x="272" y="262"/>
                  </a:lnTo>
                  <a:lnTo>
                    <a:pt x="300" y="245"/>
                  </a:lnTo>
                  <a:lnTo>
                    <a:pt x="268" y="235"/>
                  </a:lnTo>
                  <a:lnTo>
                    <a:pt x="268" y="235"/>
                  </a:lnTo>
                  <a:lnTo>
                    <a:pt x="254" y="229"/>
                  </a:lnTo>
                  <a:lnTo>
                    <a:pt x="254" y="229"/>
                  </a:lnTo>
                  <a:lnTo>
                    <a:pt x="265" y="213"/>
                  </a:lnTo>
                  <a:lnTo>
                    <a:pt x="273" y="196"/>
                  </a:lnTo>
                  <a:lnTo>
                    <a:pt x="273" y="196"/>
                  </a:lnTo>
                  <a:lnTo>
                    <a:pt x="278" y="183"/>
                  </a:lnTo>
                  <a:lnTo>
                    <a:pt x="282" y="169"/>
                  </a:lnTo>
                  <a:lnTo>
                    <a:pt x="283" y="155"/>
                  </a:lnTo>
                  <a:lnTo>
                    <a:pt x="284" y="141"/>
                  </a:lnTo>
                  <a:lnTo>
                    <a:pt x="283" y="127"/>
                  </a:lnTo>
                  <a:lnTo>
                    <a:pt x="282" y="114"/>
                  </a:lnTo>
                  <a:lnTo>
                    <a:pt x="278" y="101"/>
                  </a:lnTo>
                  <a:lnTo>
                    <a:pt x="273" y="87"/>
                  </a:lnTo>
                  <a:lnTo>
                    <a:pt x="267" y="75"/>
                  </a:lnTo>
                  <a:lnTo>
                    <a:pt x="260" y="64"/>
                  </a:lnTo>
                  <a:lnTo>
                    <a:pt x="253" y="52"/>
                  </a:lnTo>
                  <a:lnTo>
                    <a:pt x="243" y="42"/>
                  </a:lnTo>
                  <a:lnTo>
                    <a:pt x="233" y="33"/>
                  </a:lnTo>
                  <a:lnTo>
                    <a:pt x="221" y="24"/>
                  </a:lnTo>
                  <a:lnTo>
                    <a:pt x="209" y="17"/>
                  </a:lnTo>
                  <a:lnTo>
                    <a:pt x="197" y="11"/>
                  </a:lnTo>
                  <a:lnTo>
                    <a:pt x="197" y="11"/>
                  </a:lnTo>
                  <a:lnTo>
                    <a:pt x="183" y="6"/>
                  </a:lnTo>
                  <a:lnTo>
                    <a:pt x="170" y="2"/>
                  </a:lnTo>
                  <a:lnTo>
                    <a:pt x="155" y="1"/>
                  </a:lnTo>
                  <a:lnTo>
                    <a:pt x="1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4" name="ZoneTexte 61"/>
            <p:cNvSpPr txBox="1"/>
            <p:nvPr/>
          </p:nvSpPr>
          <p:spPr>
            <a:xfrm>
              <a:off x="2416767" y="1662241"/>
              <a:ext cx="795411" cy="830997"/>
            </a:xfrm>
            <a:prstGeom prst="rect">
              <a:avLst/>
            </a:prstGeom>
            <a:noFill/>
          </p:spPr>
          <p:txBody>
            <a:bodyPr wrap="none" rtlCol="0" anchor="ctr">
              <a:spAutoFit/>
            </a:bodyPr>
            <a:lstStyle/>
            <a:p>
              <a:pPr algn="ctr"/>
              <a:r>
                <a:rPr lang="tr-TR" sz="4800" b="1" dirty="0" smtClean="0">
                  <a:solidFill>
                    <a:schemeClr val="bg1"/>
                  </a:solidFill>
                </a:rPr>
                <a:t>S</a:t>
              </a:r>
              <a:r>
                <a:rPr lang="tr-TR" sz="1100" dirty="0" smtClean="0">
                  <a:solidFill>
                    <a:schemeClr val="bg1"/>
                  </a:solidFill>
                </a:rPr>
                <a:t>portif</a:t>
              </a:r>
              <a:endParaRPr lang="en-US" sz="1100" dirty="0">
                <a:solidFill>
                  <a:schemeClr val="bg1"/>
                </a:solidFill>
              </a:endParaRPr>
            </a:p>
          </p:txBody>
        </p:sp>
      </p:grpSp>
      <p:sp>
        <p:nvSpPr>
          <p:cNvPr id="105" name="Text Box 20"/>
          <p:cNvSpPr txBox="1">
            <a:spLocks noChangeArrowheads="1"/>
          </p:cNvSpPr>
          <p:nvPr/>
        </p:nvSpPr>
        <p:spPr bwMode="auto">
          <a:xfrm>
            <a:off x="4728798" y="3144967"/>
            <a:ext cx="226415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wrap="square">
            <a:spAutoFit/>
          </a:bodyPr>
          <a:lstStyle>
            <a:lvl1pPr marL="174625" indent="-174625">
              <a:defRPr>
                <a:solidFill>
                  <a:schemeClr val="tx1"/>
                </a:solidFill>
                <a:latin typeface="Calibri" pitchFamily="34" charset="0"/>
              </a:defRPr>
            </a:lvl1pPr>
            <a:lvl2pPr>
              <a:defRPr>
                <a:solidFill>
                  <a:schemeClr val="tx1"/>
                </a:solidFill>
                <a:latin typeface="Calibri" pitchFamily="34" charset="0"/>
              </a:defRPr>
            </a:lvl2pPr>
            <a:lvl3pPr>
              <a:defRPr>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Bef>
                <a:spcPct val="0"/>
              </a:spcBef>
              <a:spcAft>
                <a:spcPct val="0"/>
              </a:spcAft>
              <a:defRPr>
                <a:solidFill>
                  <a:schemeClr val="tx1"/>
                </a:solidFill>
                <a:latin typeface="Calibri" pitchFamily="34" charset="0"/>
              </a:defRPr>
            </a:lvl6pPr>
            <a:lvl7pPr fontAlgn="base">
              <a:spcBef>
                <a:spcPct val="0"/>
              </a:spcBef>
              <a:spcAft>
                <a:spcPct val="0"/>
              </a:spcAft>
              <a:defRPr>
                <a:solidFill>
                  <a:schemeClr val="tx1"/>
                </a:solidFill>
                <a:latin typeface="Calibri" pitchFamily="34" charset="0"/>
              </a:defRPr>
            </a:lvl7pPr>
            <a:lvl8pPr fontAlgn="base">
              <a:spcBef>
                <a:spcPct val="0"/>
              </a:spcBef>
              <a:spcAft>
                <a:spcPct val="0"/>
              </a:spcAft>
              <a:defRPr>
                <a:solidFill>
                  <a:schemeClr val="tx1"/>
                </a:solidFill>
                <a:latin typeface="Calibri" pitchFamily="34" charset="0"/>
              </a:defRPr>
            </a:lvl8pPr>
            <a:lvl9pPr fontAlgn="base">
              <a:spcBef>
                <a:spcPct val="0"/>
              </a:spcBef>
              <a:spcAft>
                <a:spcPct val="0"/>
              </a:spcAft>
              <a:defRPr>
                <a:solidFill>
                  <a:schemeClr val="tx1"/>
                </a:solidFill>
                <a:latin typeface="Calibri" pitchFamily="34" charset="0"/>
              </a:defRPr>
            </a:lvl9pPr>
          </a:lstStyle>
          <a:p>
            <a:pPr lvl="0"/>
            <a:r>
              <a:rPr lang="tr-TR" sz="1000" b="1" dirty="0" smtClean="0">
                <a:solidFill>
                  <a:schemeClr val="bg2">
                    <a:lumMod val="10000"/>
                  </a:schemeClr>
                </a:solidFill>
              </a:rPr>
              <a:t>Atıcılık</a:t>
            </a:r>
            <a:r>
              <a:rPr lang="tr-TR" sz="1000" b="1" dirty="0">
                <a:solidFill>
                  <a:schemeClr val="bg2">
                    <a:lumMod val="10000"/>
                  </a:schemeClr>
                </a:solidFill>
              </a:rPr>
              <a:t>	</a:t>
            </a:r>
          </a:p>
          <a:p>
            <a:pPr lvl="0"/>
            <a:r>
              <a:rPr lang="tr-TR" sz="1000" b="1" dirty="0">
                <a:solidFill>
                  <a:schemeClr val="bg2">
                    <a:lumMod val="10000"/>
                  </a:schemeClr>
                </a:solidFill>
              </a:rPr>
              <a:t>Atletizm	</a:t>
            </a:r>
          </a:p>
          <a:p>
            <a:pPr lvl="0"/>
            <a:r>
              <a:rPr lang="tr-TR" sz="1000" b="1" dirty="0">
                <a:solidFill>
                  <a:schemeClr val="bg2">
                    <a:lumMod val="10000"/>
                  </a:schemeClr>
                </a:solidFill>
              </a:rPr>
              <a:t>Badminton	</a:t>
            </a:r>
          </a:p>
          <a:p>
            <a:pPr lvl="0"/>
            <a:r>
              <a:rPr lang="tr-TR" sz="1000" b="1" dirty="0">
                <a:solidFill>
                  <a:schemeClr val="bg2">
                    <a:lumMod val="10000"/>
                  </a:schemeClr>
                </a:solidFill>
              </a:rPr>
              <a:t>Basketbol	</a:t>
            </a:r>
          </a:p>
          <a:p>
            <a:pPr lvl="0"/>
            <a:r>
              <a:rPr lang="tr-TR" sz="1000" b="1" dirty="0" err="1">
                <a:solidFill>
                  <a:schemeClr val="bg2">
                    <a:lumMod val="10000"/>
                  </a:schemeClr>
                </a:solidFill>
              </a:rPr>
              <a:t>Beyzbol</a:t>
            </a:r>
            <a:r>
              <a:rPr lang="tr-TR" sz="1000" b="1" dirty="0">
                <a:solidFill>
                  <a:schemeClr val="bg2">
                    <a:lumMod val="10000"/>
                  </a:schemeClr>
                </a:solidFill>
              </a:rPr>
              <a:t>		</a:t>
            </a:r>
          </a:p>
          <a:p>
            <a:pPr lvl="0"/>
            <a:r>
              <a:rPr lang="tr-TR" sz="1000" b="1" dirty="0">
                <a:solidFill>
                  <a:schemeClr val="bg2">
                    <a:lumMod val="10000"/>
                  </a:schemeClr>
                </a:solidFill>
              </a:rPr>
              <a:t>Bilardo		</a:t>
            </a:r>
          </a:p>
          <a:p>
            <a:pPr lvl="0"/>
            <a:r>
              <a:rPr lang="tr-TR" sz="1000" b="1" dirty="0">
                <a:solidFill>
                  <a:schemeClr val="bg2">
                    <a:lumMod val="10000"/>
                  </a:schemeClr>
                </a:solidFill>
              </a:rPr>
              <a:t>Binicilik		</a:t>
            </a:r>
          </a:p>
          <a:p>
            <a:pPr lvl="0"/>
            <a:r>
              <a:rPr lang="tr-TR" sz="1000" b="1" dirty="0">
                <a:solidFill>
                  <a:schemeClr val="bg2">
                    <a:lumMod val="10000"/>
                  </a:schemeClr>
                </a:solidFill>
              </a:rPr>
              <a:t>Bisiklet		</a:t>
            </a:r>
          </a:p>
          <a:p>
            <a:pPr lvl="0"/>
            <a:r>
              <a:rPr lang="tr-TR" sz="1000" b="1" dirty="0" err="1">
                <a:solidFill>
                  <a:schemeClr val="bg2">
                    <a:lumMod val="10000"/>
                  </a:schemeClr>
                </a:solidFill>
              </a:rPr>
              <a:t>Bocce</a:t>
            </a:r>
            <a:r>
              <a:rPr lang="tr-TR" sz="1000" b="1" dirty="0">
                <a:solidFill>
                  <a:schemeClr val="bg2">
                    <a:lumMod val="10000"/>
                  </a:schemeClr>
                </a:solidFill>
              </a:rPr>
              <a:t>		</a:t>
            </a:r>
          </a:p>
          <a:p>
            <a:pPr lvl="0"/>
            <a:r>
              <a:rPr lang="tr-TR" sz="1000" b="1" dirty="0">
                <a:solidFill>
                  <a:schemeClr val="bg2">
                    <a:lumMod val="10000"/>
                  </a:schemeClr>
                </a:solidFill>
              </a:rPr>
              <a:t>Boks		</a:t>
            </a:r>
          </a:p>
          <a:p>
            <a:pPr lvl="0"/>
            <a:r>
              <a:rPr lang="tr-TR" sz="1000" b="1" dirty="0">
                <a:solidFill>
                  <a:schemeClr val="bg2">
                    <a:lumMod val="10000"/>
                  </a:schemeClr>
                </a:solidFill>
              </a:rPr>
              <a:t>Bowling	</a:t>
            </a:r>
          </a:p>
          <a:p>
            <a:pPr lvl="0"/>
            <a:r>
              <a:rPr lang="tr-TR" sz="1000" b="1" dirty="0">
                <a:solidFill>
                  <a:schemeClr val="bg2">
                    <a:lumMod val="10000"/>
                  </a:schemeClr>
                </a:solidFill>
              </a:rPr>
              <a:t>Briç		</a:t>
            </a:r>
          </a:p>
          <a:p>
            <a:pPr lvl="0"/>
            <a:r>
              <a:rPr lang="tr-TR" sz="1000" b="1" dirty="0">
                <a:solidFill>
                  <a:schemeClr val="bg2">
                    <a:lumMod val="10000"/>
                  </a:schemeClr>
                </a:solidFill>
              </a:rPr>
              <a:t>Buz Hokeyi	</a:t>
            </a:r>
          </a:p>
          <a:p>
            <a:pPr lvl="0"/>
            <a:r>
              <a:rPr lang="tr-TR" sz="1000" b="1" dirty="0">
                <a:solidFill>
                  <a:schemeClr val="bg2">
                    <a:lumMod val="10000"/>
                  </a:schemeClr>
                </a:solidFill>
              </a:rPr>
              <a:t>Buz Pateni	</a:t>
            </a:r>
          </a:p>
          <a:p>
            <a:pPr lvl="0"/>
            <a:r>
              <a:rPr lang="tr-TR" sz="1000" b="1" dirty="0" err="1">
                <a:solidFill>
                  <a:schemeClr val="bg2">
                    <a:lumMod val="10000"/>
                  </a:schemeClr>
                </a:solidFill>
              </a:rPr>
              <a:t>Cimnastik</a:t>
            </a:r>
            <a:endParaRPr lang="tr-TR" sz="1000" b="1" dirty="0">
              <a:solidFill>
                <a:schemeClr val="bg2">
                  <a:lumMod val="10000"/>
                </a:schemeClr>
              </a:solidFill>
            </a:endParaRPr>
          </a:p>
          <a:p>
            <a:pPr lvl="0"/>
            <a:r>
              <a:rPr lang="tr-TR" sz="1000" b="1" dirty="0" err="1">
                <a:solidFill>
                  <a:schemeClr val="bg2">
                    <a:lumMod val="10000"/>
                  </a:schemeClr>
                </a:solidFill>
              </a:rPr>
              <a:t>Curling</a:t>
            </a:r>
            <a:r>
              <a:rPr lang="tr-TR" sz="1000" b="1" dirty="0">
                <a:solidFill>
                  <a:schemeClr val="bg2">
                    <a:lumMod val="10000"/>
                  </a:schemeClr>
                </a:solidFill>
              </a:rPr>
              <a:t>	 </a:t>
            </a:r>
          </a:p>
          <a:p>
            <a:pPr lvl="0"/>
            <a:r>
              <a:rPr lang="tr-TR" sz="1000" b="1" dirty="0">
                <a:solidFill>
                  <a:schemeClr val="bg2">
                    <a:lumMod val="10000"/>
                  </a:schemeClr>
                </a:solidFill>
              </a:rPr>
              <a:t>Dağcılık	</a:t>
            </a:r>
          </a:p>
          <a:p>
            <a:pPr lvl="0"/>
            <a:r>
              <a:rPr lang="tr-TR" sz="1000" b="1" dirty="0">
                <a:solidFill>
                  <a:schemeClr val="bg2">
                    <a:lumMod val="10000"/>
                  </a:schemeClr>
                </a:solidFill>
              </a:rPr>
              <a:t>Dans </a:t>
            </a:r>
            <a:r>
              <a:rPr lang="tr-TR" sz="1000" b="1" dirty="0" smtClean="0">
                <a:solidFill>
                  <a:schemeClr val="bg2">
                    <a:lumMod val="10000"/>
                  </a:schemeClr>
                </a:solidFill>
              </a:rPr>
              <a:t>Sporları</a:t>
            </a:r>
          </a:p>
          <a:p>
            <a:pPr lvl="0"/>
            <a:r>
              <a:rPr lang="tr-TR" sz="1000" b="1" dirty="0" smtClean="0">
                <a:solidFill>
                  <a:schemeClr val="bg2">
                    <a:lumMod val="10000"/>
                  </a:schemeClr>
                </a:solidFill>
              </a:rPr>
              <a:t>E-Spor</a:t>
            </a:r>
            <a:endParaRPr lang="tr-TR" sz="1000" b="1" dirty="0">
              <a:solidFill>
                <a:schemeClr val="bg2">
                  <a:lumMod val="10000"/>
                </a:schemeClr>
              </a:solidFill>
            </a:endParaRPr>
          </a:p>
          <a:p>
            <a:r>
              <a:rPr lang="tr-TR" sz="1000" b="1" dirty="0">
                <a:solidFill>
                  <a:schemeClr val="bg2">
                    <a:lumMod val="10000"/>
                  </a:schemeClr>
                </a:solidFill>
                <a:latin typeface="Calibri"/>
              </a:rPr>
              <a:t>Dart</a:t>
            </a:r>
          </a:p>
          <a:p>
            <a:pPr lvl="0"/>
            <a:r>
              <a:rPr lang="tr-TR" sz="1000" b="1" dirty="0">
                <a:solidFill>
                  <a:schemeClr val="bg2">
                    <a:lumMod val="10000"/>
                  </a:schemeClr>
                </a:solidFill>
              </a:rPr>
              <a:t>	</a:t>
            </a:r>
          </a:p>
        </p:txBody>
      </p:sp>
      <p:sp>
        <p:nvSpPr>
          <p:cNvPr id="107" name="Rectangle 6"/>
          <p:cNvSpPr/>
          <p:nvPr/>
        </p:nvSpPr>
        <p:spPr>
          <a:xfrm>
            <a:off x="4810262" y="2109173"/>
            <a:ext cx="3818010" cy="923330"/>
          </a:xfrm>
          <a:prstGeom prst="rect">
            <a:avLst/>
          </a:prstGeom>
        </p:spPr>
        <p:txBody>
          <a:bodyPr wrap="square">
            <a:spAutoFit/>
          </a:bodyPr>
          <a:lstStyle/>
          <a:p>
            <a:pPr>
              <a:lnSpc>
                <a:spcPct val="150000"/>
              </a:lnSpc>
            </a:pPr>
            <a:r>
              <a:rPr lang="tr-TR" b="1" cap="small" dirty="0" smtClean="0">
                <a:solidFill>
                  <a:schemeClr val="bg1"/>
                </a:solidFill>
                <a:effectLst>
                  <a:outerShdw blurRad="38100" dist="38100" dir="2700000" algn="tl">
                    <a:srgbClr val="000000">
                      <a:alpha val="43137"/>
                    </a:srgbClr>
                  </a:outerShdw>
                </a:effectLst>
                <a:latin typeface="Verdana" pitchFamily="34" charset="0"/>
              </a:rPr>
              <a:t>Sportif Etkinlik Kategorileri</a:t>
            </a:r>
            <a:endParaRPr lang="en-US" b="1" cap="small" dirty="0">
              <a:solidFill>
                <a:schemeClr val="bg1"/>
              </a:solidFill>
              <a:effectLst>
                <a:outerShdw blurRad="38100" dist="38100" dir="2700000" algn="tl">
                  <a:srgbClr val="000000">
                    <a:alpha val="43137"/>
                  </a:srgbClr>
                </a:outerShdw>
              </a:effectLst>
              <a:latin typeface="Verdana" pitchFamily="34" charset="0"/>
            </a:endParaRPr>
          </a:p>
        </p:txBody>
      </p:sp>
      <p:sp>
        <p:nvSpPr>
          <p:cNvPr id="41" name="Dikdörtgen 40"/>
          <p:cNvSpPr/>
          <p:nvPr/>
        </p:nvSpPr>
        <p:spPr>
          <a:xfrm>
            <a:off x="10560496" y="5507546"/>
            <a:ext cx="1631504" cy="1350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Text Box 20"/>
          <p:cNvSpPr txBox="1">
            <a:spLocks noChangeArrowheads="1"/>
          </p:cNvSpPr>
          <p:nvPr/>
        </p:nvSpPr>
        <p:spPr bwMode="auto">
          <a:xfrm>
            <a:off x="5601432" y="3118759"/>
            <a:ext cx="2268521"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wrap="square">
            <a:spAutoFit/>
          </a:bodyPr>
          <a:lstStyle>
            <a:lvl1pPr marL="174625" indent="-174625">
              <a:defRPr>
                <a:solidFill>
                  <a:schemeClr val="tx1"/>
                </a:solidFill>
                <a:latin typeface="Calibri" pitchFamily="34" charset="0"/>
              </a:defRPr>
            </a:lvl1pPr>
            <a:lvl2pPr>
              <a:defRPr>
                <a:solidFill>
                  <a:schemeClr val="tx1"/>
                </a:solidFill>
                <a:latin typeface="Calibri" pitchFamily="34" charset="0"/>
              </a:defRPr>
            </a:lvl2pPr>
            <a:lvl3pPr>
              <a:defRPr>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Bef>
                <a:spcPct val="0"/>
              </a:spcBef>
              <a:spcAft>
                <a:spcPct val="0"/>
              </a:spcAft>
              <a:defRPr>
                <a:solidFill>
                  <a:schemeClr val="tx1"/>
                </a:solidFill>
                <a:latin typeface="Calibri" pitchFamily="34" charset="0"/>
              </a:defRPr>
            </a:lvl6pPr>
            <a:lvl7pPr fontAlgn="base">
              <a:spcBef>
                <a:spcPct val="0"/>
              </a:spcBef>
              <a:spcAft>
                <a:spcPct val="0"/>
              </a:spcAft>
              <a:defRPr>
                <a:solidFill>
                  <a:schemeClr val="tx1"/>
                </a:solidFill>
                <a:latin typeface="Calibri" pitchFamily="34" charset="0"/>
              </a:defRPr>
            </a:lvl7pPr>
            <a:lvl8pPr fontAlgn="base">
              <a:spcBef>
                <a:spcPct val="0"/>
              </a:spcBef>
              <a:spcAft>
                <a:spcPct val="0"/>
              </a:spcAft>
              <a:defRPr>
                <a:solidFill>
                  <a:schemeClr val="tx1"/>
                </a:solidFill>
                <a:latin typeface="Calibri" pitchFamily="34" charset="0"/>
              </a:defRPr>
            </a:lvl8pPr>
            <a:lvl9pPr fontAlgn="base">
              <a:spcBef>
                <a:spcPct val="0"/>
              </a:spcBef>
              <a:spcAft>
                <a:spcPct val="0"/>
              </a:spcAft>
              <a:defRPr>
                <a:solidFill>
                  <a:schemeClr val="tx1"/>
                </a:solidFill>
                <a:latin typeface="Calibri" pitchFamily="34" charset="0"/>
              </a:defRPr>
            </a:lvl9pPr>
          </a:lstStyle>
          <a:p>
            <a:pPr lvl="0"/>
            <a:r>
              <a:rPr lang="tr-TR" sz="1000" b="1" dirty="0" err="1">
                <a:solidFill>
                  <a:schemeClr val="bg2">
                    <a:lumMod val="10000"/>
                  </a:schemeClr>
                </a:solidFill>
              </a:rPr>
              <a:t>Florbal</a:t>
            </a:r>
            <a:r>
              <a:rPr lang="tr-TR" sz="1000" b="1" dirty="0">
                <a:solidFill>
                  <a:schemeClr val="bg2">
                    <a:lumMod val="10000"/>
                  </a:schemeClr>
                </a:solidFill>
              </a:rPr>
              <a:t>		</a:t>
            </a:r>
          </a:p>
          <a:p>
            <a:pPr lvl="0"/>
            <a:r>
              <a:rPr lang="tr-TR" sz="1000" b="1" dirty="0">
                <a:solidFill>
                  <a:schemeClr val="bg2">
                    <a:lumMod val="10000"/>
                  </a:schemeClr>
                </a:solidFill>
              </a:rPr>
              <a:t>Futbol	</a:t>
            </a:r>
          </a:p>
          <a:p>
            <a:pPr lvl="0"/>
            <a:r>
              <a:rPr lang="tr-TR" sz="1000" b="1" dirty="0" err="1">
                <a:solidFill>
                  <a:schemeClr val="bg2">
                    <a:lumMod val="10000"/>
                  </a:schemeClr>
                </a:solidFill>
              </a:rPr>
              <a:t>Futsal</a:t>
            </a:r>
            <a:endParaRPr lang="tr-TR" sz="1000" b="1" dirty="0">
              <a:solidFill>
                <a:schemeClr val="bg2">
                  <a:lumMod val="10000"/>
                </a:schemeClr>
              </a:solidFill>
            </a:endParaRPr>
          </a:p>
          <a:p>
            <a:pPr lvl="0"/>
            <a:r>
              <a:rPr lang="tr-TR" sz="1000" b="1" dirty="0">
                <a:solidFill>
                  <a:schemeClr val="bg2">
                    <a:lumMod val="10000"/>
                  </a:schemeClr>
                </a:solidFill>
              </a:rPr>
              <a:t>Geleneksel Spor Dalları</a:t>
            </a:r>
          </a:p>
          <a:p>
            <a:pPr lvl="0"/>
            <a:r>
              <a:rPr lang="tr-TR" sz="1000" b="1" dirty="0">
                <a:solidFill>
                  <a:schemeClr val="bg2">
                    <a:lumMod val="10000"/>
                  </a:schemeClr>
                </a:solidFill>
              </a:rPr>
              <a:t>Golf		</a:t>
            </a:r>
          </a:p>
          <a:p>
            <a:pPr lvl="0"/>
            <a:r>
              <a:rPr lang="tr-TR" sz="1000" b="1" dirty="0">
                <a:solidFill>
                  <a:schemeClr val="bg2">
                    <a:lumMod val="10000"/>
                  </a:schemeClr>
                </a:solidFill>
              </a:rPr>
              <a:t>Güreş</a:t>
            </a:r>
          </a:p>
          <a:p>
            <a:pPr lvl="0"/>
            <a:r>
              <a:rPr lang="tr-TR" sz="1000" b="1" dirty="0">
                <a:solidFill>
                  <a:schemeClr val="bg2">
                    <a:lumMod val="10000"/>
                  </a:schemeClr>
                </a:solidFill>
              </a:rPr>
              <a:t>Halk Oyunları</a:t>
            </a:r>
          </a:p>
          <a:p>
            <a:pPr lvl="0"/>
            <a:r>
              <a:rPr lang="tr-TR" sz="1000" b="1" dirty="0">
                <a:solidFill>
                  <a:schemeClr val="bg2">
                    <a:lumMod val="10000"/>
                  </a:schemeClr>
                </a:solidFill>
              </a:rPr>
              <a:t>Halter</a:t>
            </a:r>
          </a:p>
          <a:p>
            <a:pPr lvl="0"/>
            <a:r>
              <a:rPr lang="tr-TR" sz="1000" b="1" dirty="0">
                <a:solidFill>
                  <a:schemeClr val="bg2">
                    <a:lumMod val="10000"/>
                  </a:schemeClr>
                </a:solidFill>
              </a:rPr>
              <a:t>Hava Sporları</a:t>
            </a:r>
          </a:p>
          <a:p>
            <a:pPr lvl="0"/>
            <a:r>
              <a:rPr lang="tr-TR" sz="1000" b="1" dirty="0">
                <a:solidFill>
                  <a:schemeClr val="bg2">
                    <a:lumMod val="10000"/>
                  </a:schemeClr>
                </a:solidFill>
              </a:rPr>
              <a:t>Hentbol	</a:t>
            </a:r>
          </a:p>
          <a:p>
            <a:pPr lvl="0"/>
            <a:r>
              <a:rPr lang="tr-TR" sz="1000" b="1" dirty="0">
                <a:solidFill>
                  <a:schemeClr val="bg2">
                    <a:lumMod val="10000"/>
                  </a:schemeClr>
                </a:solidFill>
              </a:rPr>
              <a:t>Hokey		</a:t>
            </a:r>
          </a:p>
          <a:p>
            <a:pPr lvl="0"/>
            <a:r>
              <a:rPr lang="tr-TR" sz="1000" b="1" dirty="0">
                <a:solidFill>
                  <a:schemeClr val="bg2">
                    <a:lumMod val="10000"/>
                  </a:schemeClr>
                </a:solidFill>
              </a:rPr>
              <a:t>İzcilik		</a:t>
            </a:r>
          </a:p>
          <a:p>
            <a:pPr lvl="0"/>
            <a:r>
              <a:rPr lang="tr-TR" sz="1000" b="1" dirty="0">
                <a:solidFill>
                  <a:schemeClr val="bg2">
                    <a:lumMod val="10000"/>
                  </a:schemeClr>
                </a:solidFill>
              </a:rPr>
              <a:t>Judo		</a:t>
            </a:r>
          </a:p>
          <a:p>
            <a:pPr lvl="0"/>
            <a:r>
              <a:rPr lang="tr-TR" sz="1000" b="1" dirty="0">
                <a:solidFill>
                  <a:schemeClr val="bg2">
                    <a:lumMod val="10000"/>
                  </a:schemeClr>
                </a:solidFill>
              </a:rPr>
              <a:t>Kano		</a:t>
            </a:r>
          </a:p>
          <a:p>
            <a:pPr lvl="0"/>
            <a:r>
              <a:rPr lang="tr-TR" sz="1000" b="1" dirty="0">
                <a:solidFill>
                  <a:schemeClr val="bg2">
                    <a:lumMod val="10000"/>
                  </a:schemeClr>
                </a:solidFill>
              </a:rPr>
              <a:t>Karate		</a:t>
            </a:r>
          </a:p>
          <a:p>
            <a:pPr lvl="0"/>
            <a:r>
              <a:rPr lang="tr-TR" sz="1000" b="1" dirty="0">
                <a:solidFill>
                  <a:schemeClr val="bg2">
                    <a:lumMod val="10000"/>
                  </a:schemeClr>
                </a:solidFill>
              </a:rPr>
              <a:t>Kayak		</a:t>
            </a:r>
          </a:p>
          <a:p>
            <a:pPr lvl="0"/>
            <a:r>
              <a:rPr lang="tr-TR" sz="1000" b="1" dirty="0">
                <a:solidFill>
                  <a:schemeClr val="bg2">
                    <a:lumMod val="10000"/>
                  </a:schemeClr>
                </a:solidFill>
              </a:rPr>
              <a:t>Kızak		</a:t>
            </a:r>
          </a:p>
          <a:p>
            <a:pPr lvl="0"/>
            <a:r>
              <a:rPr lang="tr-TR" sz="1000" b="1" dirty="0" err="1">
                <a:solidFill>
                  <a:schemeClr val="bg2">
                    <a:lumMod val="10000"/>
                  </a:schemeClr>
                </a:solidFill>
              </a:rPr>
              <a:t>Kick</a:t>
            </a:r>
            <a:r>
              <a:rPr lang="tr-TR" sz="1000" b="1" dirty="0">
                <a:solidFill>
                  <a:schemeClr val="bg2">
                    <a:lumMod val="10000"/>
                  </a:schemeClr>
                </a:solidFill>
              </a:rPr>
              <a:t> Boks	</a:t>
            </a:r>
          </a:p>
          <a:p>
            <a:pPr lvl="0"/>
            <a:r>
              <a:rPr lang="tr-TR" sz="1000" b="1" dirty="0">
                <a:solidFill>
                  <a:schemeClr val="bg2">
                    <a:lumMod val="10000"/>
                  </a:schemeClr>
                </a:solidFill>
              </a:rPr>
              <a:t>Korumalı Futbol</a:t>
            </a:r>
          </a:p>
          <a:p>
            <a:pPr lvl="0"/>
            <a:r>
              <a:rPr lang="tr-TR" sz="1000" b="1" dirty="0" smtClean="0">
                <a:solidFill>
                  <a:schemeClr val="bg2">
                    <a:lumMod val="10000"/>
                  </a:schemeClr>
                </a:solidFill>
              </a:rPr>
              <a:t>Kürek</a:t>
            </a:r>
          </a:p>
          <a:p>
            <a:pPr marL="0" lvl="0" indent="0"/>
            <a:r>
              <a:rPr lang="tr-TR" sz="1000" b="1" dirty="0" smtClean="0">
                <a:solidFill>
                  <a:schemeClr val="bg2">
                    <a:lumMod val="10000"/>
                  </a:schemeClr>
                </a:solidFill>
                <a:latin typeface="Calibri"/>
              </a:rPr>
              <a:t>Eskrim</a:t>
            </a:r>
          </a:p>
          <a:p>
            <a:pPr marL="0" lvl="0" indent="0"/>
            <a:endParaRPr lang="tr-TR" sz="1000" b="1" dirty="0">
              <a:solidFill>
                <a:schemeClr val="bg2">
                  <a:lumMod val="10000"/>
                </a:schemeClr>
              </a:solidFill>
              <a:latin typeface="Calibri"/>
            </a:endParaRPr>
          </a:p>
          <a:p>
            <a:pPr lvl="0"/>
            <a:endParaRPr lang="tr-TR" sz="1000" b="1" dirty="0">
              <a:solidFill>
                <a:schemeClr val="bg2">
                  <a:lumMod val="10000"/>
                </a:schemeClr>
              </a:solidFill>
            </a:endParaRPr>
          </a:p>
        </p:txBody>
      </p:sp>
      <p:sp>
        <p:nvSpPr>
          <p:cNvPr id="47" name="Freeform 69"/>
          <p:cNvSpPr>
            <a:spLocks/>
          </p:cNvSpPr>
          <p:nvPr/>
        </p:nvSpPr>
        <p:spPr bwMode="auto">
          <a:xfrm>
            <a:off x="8880438" y="2533232"/>
            <a:ext cx="698073" cy="738853"/>
          </a:xfrm>
          <a:custGeom>
            <a:avLst/>
            <a:gdLst>
              <a:gd name="T0" fmla="*/ 127 w 255"/>
              <a:gd name="T1" fmla="*/ 0 h 261"/>
              <a:gd name="T2" fmla="*/ 151 w 255"/>
              <a:gd name="T3" fmla="*/ 1 h 261"/>
              <a:gd name="T4" fmla="*/ 176 w 255"/>
              <a:gd name="T5" fmla="*/ 9 h 261"/>
              <a:gd name="T6" fmla="*/ 188 w 255"/>
              <a:gd name="T7" fmla="*/ 14 h 261"/>
              <a:gd name="T8" fmla="*/ 208 w 255"/>
              <a:gd name="T9" fmla="*/ 29 h 261"/>
              <a:gd name="T10" fmla="*/ 225 w 255"/>
              <a:gd name="T11" fmla="*/ 46 h 261"/>
              <a:gd name="T12" fmla="*/ 239 w 255"/>
              <a:gd name="T13" fmla="*/ 66 h 261"/>
              <a:gd name="T14" fmla="*/ 248 w 255"/>
              <a:gd name="T15" fmla="*/ 90 h 261"/>
              <a:gd name="T16" fmla="*/ 253 w 255"/>
              <a:gd name="T17" fmla="*/ 113 h 261"/>
              <a:gd name="T18" fmla="*/ 253 w 255"/>
              <a:gd name="T19" fmla="*/ 138 h 261"/>
              <a:gd name="T20" fmla="*/ 248 w 255"/>
              <a:gd name="T21" fmla="*/ 162 h 261"/>
              <a:gd name="T22" fmla="*/ 245 w 255"/>
              <a:gd name="T23" fmla="*/ 174 h 261"/>
              <a:gd name="T24" fmla="*/ 231 w 255"/>
              <a:gd name="T25" fmla="*/ 197 h 261"/>
              <a:gd name="T26" fmla="*/ 216 w 255"/>
              <a:gd name="T27" fmla="*/ 217 h 261"/>
              <a:gd name="T28" fmla="*/ 223 w 255"/>
              <a:gd name="T29" fmla="*/ 222 h 261"/>
              <a:gd name="T30" fmla="*/ 239 w 255"/>
              <a:gd name="T31" fmla="*/ 230 h 261"/>
              <a:gd name="T32" fmla="*/ 248 w 255"/>
              <a:gd name="T33" fmla="*/ 234 h 261"/>
              <a:gd name="T34" fmla="*/ 233 w 255"/>
              <a:gd name="T35" fmla="*/ 242 h 261"/>
              <a:gd name="T36" fmla="*/ 206 w 255"/>
              <a:gd name="T37" fmla="*/ 252 h 261"/>
              <a:gd name="T38" fmla="*/ 171 w 255"/>
              <a:gd name="T39" fmla="*/ 259 h 261"/>
              <a:gd name="T40" fmla="*/ 150 w 255"/>
              <a:gd name="T41" fmla="*/ 261 h 261"/>
              <a:gd name="T42" fmla="*/ 119 w 255"/>
              <a:gd name="T43" fmla="*/ 257 h 261"/>
              <a:gd name="T44" fmla="*/ 86 w 255"/>
              <a:gd name="T45" fmla="*/ 246 h 261"/>
              <a:gd name="T46" fmla="*/ 79 w 255"/>
              <a:gd name="T47" fmla="*/ 244 h 261"/>
              <a:gd name="T48" fmla="*/ 67 w 255"/>
              <a:gd name="T49" fmla="*/ 237 h 261"/>
              <a:gd name="T50" fmla="*/ 46 w 255"/>
              <a:gd name="T51" fmla="*/ 224 h 261"/>
              <a:gd name="T52" fmla="*/ 29 w 255"/>
              <a:gd name="T53" fmla="*/ 206 h 261"/>
              <a:gd name="T54" fmla="*/ 14 w 255"/>
              <a:gd name="T55" fmla="*/ 185 h 261"/>
              <a:gd name="T56" fmla="*/ 6 w 255"/>
              <a:gd name="T57" fmla="*/ 164 h 261"/>
              <a:gd name="T58" fmla="*/ 1 w 255"/>
              <a:gd name="T59" fmla="*/ 139 h 261"/>
              <a:gd name="T60" fmla="*/ 1 w 255"/>
              <a:gd name="T61" fmla="*/ 115 h 261"/>
              <a:gd name="T62" fmla="*/ 6 w 255"/>
              <a:gd name="T63" fmla="*/ 90 h 261"/>
              <a:gd name="T64" fmla="*/ 9 w 255"/>
              <a:gd name="T65" fmla="*/ 77 h 261"/>
              <a:gd name="T66" fmla="*/ 18 w 255"/>
              <a:gd name="T67" fmla="*/ 60 h 261"/>
              <a:gd name="T68" fmla="*/ 42 w 255"/>
              <a:gd name="T69" fmla="*/ 31 h 261"/>
              <a:gd name="T70" fmla="*/ 74 w 255"/>
              <a:gd name="T71" fmla="*/ 11 h 261"/>
              <a:gd name="T72" fmla="*/ 109 w 255"/>
              <a:gd name="T73" fmla="*/ 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61">
                <a:moveTo>
                  <a:pt x="127" y="0"/>
                </a:moveTo>
                <a:lnTo>
                  <a:pt x="127" y="0"/>
                </a:lnTo>
                <a:lnTo>
                  <a:pt x="139" y="0"/>
                </a:lnTo>
                <a:lnTo>
                  <a:pt x="151" y="1"/>
                </a:lnTo>
                <a:lnTo>
                  <a:pt x="164" y="5"/>
                </a:lnTo>
                <a:lnTo>
                  <a:pt x="176" y="9"/>
                </a:lnTo>
                <a:lnTo>
                  <a:pt x="176" y="9"/>
                </a:lnTo>
                <a:lnTo>
                  <a:pt x="188" y="14"/>
                </a:lnTo>
                <a:lnTo>
                  <a:pt x="199" y="22"/>
                </a:lnTo>
                <a:lnTo>
                  <a:pt x="208" y="29"/>
                </a:lnTo>
                <a:lnTo>
                  <a:pt x="217" y="37"/>
                </a:lnTo>
                <a:lnTo>
                  <a:pt x="225" y="46"/>
                </a:lnTo>
                <a:lnTo>
                  <a:pt x="233" y="56"/>
                </a:lnTo>
                <a:lnTo>
                  <a:pt x="239" y="66"/>
                </a:lnTo>
                <a:lnTo>
                  <a:pt x="245" y="77"/>
                </a:lnTo>
                <a:lnTo>
                  <a:pt x="248" y="90"/>
                </a:lnTo>
                <a:lnTo>
                  <a:pt x="251" y="100"/>
                </a:lnTo>
                <a:lnTo>
                  <a:pt x="253" y="113"/>
                </a:lnTo>
                <a:lnTo>
                  <a:pt x="255" y="125"/>
                </a:lnTo>
                <a:lnTo>
                  <a:pt x="253" y="138"/>
                </a:lnTo>
                <a:lnTo>
                  <a:pt x="252" y="150"/>
                </a:lnTo>
                <a:lnTo>
                  <a:pt x="248" y="162"/>
                </a:lnTo>
                <a:lnTo>
                  <a:pt x="245" y="174"/>
                </a:lnTo>
                <a:lnTo>
                  <a:pt x="245" y="174"/>
                </a:lnTo>
                <a:lnTo>
                  <a:pt x="239" y="187"/>
                </a:lnTo>
                <a:lnTo>
                  <a:pt x="231" y="197"/>
                </a:lnTo>
                <a:lnTo>
                  <a:pt x="224" y="207"/>
                </a:lnTo>
                <a:lnTo>
                  <a:pt x="216" y="217"/>
                </a:lnTo>
                <a:lnTo>
                  <a:pt x="216" y="217"/>
                </a:lnTo>
                <a:lnTo>
                  <a:pt x="223" y="222"/>
                </a:lnTo>
                <a:lnTo>
                  <a:pt x="230" y="227"/>
                </a:lnTo>
                <a:lnTo>
                  <a:pt x="239" y="230"/>
                </a:lnTo>
                <a:lnTo>
                  <a:pt x="248" y="234"/>
                </a:lnTo>
                <a:lnTo>
                  <a:pt x="248" y="234"/>
                </a:lnTo>
                <a:lnTo>
                  <a:pt x="241" y="237"/>
                </a:lnTo>
                <a:lnTo>
                  <a:pt x="233" y="242"/>
                </a:lnTo>
                <a:lnTo>
                  <a:pt x="221" y="247"/>
                </a:lnTo>
                <a:lnTo>
                  <a:pt x="206" y="252"/>
                </a:lnTo>
                <a:lnTo>
                  <a:pt x="189" y="256"/>
                </a:lnTo>
                <a:lnTo>
                  <a:pt x="171" y="259"/>
                </a:lnTo>
                <a:lnTo>
                  <a:pt x="150" y="261"/>
                </a:lnTo>
                <a:lnTo>
                  <a:pt x="150" y="261"/>
                </a:lnTo>
                <a:lnTo>
                  <a:pt x="134" y="259"/>
                </a:lnTo>
                <a:lnTo>
                  <a:pt x="119" y="257"/>
                </a:lnTo>
                <a:lnTo>
                  <a:pt x="102" y="252"/>
                </a:lnTo>
                <a:lnTo>
                  <a:pt x="86" y="246"/>
                </a:lnTo>
                <a:lnTo>
                  <a:pt x="86" y="246"/>
                </a:lnTo>
                <a:lnTo>
                  <a:pt x="79" y="244"/>
                </a:lnTo>
                <a:lnTo>
                  <a:pt x="79" y="244"/>
                </a:lnTo>
                <a:lnTo>
                  <a:pt x="67" y="237"/>
                </a:lnTo>
                <a:lnTo>
                  <a:pt x="56" y="231"/>
                </a:lnTo>
                <a:lnTo>
                  <a:pt x="46" y="224"/>
                </a:lnTo>
                <a:lnTo>
                  <a:pt x="36" y="216"/>
                </a:lnTo>
                <a:lnTo>
                  <a:pt x="29" y="206"/>
                </a:lnTo>
                <a:lnTo>
                  <a:pt x="22" y="196"/>
                </a:lnTo>
                <a:lnTo>
                  <a:pt x="14" y="185"/>
                </a:lnTo>
                <a:lnTo>
                  <a:pt x="9" y="174"/>
                </a:lnTo>
                <a:lnTo>
                  <a:pt x="6" y="164"/>
                </a:lnTo>
                <a:lnTo>
                  <a:pt x="2" y="151"/>
                </a:lnTo>
                <a:lnTo>
                  <a:pt x="1" y="139"/>
                </a:lnTo>
                <a:lnTo>
                  <a:pt x="0" y="127"/>
                </a:lnTo>
                <a:lnTo>
                  <a:pt x="1" y="115"/>
                </a:lnTo>
                <a:lnTo>
                  <a:pt x="2" y="102"/>
                </a:lnTo>
                <a:lnTo>
                  <a:pt x="6" y="90"/>
                </a:lnTo>
                <a:lnTo>
                  <a:pt x="9" y="77"/>
                </a:lnTo>
                <a:lnTo>
                  <a:pt x="9" y="77"/>
                </a:lnTo>
                <a:lnTo>
                  <a:pt x="14" y="69"/>
                </a:lnTo>
                <a:lnTo>
                  <a:pt x="18" y="60"/>
                </a:lnTo>
                <a:lnTo>
                  <a:pt x="30" y="45"/>
                </a:lnTo>
                <a:lnTo>
                  <a:pt x="42" y="31"/>
                </a:lnTo>
                <a:lnTo>
                  <a:pt x="57" y="20"/>
                </a:lnTo>
                <a:lnTo>
                  <a:pt x="74" y="11"/>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0" name="Freeform 65"/>
          <p:cNvSpPr>
            <a:spLocks/>
          </p:cNvSpPr>
          <p:nvPr/>
        </p:nvSpPr>
        <p:spPr bwMode="auto">
          <a:xfrm>
            <a:off x="7855142" y="2599880"/>
            <a:ext cx="605362" cy="647917"/>
          </a:xfrm>
          <a:custGeom>
            <a:avLst/>
            <a:gdLst>
              <a:gd name="T0" fmla="*/ 179 w 222"/>
              <a:gd name="T1" fmla="*/ 0 h 230"/>
              <a:gd name="T2" fmla="*/ 179 w 222"/>
              <a:gd name="T3" fmla="*/ 0 h 230"/>
              <a:gd name="T4" fmla="*/ 151 w 222"/>
              <a:gd name="T5" fmla="*/ 17 h 230"/>
              <a:gd name="T6" fmla="*/ 124 w 222"/>
              <a:gd name="T7" fmla="*/ 35 h 230"/>
              <a:gd name="T8" fmla="*/ 99 w 222"/>
              <a:gd name="T9" fmla="*/ 56 h 230"/>
              <a:gd name="T10" fmla="*/ 76 w 222"/>
              <a:gd name="T11" fmla="*/ 78 h 230"/>
              <a:gd name="T12" fmla="*/ 54 w 222"/>
              <a:gd name="T13" fmla="*/ 101 h 230"/>
              <a:gd name="T14" fmla="*/ 35 w 222"/>
              <a:gd name="T15" fmla="*/ 126 h 230"/>
              <a:gd name="T16" fmla="*/ 17 w 222"/>
              <a:gd name="T17" fmla="*/ 153 h 230"/>
              <a:gd name="T18" fmla="*/ 0 w 222"/>
              <a:gd name="T19" fmla="*/ 181 h 230"/>
              <a:gd name="T20" fmla="*/ 0 w 222"/>
              <a:gd name="T21" fmla="*/ 181 h 230"/>
              <a:gd name="T22" fmla="*/ 9 w 222"/>
              <a:gd name="T23" fmla="*/ 191 h 230"/>
              <a:gd name="T24" fmla="*/ 20 w 222"/>
              <a:gd name="T25" fmla="*/ 199 h 230"/>
              <a:gd name="T26" fmla="*/ 32 w 222"/>
              <a:gd name="T27" fmla="*/ 206 h 230"/>
              <a:gd name="T28" fmla="*/ 46 w 222"/>
              <a:gd name="T29" fmla="*/ 213 h 230"/>
              <a:gd name="T30" fmla="*/ 46 w 222"/>
              <a:gd name="T31" fmla="*/ 213 h 230"/>
              <a:gd name="T32" fmla="*/ 53 w 222"/>
              <a:gd name="T33" fmla="*/ 215 h 230"/>
              <a:gd name="T34" fmla="*/ 53 w 222"/>
              <a:gd name="T35" fmla="*/ 215 h 230"/>
              <a:gd name="T36" fmla="*/ 69 w 222"/>
              <a:gd name="T37" fmla="*/ 221 h 230"/>
              <a:gd name="T38" fmla="*/ 86 w 222"/>
              <a:gd name="T39" fmla="*/ 226 h 230"/>
              <a:gd name="T40" fmla="*/ 101 w 222"/>
              <a:gd name="T41" fmla="*/ 228 h 230"/>
              <a:gd name="T42" fmla="*/ 117 w 222"/>
              <a:gd name="T43" fmla="*/ 230 h 230"/>
              <a:gd name="T44" fmla="*/ 117 w 222"/>
              <a:gd name="T45" fmla="*/ 230 h 230"/>
              <a:gd name="T46" fmla="*/ 138 w 222"/>
              <a:gd name="T47" fmla="*/ 228 h 230"/>
              <a:gd name="T48" fmla="*/ 156 w 222"/>
              <a:gd name="T49" fmla="*/ 225 h 230"/>
              <a:gd name="T50" fmla="*/ 173 w 222"/>
              <a:gd name="T51" fmla="*/ 221 h 230"/>
              <a:gd name="T52" fmla="*/ 188 w 222"/>
              <a:gd name="T53" fmla="*/ 216 h 230"/>
              <a:gd name="T54" fmla="*/ 200 w 222"/>
              <a:gd name="T55" fmla="*/ 211 h 230"/>
              <a:gd name="T56" fmla="*/ 208 w 222"/>
              <a:gd name="T57" fmla="*/ 206 h 230"/>
              <a:gd name="T58" fmla="*/ 215 w 222"/>
              <a:gd name="T59" fmla="*/ 203 h 230"/>
              <a:gd name="T60" fmla="*/ 215 w 222"/>
              <a:gd name="T61" fmla="*/ 203 h 230"/>
              <a:gd name="T62" fmla="*/ 206 w 222"/>
              <a:gd name="T63" fmla="*/ 199 h 230"/>
              <a:gd name="T64" fmla="*/ 197 w 222"/>
              <a:gd name="T65" fmla="*/ 196 h 230"/>
              <a:gd name="T66" fmla="*/ 190 w 222"/>
              <a:gd name="T67" fmla="*/ 191 h 230"/>
              <a:gd name="T68" fmla="*/ 183 w 222"/>
              <a:gd name="T69" fmla="*/ 186 h 230"/>
              <a:gd name="T70" fmla="*/ 183 w 222"/>
              <a:gd name="T71" fmla="*/ 186 h 230"/>
              <a:gd name="T72" fmla="*/ 191 w 222"/>
              <a:gd name="T73" fmla="*/ 176 h 230"/>
              <a:gd name="T74" fmla="*/ 198 w 222"/>
              <a:gd name="T75" fmla="*/ 166 h 230"/>
              <a:gd name="T76" fmla="*/ 206 w 222"/>
              <a:gd name="T77" fmla="*/ 156 h 230"/>
              <a:gd name="T78" fmla="*/ 212 w 222"/>
              <a:gd name="T79" fmla="*/ 143 h 230"/>
              <a:gd name="T80" fmla="*/ 212 w 222"/>
              <a:gd name="T81" fmla="*/ 143 h 230"/>
              <a:gd name="T82" fmla="*/ 214 w 222"/>
              <a:gd name="T83" fmla="*/ 134 h 230"/>
              <a:gd name="T84" fmla="*/ 218 w 222"/>
              <a:gd name="T85" fmla="*/ 124 h 230"/>
              <a:gd name="T86" fmla="*/ 219 w 222"/>
              <a:gd name="T87" fmla="*/ 114 h 230"/>
              <a:gd name="T88" fmla="*/ 220 w 222"/>
              <a:gd name="T89" fmla="*/ 105 h 230"/>
              <a:gd name="T90" fmla="*/ 222 w 222"/>
              <a:gd name="T91" fmla="*/ 95 h 230"/>
              <a:gd name="T92" fmla="*/ 220 w 222"/>
              <a:gd name="T93" fmla="*/ 85 h 230"/>
              <a:gd name="T94" fmla="*/ 219 w 222"/>
              <a:gd name="T95" fmla="*/ 76 h 230"/>
              <a:gd name="T96" fmla="*/ 218 w 222"/>
              <a:gd name="T97" fmla="*/ 66 h 230"/>
              <a:gd name="T98" fmla="*/ 212 w 222"/>
              <a:gd name="T99" fmla="*/ 48 h 230"/>
              <a:gd name="T100" fmla="*/ 203 w 222"/>
              <a:gd name="T101" fmla="*/ 31 h 230"/>
              <a:gd name="T102" fmla="*/ 198 w 222"/>
              <a:gd name="T103" fmla="*/ 22 h 230"/>
              <a:gd name="T104" fmla="*/ 192 w 222"/>
              <a:gd name="T105" fmla="*/ 15 h 230"/>
              <a:gd name="T106" fmla="*/ 185 w 222"/>
              <a:gd name="T107" fmla="*/ 8 h 230"/>
              <a:gd name="T108" fmla="*/ 179 w 222"/>
              <a:gd name="T109"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2" h="230">
                <a:moveTo>
                  <a:pt x="179" y="0"/>
                </a:moveTo>
                <a:lnTo>
                  <a:pt x="179" y="0"/>
                </a:lnTo>
                <a:lnTo>
                  <a:pt x="151" y="17"/>
                </a:lnTo>
                <a:lnTo>
                  <a:pt x="124" y="35"/>
                </a:lnTo>
                <a:lnTo>
                  <a:pt x="99" y="56"/>
                </a:lnTo>
                <a:lnTo>
                  <a:pt x="76" y="78"/>
                </a:lnTo>
                <a:lnTo>
                  <a:pt x="54" y="101"/>
                </a:lnTo>
                <a:lnTo>
                  <a:pt x="35" y="126"/>
                </a:lnTo>
                <a:lnTo>
                  <a:pt x="17" y="153"/>
                </a:lnTo>
                <a:lnTo>
                  <a:pt x="0" y="181"/>
                </a:lnTo>
                <a:lnTo>
                  <a:pt x="0" y="181"/>
                </a:lnTo>
                <a:lnTo>
                  <a:pt x="9" y="191"/>
                </a:lnTo>
                <a:lnTo>
                  <a:pt x="20" y="199"/>
                </a:lnTo>
                <a:lnTo>
                  <a:pt x="32" y="206"/>
                </a:lnTo>
                <a:lnTo>
                  <a:pt x="46" y="213"/>
                </a:lnTo>
                <a:lnTo>
                  <a:pt x="46" y="213"/>
                </a:lnTo>
                <a:lnTo>
                  <a:pt x="53" y="215"/>
                </a:lnTo>
                <a:lnTo>
                  <a:pt x="53" y="215"/>
                </a:lnTo>
                <a:lnTo>
                  <a:pt x="69" y="221"/>
                </a:lnTo>
                <a:lnTo>
                  <a:pt x="86" y="226"/>
                </a:lnTo>
                <a:lnTo>
                  <a:pt x="101" y="228"/>
                </a:lnTo>
                <a:lnTo>
                  <a:pt x="117" y="230"/>
                </a:lnTo>
                <a:lnTo>
                  <a:pt x="117" y="230"/>
                </a:lnTo>
                <a:lnTo>
                  <a:pt x="138" y="228"/>
                </a:lnTo>
                <a:lnTo>
                  <a:pt x="156" y="225"/>
                </a:lnTo>
                <a:lnTo>
                  <a:pt x="173" y="221"/>
                </a:lnTo>
                <a:lnTo>
                  <a:pt x="188" y="216"/>
                </a:lnTo>
                <a:lnTo>
                  <a:pt x="200" y="211"/>
                </a:lnTo>
                <a:lnTo>
                  <a:pt x="208" y="206"/>
                </a:lnTo>
                <a:lnTo>
                  <a:pt x="215" y="203"/>
                </a:lnTo>
                <a:lnTo>
                  <a:pt x="215" y="203"/>
                </a:lnTo>
                <a:lnTo>
                  <a:pt x="206" y="199"/>
                </a:lnTo>
                <a:lnTo>
                  <a:pt x="197" y="196"/>
                </a:lnTo>
                <a:lnTo>
                  <a:pt x="190" y="191"/>
                </a:lnTo>
                <a:lnTo>
                  <a:pt x="183" y="186"/>
                </a:lnTo>
                <a:lnTo>
                  <a:pt x="183" y="186"/>
                </a:lnTo>
                <a:lnTo>
                  <a:pt x="191" y="176"/>
                </a:lnTo>
                <a:lnTo>
                  <a:pt x="198" y="166"/>
                </a:lnTo>
                <a:lnTo>
                  <a:pt x="206" y="156"/>
                </a:lnTo>
                <a:lnTo>
                  <a:pt x="212" y="143"/>
                </a:lnTo>
                <a:lnTo>
                  <a:pt x="212" y="143"/>
                </a:lnTo>
                <a:lnTo>
                  <a:pt x="214" y="134"/>
                </a:lnTo>
                <a:lnTo>
                  <a:pt x="218" y="124"/>
                </a:lnTo>
                <a:lnTo>
                  <a:pt x="219" y="114"/>
                </a:lnTo>
                <a:lnTo>
                  <a:pt x="220" y="105"/>
                </a:lnTo>
                <a:lnTo>
                  <a:pt x="222" y="95"/>
                </a:lnTo>
                <a:lnTo>
                  <a:pt x="220" y="85"/>
                </a:lnTo>
                <a:lnTo>
                  <a:pt x="219" y="76"/>
                </a:lnTo>
                <a:lnTo>
                  <a:pt x="218" y="66"/>
                </a:lnTo>
                <a:lnTo>
                  <a:pt x="212" y="48"/>
                </a:lnTo>
                <a:lnTo>
                  <a:pt x="203" y="31"/>
                </a:lnTo>
                <a:lnTo>
                  <a:pt x="198" y="22"/>
                </a:lnTo>
                <a:lnTo>
                  <a:pt x="192" y="15"/>
                </a:lnTo>
                <a:lnTo>
                  <a:pt x="185" y="8"/>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1" name="Freeform 66"/>
          <p:cNvSpPr>
            <a:spLocks/>
          </p:cNvSpPr>
          <p:nvPr/>
        </p:nvSpPr>
        <p:spPr bwMode="auto">
          <a:xfrm>
            <a:off x="7713346" y="2452110"/>
            <a:ext cx="2334183" cy="2432532"/>
          </a:xfrm>
          <a:custGeom>
            <a:avLst/>
            <a:gdLst>
              <a:gd name="T0" fmla="*/ 413 w 856"/>
              <a:gd name="T1" fmla="*/ 0 h 856"/>
              <a:gd name="T2" fmla="*/ 337 w 856"/>
              <a:gd name="T3" fmla="*/ 11 h 856"/>
              <a:gd name="T4" fmla="*/ 266 w 856"/>
              <a:gd name="T5" fmla="*/ 35 h 856"/>
              <a:gd name="T6" fmla="*/ 251 w 856"/>
              <a:gd name="T7" fmla="*/ 52 h 856"/>
              <a:gd name="T8" fmla="*/ 269 w 856"/>
              <a:gd name="T9" fmla="*/ 79 h 856"/>
              <a:gd name="T10" fmla="*/ 281 w 856"/>
              <a:gd name="T11" fmla="*/ 107 h 856"/>
              <a:gd name="T12" fmla="*/ 287 w 856"/>
              <a:gd name="T13" fmla="*/ 138 h 856"/>
              <a:gd name="T14" fmla="*/ 285 w 856"/>
              <a:gd name="T15" fmla="*/ 170 h 856"/>
              <a:gd name="T16" fmla="*/ 276 w 856"/>
              <a:gd name="T17" fmla="*/ 201 h 856"/>
              <a:gd name="T18" fmla="*/ 257 w 856"/>
              <a:gd name="T19" fmla="*/ 234 h 856"/>
              <a:gd name="T20" fmla="*/ 303 w 856"/>
              <a:gd name="T21" fmla="*/ 250 h 856"/>
              <a:gd name="T22" fmla="*/ 265 w 856"/>
              <a:gd name="T23" fmla="*/ 272 h 856"/>
              <a:gd name="T24" fmla="*/ 228 w 856"/>
              <a:gd name="T25" fmla="*/ 288 h 856"/>
              <a:gd name="T26" fmla="*/ 168 w 856"/>
              <a:gd name="T27" fmla="*/ 296 h 856"/>
              <a:gd name="T28" fmla="*/ 132 w 856"/>
              <a:gd name="T29" fmla="*/ 292 h 856"/>
              <a:gd name="T30" fmla="*/ 98 w 856"/>
              <a:gd name="T31" fmla="*/ 282 h 856"/>
              <a:gd name="T32" fmla="*/ 77 w 856"/>
              <a:gd name="T33" fmla="*/ 272 h 856"/>
              <a:gd name="T34" fmla="*/ 43 w 856"/>
              <a:gd name="T35" fmla="*/ 246 h 856"/>
              <a:gd name="T36" fmla="*/ 25 w 856"/>
              <a:gd name="T37" fmla="*/ 291 h 856"/>
              <a:gd name="T38" fmla="*/ 6 w 856"/>
              <a:gd name="T39" fmla="*/ 363 h 856"/>
              <a:gd name="T40" fmla="*/ 0 w 856"/>
              <a:gd name="T41" fmla="*/ 439 h 856"/>
              <a:gd name="T42" fmla="*/ 1 w 856"/>
              <a:gd name="T43" fmla="*/ 476 h 856"/>
              <a:gd name="T44" fmla="*/ 21 w 856"/>
              <a:gd name="T45" fmla="*/ 577 h 856"/>
              <a:gd name="T46" fmla="*/ 65 w 856"/>
              <a:gd name="T47" fmla="*/ 671 h 856"/>
              <a:gd name="T48" fmla="*/ 128 w 856"/>
              <a:gd name="T49" fmla="*/ 750 h 856"/>
              <a:gd name="T50" fmla="*/ 207 w 856"/>
              <a:gd name="T51" fmla="*/ 813 h 856"/>
              <a:gd name="T52" fmla="*/ 299 w 856"/>
              <a:gd name="T53" fmla="*/ 856 h 856"/>
              <a:gd name="T54" fmla="*/ 367 w 856"/>
              <a:gd name="T55" fmla="*/ 839 h 856"/>
              <a:gd name="T56" fmla="*/ 421 w 856"/>
              <a:gd name="T57" fmla="*/ 833 h 856"/>
              <a:gd name="T58" fmla="*/ 457 w 856"/>
              <a:gd name="T59" fmla="*/ 833 h 856"/>
              <a:gd name="T60" fmla="*/ 510 w 856"/>
              <a:gd name="T61" fmla="*/ 839 h 856"/>
              <a:gd name="T62" fmla="*/ 579 w 856"/>
              <a:gd name="T63" fmla="*/ 856 h 856"/>
              <a:gd name="T64" fmla="*/ 650 w 856"/>
              <a:gd name="T65" fmla="*/ 825 h 856"/>
              <a:gd name="T66" fmla="*/ 713 w 856"/>
              <a:gd name="T67" fmla="*/ 784 h 856"/>
              <a:gd name="T68" fmla="*/ 767 w 856"/>
              <a:gd name="T69" fmla="*/ 731 h 856"/>
              <a:gd name="T70" fmla="*/ 814 w 856"/>
              <a:gd name="T71" fmla="*/ 670 h 856"/>
              <a:gd name="T72" fmla="*/ 847 w 856"/>
              <a:gd name="T73" fmla="*/ 602 h 856"/>
              <a:gd name="T74" fmla="*/ 847 w 856"/>
              <a:gd name="T75" fmla="*/ 545 h 856"/>
              <a:gd name="T76" fmla="*/ 834 w 856"/>
              <a:gd name="T77" fmla="*/ 439 h 856"/>
              <a:gd name="T78" fmla="*/ 840 w 856"/>
              <a:gd name="T79" fmla="*/ 369 h 856"/>
              <a:gd name="T80" fmla="*/ 856 w 856"/>
              <a:gd name="T81" fmla="*/ 301 h 856"/>
              <a:gd name="T82" fmla="*/ 814 w 856"/>
              <a:gd name="T83" fmla="*/ 208 h 856"/>
              <a:gd name="T84" fmla="*/ 750 w 856"/>
              <a:gd name="T85" fmla="*/ 129 h 856"/>
              <a:gd name="T86" fmla="*/ 670 w 856"/>
              <a:gd name="T87" fmla="*/ 66 h 856"/>
              <a:gd name="T88" fmla="*/ 578 w 856"/>
              <a:gd name="T89" fmla="*/ 22 h 856"/>
              <a:gd name="T90" fmla="*/ 475 w 856"/>
              <a:gd name="T91" fmla="*/ 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6" h="856">
                <a:moveTo>
                  <a:pt x="439" y="0"/>
                </a:moveTo>
                <a:lnTo>
                  <a:pt x="439" y="0"/>
                </a:lnTo>
                <a:lnTo>
                  <a:pt x="413" y="0"/>
                </a:lnTo>
                <a:lnTo>
                  <a:pt x="388" y="3"/>
                </a:lnTo>
                <a:lnTo>
                  <a:pt x="362" y="6"/>
                </a:lnTo>
                <a:lnTo>
                  <a:pt x="337" y="11"/>
                </a:lnTo>
                <a:lnTo>
                  <a:pt x="313" y="18"/>
                </a:lnTo>
                <a:lnTo>
                  <a:pt x="290" y="26"/>
                </a:lnTo>
                <a:lnTo>
                  <a:pt x="266" y="35"/>
                </a:lnTo>
                <a:lnTo>
                  <a:pt x="243" y="45"/>
                </a:lnTo>
                <a:lnTo>
                  <a:pt x="243" y="45"/>
                </a:lnTo>
                <a:lnTo>
                  <a:pt x="251" y="52"/>
                </a:lnTo>
                <a:lnTo>
                  <a:pt x="258" y="61"/>
                </a:lnTo>
                <a:lnTo>
                  <a:pt x="264" y="69"/>
                </a:lnTo>
                <a:lnTo>
                  <a:pt x="269" y="79"/>
                </a:lnTo>
                <a:lnTo>
                  <a:pt x="274" y="87"/>
                </a:lnTo>
                <a:lnTo>
                  <a:pt x="277" y="97"/>
                </a:lnTo>
                <a:lnTo>
                  <a:pt x="281" y="107"/>
                </a:lnTo>
                <a:lnTo>
                  <a:pt x="283" y="118"/>
                </a:lnTo>
                <a:lnTo>
                  <a:pt x="286" y="128"/>
                </a:lnTo>
                <a:lnTo>
                  <a:pt x="287" y="138"/>
                </a:lnTo>
                <a:lnTo>
                  <a:pt x="287" y="148"/>
                </a:lnTo>
                <a:lnTo>
                  <a:pt x="286" y="159"/>
                </a:lnTo>
                <a:lnTo>
                  <a:pt x="285" y="170"/>
                </a:lnTo>
                <a:lnTo>
                  <a:pt x="283" y="181"/>
                </a:lnTo>
                <a:lnTo>
                  <a:pt x="280" y="191"/>
                </a:lnTo>
                <a:lnTo>
                  <a:pt x="276" y="201"/>
                </a:lnTo>
                <a:lnTo>
                  <a:pt x="276" y="201"/>
                </a:lnTo>
                <a:lnTo>
                  <a:pt x="268" y="218"/>
                </a:lnTo>
                <a:lnTo>
                  <a:pt x="257" y="234"/>
                </a:lnTo>
                <a:lnTo>
                  <a:pt x="257" y="234"/>
                </a:lnTo>
                <a:lnTo>
                  <a:pt x="271" y="240"/>
                </a:lnTo>
                <a:lnTo>
                  <a:pt x="303" y="250"/>
                </a:lnTo>
                <a:lnTo>
                  <a:pt x="275" y="267"/>
                </a:lnTo>
                <a:lnTo>
                  <a:pt x="275" y="267"/>
                </a:lnTo>
                <a:lnTo>
                  <a:pt x="265" y="272"/>
                </a:lnTo>
                <a:lnTo>
                  <a:pt x="256" y="277"/>
                </a:lnTo>
                <a:lnTo>
                  <a:pt x="243" y="282"/>
                </a:lnTo>
                <a:lnTo>
                  <a:pt x="228" y="288"/>
                </a:lnTo>
                <a:lnTo>
                  <a:pt x="209" y="291"/>
                </a:lnTo>
                <a:lnTo>
                  <a:pt x="190" y="295"/>
                </a:lnTo>
                <a:lnTo>
                  <a:pt x="168" y="296"/>
                </a:lnTo>
                <a:lnTo>
                  <a:pt x="168" y="296"/>
                </a:lnTo>
                <a:lnTo>
                  <a:pt x="150" y="295"/>
                </a:lnTo>
                <a:lnTo>
                  <a:pt x="132" y="292"/>
                </a:lnTo>
                <a:lnTo>
                  <a:pt x="115" y="288"/>
                </a:lnTo>
                <a:lnTo>
                  <a:pt x="98" y="282"/>
                </a:lnTo>
                <a:lnTo>
                  <a:pt x="98" y="282"/>
                </a:lnTo>
                <a:lnTo>
                  <a:pt x="91" y="278"/>
                </a:lnTo>
                <a:lnTo>
                  <a:pt x="91" y="278"/>
                </a:lnTo>
                <a:lnTo>
                  <a:pt x="77" y="272"/>
                </a:lnTo>
                <a:lnTo>
                  <a:pt x="65" y="265"/>
                </a:lnTo>
                <a:lnTo>
                  <a:pt x="54" y="256"/>
                </a:lnTo>
                <a:lnTo>
                  <a:pt x="43" y="246"/>
                </a:lnTo>
                <a:lnTo>
                  <a:pt x="43" y="246"/>
                </a:lnTo>
                <a:lnTo>
                  <a:pt x="34" y="269"/>
                </a:lnTo>
                <a:lnTo>
                  <a:pt x="25" y="291"/>
                </a:lnTo>
                <a:lnTo>
                  <a:pt x="18" y="315"/>
                </a:lnTo>
                <a:lnTo>
                  <a:pt x="11" y="339"/>
                </a:lnTo>
                <a:lnTo>
                  <a:pt x="6" y="363"/>
                </a:lnTo>
                <a:lnTo>
                  <a:pt x="2" y="388"/>
                </a:lnTo>
                <a:lnTo>
                  <a:pt x="0" y="414"/>
                </a:lnTo>
                <a:lnTo>
                  <a:pt x="0" y="439"/>
                </a:lnTo>
                <a:lnTo>
                  <a:pt x="0" y="439"/>
                </a:lnTo>
                <a:lnTo>
                  <a:pt x="0" y="457"/>
                </a:lnTo>
                <a:lnTo>
                  <a:pt x="1" y="476"/>
                </a:lnTo>
                <a:lnTo>
                  <a:pt x="6" y="511"/>
                </a:lnTo>
                <a:lnTo>
                  <a:pt x="12" y="545"/>
                </a:lnTo>
                <a:lnTo>
                  <a:pt x="21" y="577"/>
                </a:lnTo>
                <a:lnTo>
                  <a:pt x="34" y="610"/>
                </a:lnTo>
                <a:lnTo>
                  <a:pt x="48" y="641"/>
                </a:lnTo>
                <a:lnTo>
                  <a:pt x="65" y="671"/>
                </a:lnTo>
                <a:lnTo>
                  <a:pt x="85" y="699"/>
                </a:lnTo>
                <a:lnTo>
                  <a:pt x="105" y="725"/>
                </a:lnTo>
                <a:lnTo>
                  <a:pt x="128" y="750"/>
                </a:lnTo>
                <a:lnTo>
                  <a:pt x="152" y="773"/>
                </a:lnTo>
                <a:lnTo>
                  <a:pt x="179" y="793"/>
                </a:lnTo>
                <a:lnTo>
                  <a:pt x="207" y="813"/>
                </a:lnTo>
                <a:lnTo>
                  <a:pt x="236" y="830"/>
                </a:lnTo>
                <a:lnTo>
                  <a:pt x="266" y="844"/>
                </a:lnTo>
                <a:lnTo>
                  <a:pt x="299" y="856"/>
                </a:lnTo>
                <a:lnTo>
                  <a:pt x="299" y="856"/>
                </a:lnTo>
                <a:lnTo>
                  <a:pt x="333" y="847"/>
                </a:lnTo>
                <a:lnTo>
                  <a:pt x="367" y="839"/>
                </a:lnTo>
                <a:lnTo>
                  <a:pt x="385" y="837"/>
                </a:lnTo>
                <a:lnTo>
                  <a:pt x="402" y="835"/>
                </a:lnTo>
                <a:lnTo>
                  <a:pt x="421" y="833"/>
                </a:lnTo>
                <a:lnTo>
                  <a:pt x="439" y="833"/>
                </a:lnTo>
                <a:lnTo>
                  <a:pt x="439" y="833"/>
                </a:lnTo>
                <a:lnTo>
                  <a:pt x="457" y="833"/>
                </a:lnTo>
                <a:lnTo>
                  <a:pt x="475" y="835"/>
                </a:lnTo>
                <a:lnTo>
                  <a:pt x="493" y="837"/>
                </a:lnTo>
                <a:lnTo>
                  <a:pt x="510" y="839"/>
                </a:lnTo>
                <a:lnTo>
                  <a:pt x="545" y="847"/>
                </a:lnTo>
                <a:lnTo>
                  <a:pt x="579" y="856"/>
                </a:lnTo>
                <a:lnTo>
                  <a:pt x="579" y="856"/>
                </a:lnTo>
                <a:lnTo>
                  <a:pt x="604" y="847"/>
                </a:lnTo>
                <a:lnTo>
                  <a:pt x="627" y="837"/>
                </a:lnTo>
                <a:lnTo>
                  <a:pt x="650" y="825"/>
                </a:lnTo>
                <a:lnTo>
                  <a:pt x="672" y="813"/>
                </a:lnTo>
                <a:lnTo>
                  <a:pt x="692" y="798"/>
                </a:lnTo>
                <a:lnTo>
                  <a:pt x="713" y="784"/>
                </a:lnTo>
                <a:lnTo>
                  <a:pt x="732" y="767"/>
                </a:lnTo>
                <a:lnTo>
                  <a:pt x="750" y="750"/>
                </a:lnTo>
                <a:lnTo>
                  <a:pt x="767" y="731"/>
                </a:lnTo>
                <a:lnTo>
                  <a:pt x="784" y="712"/>
                </a:lnTo>
                <a:lnTo>
                  <a:pt x="799" y="691"/>
                </a:lnTo>
                <a:lnTo>
                  <a:pt x="814" y="670"/>
                </a:lnTo>
                <a:lnTo>
                  <a:pt x="826" y="648"/>
                </a:lnTo>
                <a:lnTo>
                  <a:pt x="838" y="625"/>
                </a:lnTo>
                <a:lnTo>
                  <a:pt x="847" y="602"/>
                </a:lnTo>
                <a:lnTo>
                  <a:pt x="856" y="577"/>
                </a:lnTo>
                <a:lnTo>
                  <a:pt x="856" y="577"/>
                </a:lnTo>
                <a:lnTo>
                  <a:pt x="847" y="545"/>
                </a:lnTo>
                <a:lnTo>
                  <a:pt x="840" y="511"/>
                </a:lnTo>
                <a:lnTo>
                  <a:pt x="835" y="476"/>
                </a:lnTo>
                <a:lnTo>
                  <a:pt x="834" y="439"/>
                </a:lnTo>
                <a:lnTo>
                  <a:pt x="834" y="439"/>
                </a:lnTo>
                <a:lnTo>
                  <a:pt x="835" y="403"/>
                </a:lnTo>
                <a:lnTo>
                  <a:pt x="840" y="369"/>
                </a:lnTo>
                <a:lnTo>
                  <a:pt x="847" y="334"/>
                </a:lnTo>
                <a:lnTo>
                  <a:pt x="856" y="301"/>
                </a:lnTo>
                <a:lnTo>
                  <a:pt x="856" y="301"/>
                </a:lnTo>
                <a:lnTo>
                  <a:pt x="844" y="268"/>
                </a:lnTo>
                <a:lnTo>
                  <a:pt x="830" y="238"/>
                </a:lnTo>
                <a:lnTo>
                  <a:pt x="814" y="208"/>
                </a:lnTo>
                <a:lnTo>
                  <a:pt x="794" y="180"/>
                </a:lnTo>
                <a:lnTo>
                  <a:pt x="773" y="153"/>
                </a:lnTo>
                <a:lnTo>
                  <a:pt x="750" y="129"/>
                </a:lnTo>
                <a:lnTo>
                  <a:pt x="725" y="106"/>
                </a:lnTo>
                <a:lnTo>
                  <a:pt x="699" y="85"/>
                </a:lnTo>
                <a:lnTo>
                  <a:pt x="670" y="66"/>
                </a:lnTo>
                <a:lnTo>
                  <a:pt x="641" y="49"/>
                </a:lnTo>
                <a:lnTo>
                  <a:pt x="611" y="34"/>
                </a:lnTo>
                <a:lnTo>
                  <a:pt x="578" y="22"/>
                </a:lnTo>
                <a:lnTo>
                  <a:pt x="544" y="12"/>
                </a:lnTo>
                <a:lnTo>
                  <a:pt x="510" y="5"/>
                </a:lnTo>
                <a:lnTo>
                  <a:pt x="475" y="1"/>
                </a:lnTo>
                <a:lnTo>
                  <a:pt x="457" y="0"/>
                </a:lnTo>
                <a:lnTo>
                  <a:pt x="4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2" name="Freeform 74"/>
          <p:cNvSpPr>
            <a:spLocks/>
          </p:cNvSpPr>
          <p:nvPr/>
        </p:nvSpPr>
        <p:spPr bwMode="auto">
          <a:xfrm>
            <a:off x="9992992" y="3304632"/>
            <a:ext cx="119982" cy="784321"/>
          </a:xfrm>
          <a:custGeom>
            <a:avLst/>
            <a:gdLst>
              <a:gd name="T0" fmla="*/ 22 w 45"/>
              <a:gd name="T1" fmla="*/ 0 h 276"/>
              <a:gd name="T2" fmla="*/ 22 w 45"/>
              <a:gd name="T3" fmla="*/ 0 h 276"/>
              <a:gd name="T4" fmla="*/ 13 w 45"/>
              <a:gd name="T5" fmla="*/ 33 h 276"/>
              <a:gd name="T6" fmla="*/ 6 w 45"/>
              <a:gd name="T7" fmla="*/ 68 h 276"/>
              <a:gd name="T8" fmla="*/ 1 w 45"/>
              <a:gd name="T9" fmla="*/ 102 h 276"/>
              <a:gd name="T10" fmla="*/ 0 w 45"/>
              <a:gd name="T11" fmla="*/ 138 h 276"/>
              <a:gd name="T12" fmla="*/ 0 w 45"/>
              <a:gd name="T13" fmla="*/ 138 h 276"/>
              <a:gd name="T14" fmla="*/ 1 w 45"/>
              <a:gd name="T15" fmla="*/ 175 h 276"/>
              <a:gd name="T16" fmla="*/ 6 w 45"/>
              <a:gd name="T17" fmla="*/ 210 h 276"/>
              <a:gd name="T18" fmla="*/ 13 w 45"/>
              <a:gd name="T19" fmla="*/ 244 h 276"/>
              <a:gd name="T20" fmla="*/ 22 w 45"/>
              <a:gd name="T21" fmla="*/ 276 h 276"/>
              <a:gd name="T22" fmla="*/ 22 w 45"/>
              <a:gd name="T23" fmla="*/ 276 h 276"/>
              <a:gd name="T24" fmla="*/ 32 w 45"/>
              <a:gd name="T25" fmla="*/ 244 h 276"/>
              <a:gd name="T26" fmla="*/ 39 w 45"/>
              <a:gd name="T27" fmla="*/ 210 h 276"/>
              <a:gd name="T28" fmla="*/ 44 w 45"/>
              <a:gd name="T29" fmla="*/ 175 h 276"/>
              <a:gd name="T30" fmla="*/ 45 w 45"/>
              <a:gd name="T31" fmla="*/ 138 h 276"/>
              <a:gd name="T32" fmla="*/ 45 w 45"/>
              <a:gd name="T33" fmla="*/ 138 h 276"/>
              <a:gd name="T34" fmla="*/ 44 w 45"/>
              <a:gd name="T35" fmla="*/ 102 h 276"/>
              <a:gd name="T36" fmla="*/ 39 w 45"/>
              <a:gd name="T37" fmla="*/ 68 h 276"/>
              <a:gd name="T38" fmla="*/ 32 w 45"/>
              <a:gd name="T39" fmla="*/ 33 h 276"/>
              <a:gd name="T40" fmla="*/ 22 w 45"/>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276">
                <a:moveTo>
                  <a:pt x="22" y="0"/>
                </a:moveTo>
                <a:lnTo>
                  <a:pt x="22" y="0"/>
                </a:lnTo>
                <a:lnTo>
                  <a:pt x="13" y="33"/>
                </a:lnTo>
                <a:lnTo>
                  <a:pt x="6" y="68"/>
                </a:lnTo>
                <a:lnTo>
                  <a:pt x="1" y="102"/>
                </a:lnTo>
                <a:lnTo>
                  <a:pt x="0" y="138"/>
                </a:lnTo>
                <a:lnTo>
                  <a:pt x="0" y="138"/>
                </a:lnTo>
                <a:lnTo>
                  <a:pt x="1" y="175"/>
                </a:lnTo>
                <a:lnTo>
                  <a:pt x="6" y="210"/>
                </a:lnTo>
                <a:lnTo>
                  <a:pt x="13" y="244"/>
                </a:lnTo>
                <a:lnTo>
                  <a:pt x="22" y="276"/>
                </a:lnTo>
                <a:lnTo>
                  <a:pt x="22" y="276"/>
                </a:lnTo>
                <a:lnTo>
                  <a:pt x="32" y="244"/>
                </a:lnTo>
                <a:lnTo>
                  <a:pt x="39" y="210"/>
                </a:lnTo>
                <a:lnTo>
                  <a:pt x="44" y="175"/>
                </a:lnTo>
                <a:lnTo>
                  <a:pt x="45" y="138"/>
                </a:lnTo>
                <a:lnTo>
                  <a:pt x="45" y="138"/>
                </a:lnTo>
                <a:lnTo>
                  <a:pt x="44" y="102"/>
                </a:lnTo>
                <a:lnTo>
                  <a:pt x="39" y="68"/>
                </a:lnTo>
                <a:lnTo>
                  <a:pt x="32" y="33"/>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3" name="Freeform 84"/>
          <p:cNvSpPr>
            <a:spLocks/>
          </p:cNvSpPr>
          <p:nvPr/>
        </p:nvSpPr>
        <p:spPr bwMode="auto">
          <a:xfrm>
            <a:off x="8531401" y="4816440"/>
            <a:ext cx="763518" cy="130722"/>
          </a:xfrm>
          <a:custGeom>
            <a:avLst/>
            <a:gdLst>
              <a:gd name="T0" fmla="*/ 140 w 280"/>
              <a:gd name="T1" fmla="*/ 0 h 45"/>
              <a:gd name="T2" fmla="*/ 140 w 280"/>
              <a:gd name="T3" fmla="*/ 0 h 45"/>
              <a:gd name="T4" fmla="*/ 122 w 280"/>
              <a:gd name="T5" fmla="*/ 0 h 45"/>
              <a:gd name="T6" fmla="*/ 103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3 w 280"/>
              <a:gd name="T25" fmla="*/ 44 h 45"/>
              <a:gd name="T26" fmla="*/ 122 w 280"/>
              <a:gd name="T27" fmla="*/ 45 h 45"/>
              <a:gd name="T28" fmla="*/ 140 w 280"/>
              <a:gd name="T29" fmla="*/ 45 h 45"/>
              <a:gd name="T30" fmla="*/ 140 w 280"/>
              <a:gd name="T31" fmla="*/ 45 h 45"/>
              <a:gd name="T32" fmla="*/ 158 w 280"/>
              <a:gd name="T33" fmla="*/ 45 h 45"/>
              <a:gd name="T34" fmla="*/ 176 w 280"/>
              <a:gd name="T35" fmla="*/ 44 h 45"/>
              <a:gd name="T36" fmla="*/ 194 w 280"/>
              <a:gd name="T37" fmla="*/ 43 h 45"/>
              <a:gd name="T38" fmla="*/ 211 w 280"/>
              <a:gd name="T39" fmla="*/ 40 h 45"/>
              <a:gd name="T40" fmla="*/ 246 w 280"/>
              <a:gd name="T41" fmla="*/ 33 h 45"/>
              <a:gd name="T42" fmla="*/ 280 w 280"/>
              <a:gd name="T43" fmla="*/ 23 h 45"/>
              <a:gd name="T44" fmla="*/ 280 w 280"/>
              <a:gd name="T45" fmla="*/ 23 h 45"/>
              <a:gd name="T46" fmla="*/ 246 w 280"/>
              <a:gd name="T47" fmla="*/ 14 h 45"/>
              <a:gd name="T48" fmla="*/ 211 w 280"/>
              <a:gd name="T49" fmla="*/ 6 h 45"/>
              <a:gd name="T50" fmla="*/ 194 w 280"/>
              <a:gd name="T51" fmla="*/ 4 h 45"/>
              <a:gd name="T52" fmla="*/ 176 w 280"/>
              <a:gd name="T53" fmla="*/ 2 h 45"/>
              <a:gd name="T54" fmla="*/ 158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3" y="2"/>
                </a:lnTo>
                <a:lnTo>
                  <a:pt x="86" y="4"/>
                </a:lnTo>
                <a:lnTo>
                  <a:pt x="68" y="6"/>
                </a:lnTo>
                <a:lnTo>
                  <a:pt x="34" y="14"/>
                </a:lnTo>
                <a:lnTo>
                  <a:pt x="0" y="23"/>
                </a:lnTo>
                <a:lnTo>
                  <a:pt x="0" y="23"/>
                </a:lnTo>
                <a:lnTo>
                  <a:pt x="34" y="33"/>
                </a:lnTo>
                <a:lnTo>
                  <a:pt x="68" y="40"/>
                </a:lnTo>
                <a:lnTo>
                  <a:pt x="86" y="43"/>
                </a:lnTo>
                <a:lnTo>
                  <a:pt x="103" y="44"/>
                </a:lnTo>
                <a:lnTo>
                  <a:pt x="122" y="45"/>
                </a:lnTo>
                <a:lnTo>
                  <a:pt x="140" y="45"/>
                </a:lnTo>
                <a:lnTo>
                  <a:pt x="140" y="45"/>
                </a:lnTo>
                <a:lnTo>
                  <a:pt x="158" y="45"/>
                </a:lnTo>
                <a:lnTo>
                  <a:pt x="176" y="44"/>
                </a:lnTo>
                <a:lnTo>
                  <a:pt x="194" y="43"/>
                </a:lnTo>
                <a:lnTo>
                  <a:pt x="211" y="40"/>
                </a:lnTo>
                <a:lnTo>
                  <a:pt x="246" y="33"/>
                </a:lnTo>
                <a:lnTo>
                  <a:pt x="280" y="23"/>
                </a:lnTo>
                <a:lnTo>
                  <a:pt x="280" y="23"/>
                </a:lnTo>
                <a:lnTo>
                  <a:pt x="246" y="14"/>
                </a:lnTo>
                <a:lnTo>
                  <a:pt x="211" y="6"/>
                </a:lnTo>
                <a:lnTo>
                  <a:pt x="194" y="4"/>
                </a:lnTo>
                <a:lnTo>
                  <a:pt x="176" y="2"/>
                </a:lnTo>
                <a:lnTo>
                  <a:pt x="158" y="0"/>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4" name="Freeform 187"/>
          <p:cNvSpPr>
            <a:spLocks/>
          </p:cNvSpPr>
          <p:nvPr/>
        </p:nvSpPr>
        <p:spPr bwMode="auto">
          <a:xfrm>
            <a:off x="9889370" y="2923838"/>
            <a:ext cx="158159" cy="289859"/>
          </a:xfrm>
          <a:custGeom>
            <a:avLst/>
            <a:gdLst>
              <a:gd name="T0" fmla="*/ 0 w 58"/>
              <a:gd name="T1" fmla="*/ 0 h 102"/>
              <a:gd name="T2" fmla="*/ 0 w 58"/>
              <a:gd name="T3" fmla="*/ 0 h 102"/>
              <a:gd name="T4" fmla="*/ 0 w 58"/>
              <a:gd name="T5" fmla="*/ 2 h 102"/>
              <a:gd name="T6" fmla="*/ 0 w 58"/>
              <a:gd name="T7" fmla="*/ 2 h 102"/>
              <a:gd name="T8" fmla="*/ 17 w 58"/>
              <a:gd name="T9" fmla="*/ 25 h 102"/>
              <a:gd name="T10" fmla="*/ 31 w 58"/>
              <a:gd name="T11" fmla="*/ 50 h 102"/>
              <a:gd name="T12" fmla="*/ 45 w 58"/>
              <a:gd name="T13" fmla="*/ 76 h 102"/>
              <a:gd name="T14" fmla="*/ 57 w 58"/>
              <a:gd name="T15" fmla="*/ 102 h 102"/>
              <a:gd name="T16" fmla="*/ 57 w 58"/>
              <a:gd name="T17" fmla="*/ 102 h 102"/>
              <a:gd name="T18" fmla="*/ 58 w 58"/>
              <a:gd name="T19" fmla="*/ 101 h 102"/>
              <a:gd name="T20" fmla="*/ 58 w 58"/>
              <a:gd name="T21" fmla="*/ 101 h 102"/>
              <a:gd name="T22" fmla="*/ 46 w 58"/>
              <a:gd name="T23" fmla="*/ 74 h 102"/>
              <a:gd name="T24" fmla="*/ 31 w 58"/>
              <a:gd name="T25" fmla="*/ 49 h 102"/>
              <a:gd name="T26" fmla="*/ 17 w 58"/>
              <a:gd name="T27" fmla="*/ 25 h 102"/>
              <a:gd name="T28" fmla="*/ 0 w 58"/>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102">
                <a:moveTo>
                  <a:pt x="0" y="0"/>
                </a:moveTo>
                <a:lnTo>
                  <a:pt x="0" y="0"/>
                </a:lnTo>
                <a:lnTo>
                  <a:pt x="0" y="2"/>
                </a:lnTo>
                <a:lnTo>
                  <a:pt x="0" y="2"/>
                </a:lnTo>
                <a:lnTo>
                  <a:pt x="17" y="25"/>
                </a:lnTo>
                <a:lnTo>
                  <a:pt x="31" y="50"/>
                </a:lnTo>
                <a:lnTo>
                  <a:pt x="45" y="76"/>
                </a:lnTo>
                <a:lnTo>
                  <a:pt x="57" y="102"/>
                </a:lnTo>
                <a:lnTo>
                  <a:pt x="57" y="102"/>
                </a:lnTo>
                <a:lnTo>
                  <a:pt x="58" y="101"/>
                </a:lnTo>
                <a:lnTo>
                  <a:pt x="58" y="101"/>
                </a:lnTo>
                <a:lnTo>
                  <a:pt x="46" y="74"/>
                </a:lnTo>
                <a:lnTo>
                  <a:pt x="31" y="49"/>
                </a:lnTo>
                <a:lnTo>
                  <a:pt x="17" y="2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5" name="Freeform 190"/>
          <p:cNvSpPr>
            <a:spLocks/>
          </p:cNvSpPr>
          <p:nvPr/>
        </p:nvSpPr>
        <p:spPr bwMode="auto">
          <a:xfrm>
            <a:off x="10047529" y="2923838"/>
            <a:ext cx="158159" cy="289859"/>
          </a:xfrm>
          <a:custGeom>
            <a:avLst/>
            <a:gdLst>
              <a:gd name="T0" fmla="*/ 57 w 57"/>
              <a:gd name="T1" fmla="*/ 0 h 102"/>
              <a:gd name="T2" fmla="*/ 57 w 57"/>
              <a:gd name="T3" fmla="*/ 0 h 102"/>
              <a:gd name="T4" fmla="*/ 40 w 57"/>
              <a:gd name="T5" fmla="*/ 25 h 102"/>
              <a:gd name="T6" fmla="*/ 25 w 57"/>
              <a:gd name="T7" fmla="*/ 49 h 102"/>
              <a:gd name="T8" fmla="*/ 11 w 57"/>
              <a:gd name="T9" fmla="*/ 74 h 102"/>
              <a:gd name="T10" fmla="*/ 0 w 57"/>
              <a:gd name="T11" fmla="*/ 101 h 102"/>
              <a:gd name="T12" fmla="*/ 0 w 57"/>
              <a:gd name="T13" fmla="*/ 101 h 102"/>
              <a:gd name="T14" fmla="*/ 0 w 57"/>
              <a:gd name="T15" fmla="*/ 102 h 102"/>
              <a:gd name="T16" fmla="*/ 0 w 57"/>
              <a:gd name="T17" fmla="*/ 102 h 102"/>
              <a:gd name="T18" fmla="*/ 12 w 57"/>
              <a:gd name="T19" fmla="*/ 76 h 102"/>
              <a:gd name="T20" fmla="*/ 25 w 57"/>
              <a:gd name="T21" fmla="*/ 50 h 102"/>
              <a:gd name="T22" fmla="*/ 40 w 57"/>
              <a:gd name="T23" fmla="*/ 25 h 102"/>
              <a:gd name="T24" fmla="*/ 57 w 57"/>
              <a:gd name="T25" fmla="*/ 2 h 102"/>
              <a:gd name="T26" fmla="*/ 57 w 57"/>
              <a:gd name="T27" fmla="*/ 2 h 102"/>
              <a:gd name="T28" fmla="*/ 57 w 57"/>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2">
                <a:moveTo>
                  <a:pt x="57" y="0"/>
                </a:moveTo>
                <a:lnTo>
                  <a:pt x="57" y="0"/>
                </a:lnTo>
                <a:lnTo>
                  <a:pt x="40" y="25"/>
                </a:lnTo>
                <a:lnTo>
                  <a:pt x="25" y="49"/>
                </a:lnTo>
                <a:lnTo>
                  <a:pt x="11" y="74"/>
                </a:lnTo>
                <a:lnTo>
                  <a:pt x="0" y="101"/>
                </a:lnTo>
                <a:lnTo>
                  <a:pt x="0" y="101"/>
                </a:lnTo>
                <a:lnTo>
                  <a:pt x="0" y="102"/>
                </a:lnTo>
                <a:lnTo>
                  <a:pt x="0" y="102"/>
                </a:lnTo>
                <a:lnTo>
                  <a:pt x="12" y="76"/>
                </a:lnTo>
                <a:lnTo>
                  <a:pt x="25" y="50"/>
                </a:lnTo>
                <a:lnTo>
                  <a:pt x="40" y="25"/>
                </a:lnTo>
                <a:lnTo>
                  <a:pt x="57" y="2"/>
                </a:lnTo>
                <a:lnTo>
                  <a:pt x="57" y="2"/>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6" name="Freeform 193"/>
          <p:cNvSpPr>
            <a:spLocks/>
          </p:cNvSpPr>
          <p:nvPr/>
        </p:nvSpPr>
        <p:spPr bwMode="auto">
          <a:xfrm>
            <a:off x="9889370" y="2690820"/>
            <a:ext cx="316314" cy="517199"/>
          </a:xfrm>
          <a:custGeom>
            <a:avLst/>
            <a:gdLst>
              <a:gd name="T0" fmla="*/ 58 w 115"/>
              <a:gd name="T1" fmla="*/ 0 h 182"/>
              <a:gd name="T2" fmla="*/ 58 w 115"/>
              <a:gd name="T3" fmla="*/ 0 h 182"/>
              <a:gd name="T4" fmla="*/ 42 w 115"/>
              <a:gd name="T5" fmla="*/ 19 h 182"/>
              <a:gd name="T6" fmla="*/ 26 w 115"/>
              <a:gd name="T7" fmla="*/ 39 h 182"/>
              <a:gd name="T8" fmla="*/ 13 w 115"/>
              <a:gd name="T9" fmla="*/ 61 h 182"/>
              <a:gd name="T10" fmla="*/ 0 w 115"/>
              <a:gd name="T11" fmla="*/ 81 h 182"/>
              <a:gd name="T12" fmla="*/ 0 w 115"/>
              <a:gd name="T13" fmla="*/ 81 h 182"/>
              <a:gd name="T14" fmla="*/ 17 w 115"/>
              <a:gd name="T15" fmla="*/ 106 h 182"/>
              <a:gd name="T16" fmla="*/ 31 w 115"/>
              <a:gd name="T17" fmla="*/ 130 h 182"/>
              <a:gd name="T18" fmla="*/ 46 w 115"/>
              <a:gd name="T19" fmla="*/ 155 h 182"/>
              <a:gd name="T20" fmla="*/ 58 w 115"/>
              <a:gd name="T21" fmla="*/ 182 h 182"/>
              <a:gd name="T22" fmla="*/ 58 w 115"/>
              <a:gd name="T23" fmla="*/ 182 h 182"/>
              <a:gd name="T24" fmla="*/ 69 w 115"/>
              <a:gd name="T25" fmla="*/ 155 h 182"/>
              <a:gd name="T26" fmla="*/ 83 w 115"/>
              <a:gd name="T27" fmla="*/ 130 h 182"/>
              <a:gd name="T28" fmla="*/ 98 w 115"/>
              <a:gd name="T29" fmla="*/ 106 h 182"/>
              <a:gd name="T30" fmla="*/ 115 w 115"/>
              <a:gd name="T31" fmla="*/ 81 h 182"/>
              <a:gd name="T32" fmla="*/ 115 w 115"/>
              <a:gd name="T33" fmla="*/ 81 h 182"/>
              <a:gd name="T34" fmla="*/ 102 w 115"/>
              <a:gd name="T35" fmla="*/ 61 h 182"/>
              <a:gd name="T36" fmla="*/ 88 w 115"/>
              <a:gd name="T37" fmla="*/ 39 h 182"/>
              <a:gd name="T38" fmla="*/ 74 w 115"/>
              <a:gd name="T39" fmla="*/ 19 h 182"/>
              <a:gd name="T40" fmla="*/ 58 w 115"/>
              <a:gd name="T4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182">
                <a:moveTo>
                  <a:pt x="58" y="0"/>
                </a:moveTo>
                <a:lnTo>
                  <a:pt x="58" y="0"/>
                </a:lnTo>
                <a:lnTo>
                  <a:pt x="42" y="19"/>
                </a:lnTo>
                <a:lnTo>
                  <a:pt x="26" y="39"/>
                </a:lnTo>
                <a:lnTo>
                  <a:pt x="13" y="61"/>
                </a:lnTo>
                <a:lnTo>
                  <a:pt x="0" y="81"/>
                </a:lnTo>
                <a:lnTo>
                  <a:pt x="0" y="81"/>
                </a:lnTo>
                <a:lnTo>
                  <a:pt x="17" y="106"/>
                </a:lnTo>
                <a:lnTo>
                  <a:pt x="31" y="130"/>
                </a:lnTo>
                <a:lnTo>
                  <a:pt x="46" y="155"/>
                </a:lnTo>
                <a:lnTo>
                  <a:pt x="58" y="182"/>
                </a:lnTo>
                <a:lnTo>
                  <a:pt x="58" y="182"/>
                </a:lnTo>
                <a:lnTo>
                  <a:pt x="69" y="155"/>
                </a:lnTo>
                <a:lnTo>
                  <a:pt x="83" y="130"/>
                </a:lnTo>
                <a:lnTo>
                  <a:pt x="98" y="106"/>
                </a:lnTo>
                <a:lnTo>
                  <a:pt x="115" y="81"/>
                </a:lnTo>
                <a:lnTo>
                  <a:pt x="115" y="81"/>
                </a:lnTo>
                <a:lnTo>
                  <a:pt x="102" y="61"/>
                </a:lnTo>
                <a:lnTo>
                  <a:pt x="88" y="39"/>
                </a:lnTo>
                <a:lnTo>
                  <a:pt x="74" y="19"/>
                </a:lnTo>
                <a:lnTo>
                  <a:pt x="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9" name="Freeform 65"/>
          <p:cNvSpPr>
            <a:spLocks/>
          </p:cNvSpPr>
          <p:nvPr/>
        </p:nvSpPr>
        <p:spPr bwMode="auto">
          <a:xfrm>
            <a:off x="10026209" y="2603102"/>
            <a:ext cx="644623" cy="662044"/>
          </a:xfrm>
          <a:custGeom>
            <a:avLst/>
            <a:gdLst>
              <a:gd name="T0" fmla="*/ 179 w 222"/>
              <a:gd name="T1" fmla="*/ 0 h 230"/>
              <a:gd name="T2" fmla="*/ 179 w 222"/>
              <a:gd name="T3" fmla="*/ 0 h 230"/>
              <a:gd name="T4" fmla="*/ 151 w 222"/>
              <a:gd name="T5" fmla="*/ 17 h 230"/>
              <a:gd name="T6" fmla="*/ 124 w 222"/>
              <a:gd name="T7" fmla="*/ 35 h 230"/>
              <a:gd name="T8" fmla="*/ 99 w 222"/>
              <a:gd name="T9" fmla="*/ 56 h 230"/>
              <a:gd name="T10" fmla="*/ 76 w 222"/>
              <a:gd name="T11" fmla="*/ 78 h 230"/>
              <a:gd name="T12" fmla="*/ 54 w 222"/>
              <a:gd name="T13" fmla="*/ 101 h 230"/>
              <a:gd name="T14" fmla="*/ 35 w 222"/>
              <a:gd name="T15" fmla="*/ 126 h 230"/>
              <a:gd name="T16" fmla="*/ 17 w 222"/>
              <a:gd name="T17" fmla="*/ 153 h 230"/>
              <a:gd name="T18" fmla="*/ 0 w 222"/>
              <a:gd name="T19" fmla="*/ 181 h 230"/>
              <a:gd name="T20" fmla="*/ 0 w 222"/>
              <a:gd name="T21" fmla="*/ 181 h 230"/>
              <a:gd name="T22" fmla="*/ 9 w 222"/>
              <a:gd name="T23" fmla="*/ 191 h 230"/>
              <a:gd name="T24" fmla="*/ 20 w 222"/>
              <a:gd name="T25" fmla="*/ 199 h 230"/>
              <a:gd name="T26" fmla="*/ 32 w 222"/>
              <a:gd name="T27" fmla="*/ 206 h 230"/>
              <a:gd name="T28" fmla="*/ 46 w 222"/>
              <a:gd name="T29" fmla="*/ 213 h 230"/>
              <a:gd name="T30" fmla="*/ 46 w 222"/>
              <a:gd name="T31" fmla="*/ 213 h 230"/>
              <a:gd name="T32" fmla="*/ 53 w 222"/>
              <a:gd name="T33" fmla="*/ 215 h 230"/>
              <a:gd name="T34" fmla="*/ 53 w 222"/>
              <a:gd name="T35" fmla="*/ 215 h 230"/>
              <a:gd name="T36" fmla="*/ 69 w 222"/>
              <a:gd name="T37" fmla="*/ 221 h 230"/>
              <a:gd name="T38" fmla="*/ 86 w 222"/>
              <a:gd name="T39" fmla="*/ 226 h 230"/>
              <a:gd name="T40" fmla="*/ 101 w 222"/>
              <a:gd name="T41" fmla="*/ 228 h 230"/>
              <a:gd name="T42" fmla="*/ 117 w 222"/>
              <a:gd name="T43" fmla="*/ 230 h 230"/>
              <a:gd name="T44" fmla="*/ 117 w 222"/>
              <a:gd name="T45" fmla="*/ 230 h 230"/>
              <a:gd name="T46" fmla="*/ 138 w 222"/>
              <a:gd name="T47" fmla="*/ 228 h 230"/>
              <a:gd name="T48" fmla="*/ 156 w 222"/>
              <a:gd name="T49" fmla="*/ 225 h 230"/>
              <a:gd name="T50" fmla="*/ 173 w 222"/>
              <a:gd name="T51" fmla="*/ 221 h 230"/>
              <a:gd name="T52" fmla="*/ 188 w 222"/>
              <a:gd name="T53" fmla="*/ 216 h 230"/>
              <a:gd name="T54" fmla="*/ 200 w 222"/>
              <a:gd name="T55" fmla="*/ 211 h 230"/>
              <a:gd name="T56" fmla="*/ 208 w 222"/>
              <a:gd name="T57" fmla="*/ 206 h 230"/>
              <a:gd name="T58" fmla="*/ 215 w 222"/>
              <a:gd name="T59" fmla="*/ 203 h 230"/>
              <a:gd name="T60" fmla="*/ 215 w 222"/>
              <a:gd name="T61" fmla="*/ 203 h 230"/>
              <a:gd name="T62" fmla="*/ 206 w 222"/>
              <a:gd name="T63" fmla="*/ 199 h 230"/>
              <a:gd name="T64" fmla="*/ 197 w 222"/>
              <a:gd name="T65" fmla="*/ 196 h 230"/>
              <a:gd name="T66" fmla="*/ 190 w 222"/>
              <a:gd name="T67" fmla="*/ 191 h 230"/>
              <a:gd name="T68" fmla="*/ 183 w 222"/>
              <a:gd name="T69" fmla="*/ 186 h 230"/>
              <a:gd name="T70" fmla="*/ 183 w 222"/>
              <a:gd name="T71" fmla="*/ 186 h 230"/>
              <a:gd name="T72" fmla="*/ 191 w 222"/>
              <a:gd name="T73" fmla="*/ 176 h 230"/>
              <a:gd name="T74" fmla="*/ 198 w 222"/>
              <a:gd name="T75" fmla="*/ 166 h 230"/>
              <a:gd name="T76" fmla="*/ 206 w 222"/>
              <a:gd name="T77" fmla="*/ 156 h 230"/>
              <a:gd name="T78" fmla="*/ 212 w 222"/>
              <a:gd name="T79" fmla="*/ 143 h 230"/>
              <a:gd name="T80" fmla="*/ 212 w 222"/>
              <a:gd name="T81" fmla="*/ 143 h 230"/>
              <a:gd name="T82" fmla="*/ 214 w 222"/>
              <a:gd name="T83" fmla="*/ 134 h 230"/>
              <a:gd name="T84" fmla="*/ 218 w 222"/>
              <a:gd name="T85" fmla="*/ 124 h 230"/>
              <a:gd name="T86" fmla="*/ 219 w 222"/>
              <a:gd name="T87" fmla="*/ 114 h 230"/>
              <a:gd name="T88" fmla="*/ 220 w 222"/>
              <a:gd name="T89" fmla="*/ 105 h 230"/>
              <a:gd name="T90" fmla="*/ 222 w 222"/>
              <a:gd name="T91" fmla="*/ 95 h 230"/>
              <a:gd name="T92" fmla="*/ 220 w 222"/>
              <a:gd name="T93" fmla="*/ 85 h 230"/>
              <a:gd name="T94" fmla="*/ 219 w 222"/>
              <a:gd name="T95" fmla="*/ 76 h 230"/>
              <a:gd name="T96" fmla="*/ 218 w 222"/>
              <a:gd name="T97" fmla="*/ 66 h 230"/>
              <a:gd name="T98" fmla="*/ 212 w 222"/>
              <a:gd name="T99" fmla="*/ 48 h 230"/>
              <a:gd name="T100" fmla="*/ 203 w 222"/>
              <a:gd name="T101" fmla="*/ 31 h 230"/>
              <a:gd name="T102" fmla="*/ 198 w 222"/>
              <a:gd name="T103" fmla="*/ 22 h 230"/>
              <a:gd name="T104" fmla="*/ 192 w 222"/>
              <a:gd name="T105" fmla="*/ 15 h 230"/>
              <a:gd name="T106" fmla="*/ 185 w 222"/>
              <a:gd name="T107" fmla="*/ 8 h 230"/>
              <a:gd name="T108" fmla="*/ 179 w 222"/>
              <a:gd name="T109"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2" h="230">
                <a:moveTo>
                  <a:pt x="179" y="0"/>
                </a:moveTo>
                <a:lnTo>
                  <a:pt x="179" y="0"/>
                </a:lnTo>
                <a:lnTo>
                  <a:pt x="151" y="17"/>
                </a:lnTo>
                <a:lnTo>
                  <a:pt x="124" y="35"/>
                </a:lnTo>
                <a:lnTo>
                  <a:pt x="99" y="56"/>
                </a:lnTo>
                <a:lnTo>
                  <a:pt x="76" y="78"/>
                </a:lnTo>
                <a:lnTo>
                  <a:pt x="54" y="101"/>
                </a:lnTo>
                <a:lnTo>
                  <a:pt x="35" y="126"/>
                </a:lnTo>
                <a:lnTo>
                  <a:pt x="17" y="153"/>
                </a:lnTo>
                <a:lnTo>
                  <a:pt x="0" y="181"/>
                </a:lnTo>
                <a:lnTo>
                  <a:pt x="0" y="181"/>
                </a:lnTo>
                <a:lnTo>
                  <a:pt x="9" y="191"/>
                </a:lnTo>
                <a:lnTo>
                  <a:pt x="20" y="199"/>
                </a:lnTo>
                <a:lnTo>
                  <a:pt x="32" y="206"/>
                </a:lnTo>
                <a:lnTo>
                  <a:pt x="46" y="213"/>
                </a:lnTo>
                <a:lnTo>
                  <a:pt x="46" y="213"/>
                </a:lnTo>
                <a:lnTo>
                  <a:pt x="53" y="215"/>
                </a:lnTo>
                <a:lnTo>
                  <a:pt x="53" y="215"/>
                </a:lnTo>
                <a:lnTo>
                  <a:pt x="69" y="221"/>
                </a:lnTo>
                <a:lnTo>
                  <a:pt x="86" y="226"/>
                </a:lnTo>
                <a:lnTo>
                  <a:pt x="101" y="228"/>
                </a:lnTo>
                <a:lnTo>
                  <a:pt x="117" y="230"/>
                </a:lnTo>
                <a:lnTo>
                  <a:pt x="117" y="230"/>
                </a:lnTo>
                <a:lnTo>
                  <a:pt x="138" y="228"/>
                </a:lnTo>
                <a:lnTo>
                  <a:pt x="156" y="225"/>
                </a:lnTo>
                <a:lnTo>
                  <a:pt x="173" y="221"/>
                </a:lnTo>
                <a:lnTo>
                  <a:pt x="188" y="216"/>
                </a:lnTo>
                <a:lnTo>
                  <a:pt x="200" y="211"/>
                </a:lnTo>
                <a:lnTo>
                  <a:pt x="208" y="206"/>
                </a:lnTo>
                <a:lnTo>
                  <a:pt x="215" y="203"/>
                </a:lnTo>
                <a:lnTo>
                  <a:pt x="215" y="203"/>
                </a:lnTo>
                <a:lnTo>
                  <a:pt x="206" y="199"/>
                </a:lnTo>
                <a:lnTo>
                  <a:pt x="197" y="196"/>
                </a:lnTo>
                <a:lnTo>
                  <a:pt x="190" y="191"/>
                </a:lnTo>
                <a:lnTo>
                  <a:pt x="183" y="186"/>
                </a:lnTo>
                <a:lnTo>
                  <a:pt x="183" y="186"/>
                </a:lnTo>
                <a:lnTo>
                  <a:pt x="191" y="176"/>
                </a:lnTo>
                <a:lnTo>
                  <a:pt x="198" y="166"/>
                </a:lnTo>
                <a:lnTo>
                  <a:pt x="206" y="156"/>
                </a:lnTo>
                <a:lnTo>
                  <a:pt x="212" y="143"/>
                </a:lnTo>
                <a:lnTo>
                  <a:pt x="212" y="143"/>
                </a:lnTo>
                <a:lnTo>
                  <a:pt x="214" y="134"/>
                </a:lnTo>
                <a:lnTo>
                  <a:pt x="218" y="124"/>
                </a:lnTo>
                <a:lnTo>
                  <a:pt x="219" y="114"/>
                </a:lnTo>
                <a:lnTo>
                  <a:pt x="220" y="105"/>
                </a:lnTo>
                <a:lnTo>
                  <a:pt x="222" y="95"/>
                </a:lnTo>
                <a:lnTo>
                  <a:pt x="220" y="85"/>
                </a:lnTo>
                <a:lnTo>
                  <a:pt x="219" y="76"/>
                </a:lnTo>
                <a:lnTo>
                  <a:pt x="218" y="66"/>
                </a:lnTo>
                <a:lnTo>
                  <a:pt x="212" y="48"/>
                </a:lnTo>
                <a:lnTo>
                  <a:pt x="203" y="31"/>
                </a:lnTo>
                <a:lnTo>
                  <a:pt x="198" y="22"/>
                </a:lnTo>
                <a:lnTo>
                  <a:pt x="192" y="15"/>
                </a:lnTo>
                <a:lnTo>
                  <a:pt x="185" y="8"/>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0" name="Freeform 66"/>
          <p:cNvSpPr>
            <a:spLocks/>
          </p:cNvSpPr>
          <p:nvPr/>
        </p:nvSpPr>
        <p:spPr bwMode="auto">
          <a:xfrm>
            <a:off x="9875217" y="2452110"/>
            <a:ext cx="2485568" cy="2485569"/>
          </a:xfrm>
          <a:custGeom>
            <a:avLst/>
            <a:gdLst>
              <a:gd name="T0" fmla="*/ 413 w 856"/>
              <a:gd name="T1" fmla="*/ 0 h 856"/>
              <a:gd name="T2" fmla="*/ 337 w 856"/>
              <a:gd name="T3" fmla="*/ 11 h 856"/>
              <a:gd name="T4" fmla="*/ 266 w 856"/>
              <a:gd name="T5" fmla="*/ 35 h 856"/>
              <a:gd name="T6" fmla="*/ 251 w 856"/>
              <a:gd name="T7" fmla="*/ 52 h 856"/>
              <a:gd name="T8" fmla="*/ 269 w 856"/>
              <a:gd name="T9" fmla="*/ 79 h 856"/>
              <a:gd name="T10" fmla="*/ 281 w 856"/>
              <a:gd name="T11" fmla="*/ 107 h 856"/>
              <a:gd name="T12" fmla="*/ 287 w 856"/>
              <a:gd name="T13" fmla="*/ 138 h 856"/>
              <a:gd name="T14" fmla="*/ 285 w 856"/>
              <a:gd name="T15" fmla="*/ 170 h 856"/>
              <a:gd name="T16" fmla="*/ 276 w 856"/>
              <a:gd name="T17" fmla="*/ 201 h 856"/>
              <a:gd name="T18" fmla="*/ 257 w 856"/>
              <a:gd name="T19" fmla="*/ 234 h 856"/>
              <a:gd name="T20" fmla="*/ 303 w 856"/>
              <a:gd name="T21" fmla="*/ 250 h 856"/>
              <a:gd name="T22" fmla="*/ 265 w 856"/>
              <a:gd name="T23" fmla="*/ 272 h 856"/>
              <a:gd name="T24" fmla="*/ 228 w 856"/>
              <a:gd name="T25" fmla="*/ 288 h 856"/>
              <a:gd name="T26" fmla="*/ 168 w 856"/>
              <a:gd name="T27" fmla="*/ 296 h 856"/>
              <a:gd name="T28" fmla="*/ 132 w 856"/>
              <a:gd name="T29" fmla="*/ 292 h 856"/>
              <a:gd name="T30" fmla="*/ 98 w 856"/>
              <a:gd name="T31" fmla="*/ 282 h 856"/>
              <a:gd name="T32" fmla="*/ 77 w 856"/>
              <a:gd name="T33" fmla="*/ 272 h 856"/>
              <a:gd name="T34" fmla="*/ 43 w 856"/>
              <a:gd name="T35" fmla="*/ 246 h 856"/>
              <a:gd name="T36" fmla="*/ 25 w 856"/>
              <a:gd name="T37" fmla="*/ 291 h 856"/>
              <a:gd name="T38" fmla="*/ 6 w 856"/>
              <a:gd name="T39" fmla="*/ 363 h 856"/>
              <a:gd name="T40" fmla="*/ 0 w 856"/>
              <a:gd name="T41" fmla="*/ 439 h 856"/>
              <a:gd name="T42" fmla="*/ 1 w 856"/>
              <a:gd name="T43" fmla="*/ 476 h 856"/>
              <a:gd name="T44" fmla="*/ 21 w 856"/>
              <a:gd name="T45" fmla="*/ 577 h 856"/>
              <a:gd name="T46" fmla="*/ 65 w 856"/>
              <a:gd name="T47" fmla="*/ 671 h 856"/>
              <a:gd name="T48" fmla="*/ 128 w 856"/>
              <a:gd name="T49" fmla="*/ 750 h 856"/>
              <a:gd name="T50" fmla="*/ 207 w 856"/>
              <a:gd name="T51" fmla="*/ 813 h 856"/>
              <a:gd name="T52" fmla="*/ 299 w 856"/>
              <a:gd name="T53" fmla="*/ 856 h 856"/>
              <a:gd name="T54" fmla="*/ 367 w 856"/>
              <a:gd name="T55" fmla="*/ 839 h 856"/>
              <a:gd name="T56" fmla="*/ 421 w 856"/>
              <a:gd name="T57" fmla="*/ 833 h 856"/>
              <a:gd name="T58" fmla="*/ 457 w 856"/>
              <a:gd name="T59" fmla="*/ 833 h 856"/>
              <a:gd name="T60" fmla="*/ 510 w 856"/>
              <a:gd name="T61" fmla="*/ 839 h 856"/>
              <a:gd name="T62" fmla="*/ 579 w 856"/>
              <a:gd name="T63" fmla="*/ 856 h 856"/>
              <a:gd name="T64" fmla="*/ 650 w 856"/>
              <a:gd name="T65" fmla="*/ 825 h 856"/>
              <a:gd name="T66" fmla="*/ 713 w 856"/>
              <a:gd name="T67" fmla="*/ 784 h 856"/>
              <a:gd name="T68" fmla="*/ 767 w 856"/>
              <a:gd name="T69" fmla="*/ 731 h 856"/>
              <a:gd name="T70" fmla="*/ 814 w 856"/>
              <a:gd name="T71" fmla="*/ 670 h 856"/>
              <a:gd name="T72" fmla="*/ 847 w 856"/>
              <a:gd name="T73" fmla="*/ 602 h 856"/>
              <a:gd name="T74" fmla="*/ 847 w 856"/>
              <a:gd name="T75" fmla="*/ 545 h 856"/>
              <a:gd name="T76" fmla="*/ 834 w 856"/>
              <a:gd name="T77" fmla="*/ 439 h 856"/>
              <a:gd name="T78" fmla="*/ 840 w 856"/>
              <a:gd name="T79" fmla="*/ 369 h 856"/>
              <a:gd name="T80" fmla="*/ 856 w 856"/>
              <a:gd name="T81" fmla="*/ 301 h 856"/>
              <a:gd name="T82" fmla="*/ 814 w 856"/>
              <a:gd name="T83" fmla="*/ 208 h 856"/>
              <a:gd name="T84" fmla="*/ 750 w 856"/>
              <a:gd name="T85" fmla="*/ 129 h 856"/>
              <a:gd name="T86" fmla="*/ 670 w 856"/>
              <a:gd name="T87" fmla="*/ 66 h 856"/>
              <a:gd name="T88" fmla="*/ 578 w 856"/>
              <a:gd name="T89" fmla="*/ 22 h 856"/>
              <a:gd name="T90" fmla="*/ 475 w 856"/>
              <a:gd name="T91" fmla="*/ 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6" h="856">
                <a:moveTo>
                  <a:pt x="439" y="0"/>
                </a:moveTo>
                <a:lnTo>
                  <a:pt x="439" y="0"/>
                </a:lnTo>
                <a:lnTo>
                  <a:pt x="413" y="0"/>
                </a:lnTo>
                <a:lnTo>
                  <a:pt x="388" y="3"/>
                </a:lnTo>
                <a:lnTo>
                  <a:pt x="362" y="6"/>
                </a:lnTo>
                <a:lnTo>
                  <a:pt x="337" y="11"/>
                </a:lnTo>
                <a:lnTo>
                  <a:pt x="313" y="18"/>
                </a:lnTo>
                <a:lnTo>
                  <a:pt x="290" y="26"/>
                </a:lnTo>
                <a:lnTo>
                  <a:pt x="266" y="35"/>
                </a:lnTo>
                <a:lnTo>
                  <a:pt x="243" y="45"/>
                </a:lnTo>
                <a:lnTo>
                  <a:pt x="243" y="45"/>
                </a:lnTo>
                <a:lnTo>
                  <a:pt x="251" y="52"/>
                </a:lnTo>
                <a:lnTo>
                  <a:pt x="258" y="61"/>
                </a:lnTo>
                <a:lnTo>
                  <a:pt x="264" y="69"/>
                </a:lnTo>
                <a:lnTo>
                  <a:pt x="269" y="79"/>
                </a:lnTo>
                <a:lnTo>
                  <a:pt x="274" y="87"/>
                </a:lnTo>
                <a:lnTo>
                  <a:pt x="277" y="97"/>
                </a:lnTo>
                <a:lnTo>
                  <a:pt x="281" y="107"/>
                </a:lnTo>
                <a:lnTo>
                  <a:pt x="283" y="118"/>
                </a:lnTo>
                <a:lnTo>
                  <a:pt x="286" y="128"/>
                </a:lnTo>
                <a:lnTo>
                  <a:pt x="287" y="138"/>
                </a:lnTo>
                <a:lnTo>
                  <a:pt x="287" y="148"/>
                </a:lnTo>
                <a:lnTo>
                  <a:pt x="286" y="159"/>
                </a:lnTo>
                <a:lnTo>
                  <a:pt x="285" y="170"/>
                </a:lnTo>
                <a:lnTo>
                  <a:pt x="283" y="181"/>
                </a:lnTo>
                <a:lnTo>
                  <a:pt x="280" y="191"/>
                </a:lnTo>
                <a:lnTo>
                  <a:pt x="276" y="201"/>
                </a:lnTo>
                <a:lnTo>
                  <a:pt x="276" y="201"/>
                </a:lnTo>
                <a:lnTo>
                  <a:pt x="268" y="218"/>
                </a:lnTo>
                <a:lnTo>
                  <a:pt x="257" y="234"/>
                </a:lnTo>
                <a:lnTo>
                  <a:pt x="257" y="234"/>
                </a:lnTo>
                <a:lnTo>
                  <a:pt x="271" y="240"/>
                </a:lnTo>
                <a:lnTo>
                  <a:pt x="303" y="250"/>
                </a:lnTo>
                <a:lnTo>
                  <a:pt x="275" y="267"/>
                </a:lnTo>
                <a:lnTo>
                  <a:pt x="275" y="267"/>
                </a:lnTo>
                <a:lnTo>
                  <a:pt x="265" y="272"/>
                </a:lnTo>
                <a:lnTo>
                  <a:pt x="256" y="277"/>
                </a:lnTo>
                <a:lnTo>
                  <a:pt x="243" y="282"/>
                </a:lnTo>
                <a:lnTo>
                  <a:pt x="228" y="288"/>
                </a:lnTo>
                <a:lnTo>
                  <a:pt x="209" y="291"/>
                </a:lnTo>
                <a:lnTo>
                  <a:pt x="190" y="295"/>
                </a:lnTo>
                <a:lnTo>
                  <a:pt x="168" y="296"/>
                </a:lnTo>
                <a:lnTo>
                  <a:pt x="168" y="296"/>
                </a:lnTo>
                <a:lnTo>
                  <a:pt x="150" y="295"/>
                </a:lnTo>
                <a:lnTo>
                  <a:pt x="132" y="292"/>
                </a:lnTo>
                <a:lnTo>
                  <a:pt x="115" y="288"/>
                </a:lnTo>
                <a:lnTo>
                  <a:pt x="98" y="282"/>
                </a:lnTo>
                <a:lnTo>
                  <a:pt x="98" y="282"/>
                </a:lnTo>
                <a:lnTo>
                  <a:pt x="91" y="278"/>
                </a:lnTo>
                <a:lnTo>
                  <a:pt x="91" y="278"/>
                </a:lnTo>
                <a:lnTo>
                  <a:pt x="77" y="272"/>
                </a:lnTo>
                <a:lnTo>
                  <a:pt x="65" y="265"/>
                </a:lnTo>
                <a:lnTo>
                  <a:pt x="54" y="256"/>
                </a:lnTo>
                <a:lnTo>
                  <a:pt x="43" y="246"/>
                </a:lnTo>
                <a:lnTo>
                  <a:pt x="43" y="246"/>
                </a:lnTo>
                <a:lnTo>
                  <a:pt x="34" y="269"/>
                </a:lnTo>
                <a:lnTo>
                  <a:pt x="25" y="291"/>
                </a:lnTo>
                <a:lnTo>
                  <a:pt x="18" y="315"/>
                </a:lnTo>
                <a:lnTo>
                  <a:pt x="11" y="339"/>
                </a:lnTo>
                <a:lnTo>
                  <a:pt x="6" y="363"/>
                </a:lnTo>
                <a:lnTo>
                  <a:pt x="2" y="388"/>
                </a:lnTo>
                <a:lnTo>
                  <a:pt x="0" y="414"/>
                </a:lnTo>
                <a:lnTo>
                  <a:pt x="0" y="439"/>
                </a:lnTo>
                <a:lnTo>
                  <a:pt x="0" y="439"/>
                </a:lnTo>
                <a:lnTo>
                  <a:pt x="0" y="457"/>
                </a:lnTo>
                <a:lnTo>
                  <a:pt x="1" y="476"/>
                </a:lnTo>
                <a:lnTo>
                  <a:pt x="6" y="511"/>
                </a:lnTo>
                <a:lnTo>
                  <a:pt x="12" y="545"/>
                </a:lnTo>
                <a:lnTo>
                  <a:pt x="21" y="577"/>
                </a:lnTo>
                <a:lnTo>
                  <a:pt x="34" y="610"/>
                </a:lnTo>
                <a:lnTo>
                  <a:pt x="48" y="641"/>
                </a:lnTo>
                <a:lnTo>
                  <a:pt x="65" y="671"/>
                </a:lnTo>
                <a:lnTo>
                  <a:pt x="85" y="699"/>
                </a:lnTo>
                <a:lnTo>
                  <a:pt x="105" y="725"/>
                </a:lnTo>
                <a:lnTo>
                  <a:pt x="128" y="750"/>
                </a:lnTo>
                <a:lnTo>
                  <a:pt x="152" y="773"/>
                </a:lnTo>
                <a:lnTo>
                  <a:pt x="179" y="793"/>
                </a:lnTo>
                <a:lnTo>
                  <a:pt x="207" y="813"/>
                </a:lnTo>
                <a:lnTo>
                  <a:pt x="236" y="830"/>
                </a:lnTo>
                <a:lnTo>
                  <a:pt x="266" y="844"/>
                </a:lnTo>
                <a:lnTo>
                  <a:pt x="299" y="856"/>
                </a:lnTo>
                <a:lnTo>
                  <a:pt x="299" y="856"/>
                </a:lnTo>
                <a:lnTo>
                  <a:pt x="333" y="847"/>
                </a:lnTo>
                <a:lnTo>
                  <a:pt x="367" y="839"/>
                </a:lnTo>
                <a:lnTo>
                  <a:pt x="385" y="837"/>
                </a:lnTo>
                <a:lnTo>
                  <a:pt x="402" y="835"/>
                </a:lnTo>
                <a:lnTo>
                  <a:pt x="421" y="833"/>
                </a:lnTo>
                <a:lnTo>
                  <a:pt x="439" y="833"/>
                </a:lnTo>
                <a:lnTo>
                  <a:pt x="439" y="833"/>
                </a:lnTo>
                <a:lnTo>
                  <a:pt x="457" y="833"/>
                </a:lnTo>
                <a:lnTo>
                  <a:pt x="475" y="835"/>
                </a:lnTo>
                <a:lnTo>
                  <a:pt x="493" y="837"/>
                </a:lnTo>
                <a:lnTo>
                  <a:pt x="510" y="839"/>
                </a:lnTo>
                <a:lnTo>
                  <a:pt x="545" y="847"/>
                </a:lnTo>
                <a:lnTo>
                  <a:pt x="579" y="856"/>
                </a:lnTo>
                <a:lnTo>
                  <a:pt x="579" y="856"/>
                </a:lnTo>
                <a:lnTo>
                  <a:pt x="604" y="847"/>
                </a:lnTo>
                <a:lnTo>
                  <a:pt x="627" y="837"/>
                </a:lnTo>
                <a:lnTo>
                  <a:pt x="650" y="825"/>
                </a:lnTo>
                <a:lnTo>
                  <a:pt x="672" y="813"/>
                </a:lnTo>
                <a:lnTo>
                  <a:pt x="692" y="798"/>
                </a:lnTo>
                <a:lnTo>
                  <a:pt x="713" y="784"/>
                </a:lnTo>
                <a:lnTo>
                  <a:pt x="732" y="767"/>
                </a:lnTo>
                <a:lnTo>
                  <a:pt x="750" y="750"/>
                </a:lnTo>
                <a:lnTo>
                  <a:pt x="767" y="731"/>
                </a:lnTo>
                <a:lnTo>
                  <a:pt x="784" y="712"/>
                </a:lnTo>
                <a:lnTo>
                  <a:pt x="799" y="691"/>
                </a:lnTo>
                <a:lnTo>
                  <a:pt x="814" y="670"/>
                </a:lnTo>
                <a:lnTo>
                  <a:pt x="826" y="648"/>
                </a:lnTo>
                <a:lnTo>
                  <a:pt x="838" y="625"/>
                </a:lnTo>
                <a:lnTo>
                  <a:pt x="847" y="602"/>
                </a:lnTo>
                <a:lnTo>
                  <a:pt x="856" y="577"/>
                </a:lnTo>
                <a:lnTo>
                  <a:pt x="856" y="577"/>
                </a:lnTo>
                <a:lnTo>
                  <a:pt x="847" y="545"/>
                </a:lnTo>
                <a:lnTo>
                  <a:pt x="840" y="511"/>
                </a:lnTo>
                <a:lnTo>
                  <a:pt x="835" y="476"/>
                </a:lnTo>
                <a:lnTo>
                  <a:pt x="834" y="439"/>
                </a:lnTo>
                <a:lnTo>
                  <a:pt x="834" y="439"/>
                </a:lnTo>
                <a:lnTo>
                  <a:pt x="835" y="403"/>
                </a:lnTo>
                <a:lnTo>
                  <a:pt x="840" y="369"/>
                </a:lnTo>
                <a:lnTo>
                  <a:pt x="847" y="334"/>
                </a:lnTo>
                <a:lnTo>
                  <a:pt x="856" y="301"/>
                </a:lnTo>
                <a:lnTo>
                  <a:pt x="856" y="301"/>
                </a:lnTo>
                <a:lnTo>
                  <a:pt x="844" y="268"/>
                </a:lnTo>
                <a:lnTo>
                  <a:pt x="830" y="238"/>
                </a:lnTo>
                <a:lnTo>
                  <a:pt x="814" y="208"/>
                </a:lnTo>
                <a:lnTo>
                  <a:pt x="794" y="180"/>
                </a:lnTo>
                <a:lnTo>
                  <a:pt x="773" y="153"/>
                </a:lnTo>
                <a:lnTo>
                  <a:pt x="750" y="129"/>
                </a:lnTo>
                <a:lnTo>
                  <a:pt x="725" y="106"/>
                </a:lnTo>
                <a:lnTo>
                  <a:pt x="699" y="85"/>
                </a:lnTo>
                <a:lnTo>
                  <a:pt x="670" y="66"/>
                </a:lnTo>
                <a:lnTo>
                  <a:pt x="641" y="49"/>
                </a:lnTo>
                <a:lnTo>
                  <a:pt x="611" y="34"/>
                </a:lnTo>
                <a:lnTo>
                  <a:pt x="578" y="22"/>
                </a:lnTo>
                <a:lnTo>
                  <a:pt x="544" y="12"/>
                </a:lnTo>
                <a:lnTo>
                  <a:pt x="510" y="5"/>
                </a:lnTo>
                <a:lnTo>
                  <a:pt x="475" y="1"/>
                </a:lnTo>
                <a:lnTo>
                  <a:pt x="457" y="0"/>
                </a:lnTo>
                <a:lnTo>
                  <a:pt x="4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 name="Freeform 69"/>
          <p:cNvSpPr>
            <a:spLocks/>
          </p:cNvSpPr>
          <p:nvPr/>
        </p:nvSpPr>
        <p:spPr bwMode="auto">
          <a:xfrm>
            <a:off x="9927482" y="2510184"/>
            <a:ext cx="743347" cy="754962"/>
          </a:xfrm>
          <a:custGeom>
            <a:avLst/>
            <a:gdLst>
              <a:gd name="T0" fmla="*/ 127 w 255"/>
              <a:gd name="T1" fmla="*/ 0 h 261"/>
              <a:gd name="T2" fmla="*/ 151 w 255"/>
              <a:gd name="T3" fmla="*/ 1 h 261"/>
              <a:gd name="T4" fmla="*/ 176 w 255"/>
              <a:gd name="T5" fmla="*/ 9 h 261"/>
              <a:gd name="T6" fmla="*/ 188 w 255"/>
              <a:gd name="T7" fmla="*/ 14 h 261"/>
              <a:gd name="T8" fmla="*/ 208 w 255"/>
              <a:gd name="T9" fmla="*/ 29 h 261"/>
              <a:gd name="T10" fmla="*/ 225 w 255"/>
              <a:gd name="T11" fmla="*/ 46 h 261"/>
              <a:gd name="T12" fmla="*/ 239 w 255"/>
              <a:gd name="T13" fmla="*/ 66 h 261"/>
              <a:gd name="T14" fmla="*/ 248 w 255"/>
              <a:gd name="T15" fmla="*/ 90 h 261"/>
              <a:gd name="T16" fmla="*/ 253 w 255"/>
              <a:gd name="T17" fmla="*/ 113 h 261"/>
              <a:gd name="T18" fmla="*/ 253 w 255"/>
              <a:gd name="T19" fmla="*/ 138 h 261"/>
              <a:gd name="T20" fmla="*/ 248 w 255"/>
              <a:gd name="T21" fmla="*/ 162 h 261"/>
              <a:gd name="T22" fmla="*/ 245 w 255"/>
              <a:gd name="T23" fmla="*/ 174 h 261"/>
              <a:gd name="T24" fmla="*/ 231 w 255"/>
              <a:gd name="T25" fmla="*/ 197 h 261"/>
              <a:gd name="T26" fmla="*/ 216 w 255"/>
              <a:gd name="T27" fmla="*/ 217 h 261"/>
              <a:gd name="T28" fmla="*/ 223 w 255"/>
              <a:gd name="T29" fmla="*/ 222 h 261"/>
              <a:gd name="T30" fmla="*/ 239 w 255"/>
              <a:gd name="T31" fmla="*/ 230 h 261"/>
              <a:gd name="T32" fmla="*/ 248 w 255"/>
              <a:gd name="T33" fmla="*/ 234 h 261"/>
              <a:gd name="T34" fmla="*/ 233 w 255"/>
              <a:gd name="T35" fmla="*/ 242 h 261"/>
              <a:gd name="T36" fmla="*/ 206 w 255"/>
              <a:gd name="T37" fmla="*/ 252 h 261"/>
              <a:gd name="T38" fmla="*/ 171 w 255"/>
              <a:gd name="T39" fmla="*/ 259 h 261"/>
              <a:gd name="T40" fmla="*/ 150 w 255"/>
              <a:gd name="T41" fmla="*/ 261 h 261"/>
              <a:gd name="T42" fmla="*/ 119 w 255"/>
              <a:gd name="T43" fmla="*/ 257 h 261"/>
              <a:gd name="T44" fmla="*/ 86 w 255"/>
              <a:gd name="T45" fmla="*/ 246 h 261"/>
              <a:gd name="T46" fmla="*/ 79 w 255"/>
              <a:gd name="T47" fmla="*/ 244 h 261"/>
              <a:gd name="T48" fmla="*/ 67 w 255"/>
              <a:gd name="T49" fmla="*/ 237 h 261"/>
              <a:gd name="T50" fmla="*/ 46 w 255"/>
              <a:gd name="T51" fmla="*/ 224 h 261"/>
              <a:gd name="T52" fmla="*/ 29 w 255"/>
              <a:gd name="T53" fmla="*/ 206 h 261"/>
              <a:gd name="T54" fmla="*/ 14 w 255"/>
              <a:gd name="T55" fmla="*/ 185 h 261"/>
              <a:gd name="T56" fmla="*/ 6 w 255"/>
              <a:gd name="T57" fmla="*/ 164 h 261"/>
              <a:gd name="T58" fmla="*/ 1 w 255"/>
              <a:gd name="T59" fmla="*/ 139 h 261"/>
              <a:gd name="T60" fmla="*/ 1 w 255"/>
              <a:gd name="T61" fmla="*/ 115 h 261"/>
              <a:gd name="T62" fmla="*/ 6 w 255"/>
              <a:gd name="T63" fmla="*/ 90 h 261"/>
              <a:gd name="T64" fmla="*/ 9 w 255"/>
              <a:gd name="T65" fmla="*/ 77 h 261"/>
              <a:gd name="T66" fmla="*/ 18 w 255"/>
              <a:gd name="T67" fmla="*/ 60 h 261"/>
              <a:gd name="T68" fmla="*/ 42 w 255"/>
              <a:gd name="T69" fmla="*/ 31 h 261"/>
              <a:gd name="T70" fmla="*/ 74 w 255"/>
              <a:gd name="T71" fmla="*/ 11 h 261"/>
              <a:gd name="T72" fmla="*/ 109 w 255"/>
              <a:gd name="T73" fmla="*/ 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61">
                <a:moveTo>
                  <a:pt x="127" y="0"/>
                </a:moveTo>
                <a:lnTo>
                  <a:pt x="127" y="0"/>
                </a:lnTo>
                <a:lnTo>
                  <a:pt x="139" y="0"/>
                </a:lnTo>
                <a:lnTo>
                  <a:pt x="151" y="1"/>
                </a:lnTo>
                <a:lnTo>
                  <a:pt x="164" y="5"/>
                </a:lnTo>
                <a:lnTo>
                  <a:pt x="176" y="9"/>
                </a:lnTo>
                <a:lnTo>
                  <a:pt x="176" y="9"/>
                </a:lnTo>
                <a:lnTo>
                  <a:pt x="188" y="14"/>
                </a:lnTo>
                <a:lnTo>
                  <a:pt x="199" y="22"/>
                </a:lnTo>
                <a:lnTo>
                  <a:pt x="208" y="29"/>
                </a:lnTo>
                <a:lnTo>
                  <a:pt x="217" y="37"/>
                </a:lnTo>
                <a:lnTo>
                  <a:pt x="225" y="46"/>
                </a:lnTo>
                <a:lnTo>
                  <a:pt x="233" y="56"/>
                </a:lnTo>
                <a:lnTo>
                  <a:pt x="239" y="66"/>
                </a:lnTo>
                <a:lnTo>
                  <a:pt x="245" y="77"/>
                </a:lnTo>
                <a:lnTo>
                  <a:pt x="248" y="90"/>
                </a:lnTo>
                <a:lnTo>
                  <a:pt x="251" y="100"/>
                </a:lnTo>
                <a:lnTo>
                  <a:pt x="253" y="113"/>
                </a:lnTo>
                <a:lnTo>
                  <a:pt x="255" y="125"/>
                </a:lnTo>
                <a:lnTo>
                  <a:pt x="253" y="138"/>
                </a:lnTo>
                <a:lnTo>
                  <a:pt x="252" y="150"/>
                </a:lnTo>
                <a:lnTo>
                  <a:pt x="248" y="162"/>
                </a:lnTo>
                <a:lnTo>
                  <a:pt x="245" y="174"/>
                </a:lnTo>
                <a:lnTo>
                  <a:pt x="245" y="174"/>
                </a:lnTo>
                <a:lnTo>
                  <a:pt x="239" y="187"/>
                </a:lnTo>
                <a:lnTo>
                  <a:pt x="231" y="197"/>
                </a:lnTo>
                <a:lnTo>
                  <a:pt x="224" y="207"/>
                </a:lnTo>
                <a:lnTo>
                  <a:pt x="216" y="217"/>
                </a:lnTo>
                <a:lnTo>
                  <a:pt x="216" y="217"/>
                </a:lnTo>
                <a:lnTo>
                  <a:pt x="223" y="222"/>
                </a:lnTo>
                <a:lnTo>
                  <a:pt x="230" y="227"/>
                </a:lnTo>
                <a:lnTo>
                  <a:pt x="239" y="230"/>
                </a:lnTo>
                <a:lnTo>
                  <a:pt x="248" y="234"/>
                </a:lnTo>
                <a:lnTo>
                  <a:pt x="248" y="234"/>
                </a:lnTo>
                <a:lnTo>
                  <a:pt x="241" y="237"/>
                </a:lnTo>
                <a:lnTo>
                  <a:pt x="233" y="242"/>
                </a:lnTo>
                <a:lnTo>
                  <a:pt x="221" y="247"/>
                </a:lnTo>
                <a:lnTo>
                  <a:pt x="206" y="252"/>
                </a:lnTo>
                <a:lnTo>
                  <a:pt x="189" y="256"/>
                </a:lnTo>
                <a:lnTo>
                  <a:pt x="171" y="259"/>
                </a:lnTo>
                <a:lnTo>
                  <a:pt x="150" y="261"/>
                </a:lnTo>
                <a:lnTo>
                  <a:pt x="150" y="261"/>
                </a:lnTo>
                <a:lnTo>
                  <a:pt x="134" y="259"/>
                </a:lnTo>
                <a:lnTo>
                  <a:pt x="119" y="257"/>
                </a:lnTo>
                <a:lnTo>
                  <a:pt x="102" y="252"/>
                </a:lnTo>
                <a:lnTo>
                  <a:pt x="86" y="246"/>
                </a:lnTo>
                <a:lnTo>
                  <a:pt x="86" y="246"/>
                </a:lnTo>
                <a:lnTo>
                  <a:pt x="79" y="244"/>
                </a:lnTo>
                <a:lnTo>
                  <a:pt x="79" y="244"/>
                </a:lnTo>
                <a:lnTo>
                  <a:pt x="67" y="237"/>
                </a:lnTo>
                <a:lnTo>
                  <a:pt x="56" y="231"/>
                </a:lnTo>
                <a:lnTo>
                  <a:pt x="46" y="224"/>
                </a:lnTo>
                <a:lnTo>
                  <a:pt x="36" y="216"/>
                </a:lnTo>
                <a:lnTo>
                  <a:pt x="29" y="206"/>
                </a:lnTo>
                <a:lnTo>
                  <a:pt x="22" y="196"/>
                </a:lnTo>
                <a:lnTo>
                  <a:pt x="14" y="185"/>
                </a:lnTo>
                <a:lnTo>
                  <a:pt x="9" y="174"/>
                </a:lnTo>
                <a:lnTo>
                  <a:pt x="6" y="164"/>
                </a:lnTo>
                <a:lnTo>
                  <a:pt x="2" y="151"/>
                </a:lnTo>
                <a:lnTo>
                  <a:pt x="1" y="139"/>
                </a:lnTo>
                <a:lnTo>
                  <a:pt x="0" y="127"/>
                </a:lnTo>
                <a:lnTo>
                  <a:pt x="1" y="115"/>
                </a:lnTo>
                <a:lnTo>
                  <a:pt x="2" y="102"/>
                </a:lnTo>
                <a:lnTo>
                  <a:pt x="6" y="90"/>
                </a:lnTo>
                <a:lnTo>
                  <a:pt x="9" y="77"/>
                </a:lnTo>
                <a:lnTo>
                  <a:pt x="9" y="77"/>
                </a:lnTo>
                <a:lnTo>
                  <a:pt x="14" y="69"/>
                </a:lnTo>
                <a:lnTo>
                  <a:pt x="18" y="60"/>
                </a:lnTo>
                <a:lnTo>
                  <a:pt x="30" y="45"/>
                </a:lnTo>
                <a:lnTo>
                  <a:pt x="42" y="31"/>
                </a:lnTo>
                <a:lnTo>
                  <a:pt x="57" y="20"/>
                </a:lnTo>
                <a:lnTo>
                  <a:pt x="74" y="11"/>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5" name="Freeform 74"/>
          <p:cNvSpPr>
            <a:spLocks/>
          </p:cNvSpPr>
          <p:nvPr/>
        </p:nvSpPr>
        <p:spPr bwMode="auto">
          <a:xfrm>
            <a:off x="12302711" y="3323220"/>
            <a:ext cx="127763" cy="801422"/>
          </a:xfrm>
          <a:custGeom>
            <a:avLst/>
            <a:gdLst>
              <a:gd name="T0" fmla="*/ 22 w 45"/>
              <a:gd name="T1" fmla="*/ 0 h 276"/>
              <a:gd name="T2" fmla="*/ 22 w 45"/>
              <a:gd name="T3" fmla="*/ 0 h 276"/>
              <a:gd name="T4" fmla="*/ 13 w 45"/>
              <a:gd name="T5" fmla="*/ 33 h 276"/>
              <a:gd name="T6" fmla="*/ 6 w 45"/>
              <a:gd name="T7" fmla="*/ 68 h 276"/>
              <a:gd name="T8" fmla="*/ 1 w 45"/>
              <a:gd name="T9" fmla="*/ 102 h 276"/>
              <a:gd name="T10" fmla="*/ 0 w 45"/>
              <a:gd name="T11" fmla="*/ 138 h 276"/>
              <a:gd name="T12" fmla="*/ 0 w 45"/>
              <a:gd name="T13" fmla="*/ 138 h 276"/>
              <a:gd name="T14" fmla="*/ 1 w 45"/>
              <a:gd name="T15" fmla="*/ 175 h 276"/>
              <a:gd name="T16" fmla="*/ 6 w 45"/>
              <a:gd name="T17" fmla="*/ 210 h 276"/>
              <a:gd name="T18" fmla="*/ 13 w 45"/>
              <a:gd name="T19" fmla="*/ 244 h 276"/>
              <a:gd name="T20" fmla="*/ 22 w 45"/>
              <a:gd name="T21" fmla="*/ 276 h 276"/>
              <a:gd name="T22" fmla="*/ 22 w 45"/>
              <a:gd name="T23" fmla="*/ 276 h 276"/>
              <a:gd name="T24" fmla="*/ 32 w 45"/>
              <a:gd name="T25" fmla="*/ 244 h 276"/>
              <a:gd name="T26" fmla="*/ 39 w 45"/>
              <a:gd name="T27" fmla="*/ 210 h 276"/>
              <a:gd name="T28" fmla="*/ 44 w 45"/>
              <a:gd name="T29" fmla="*/ 175 h 276"/>
              <a:gd name="T30" fmla="*/ 45 w 45"/>
              <a:gd name="T31" fmla="*/ 138 h 276"/>
              <a:gd name="T32" fmla="*/ 45 w 45"/>
              <a:gd name="T33" fmla="*/ 138 h 276"/>
              <a:gd name="T34" fmla="*/ 44 w 45"/>
              <a:gd name="T35" fmla="*/ 102 h 276"/>
              <a:gd name="T36" fmla="*/ 39 w 45"/>
              <a:gd name="T37" fmla="*/ 68 h 276"/>
              <a:gd name="T38" fmla="*/ 32 w 45"/>
              <a:gd name="T39" fmla="*/ 33 h 276"/>
              <a:gd name="T40" fmla="*/ 22 w 45"/>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276">
                <a:moveTo>
                  <a:pt x="22" y="0"/>
                </a:moveTo>
                <a:lnTo>
                  <a:pt x="22" y="0"/>
                </a:lnTo>
                <a:lnTo>
                  <a:pt x="13" y="33"/>
                </a:lnTo>
                <a:lnTo>
                  <a:pt x="6" y="68"/>
                </a:lnTo>
                <a:lnTo>
                  <a:pt x="1" y="102"/>
                </a:lnTo>
                <a:lnTo>
                  <a:pt x="0" y="138"/>
                </a:lnTo>
                <a:lnTo>
                  <a:pt x="0" y="138"/>
                </a:lnTo>
                <a:lnTo>
                  <a:pt x="1" y="175"/>
                </a:lnTo>
                <a:lnTo>
                  <a:pt x="6" y="210"/>
                </a:lnTo>
                <a:lnTo>
                  <a:pt x="13" y="244"/>
                </a:lnTo>
                <a:lnTo>
                  <a:pt x="22" y="276"/>
                </a:lnTo>
                <a:lnTo>
                  <a:pt x="22" y="276"/>
                </a:lnTo>
                <a:lnTo>
                  <a:pt x="32" y="244"/>
                </a:lnTo>
                <a:lnTo>
                  <a:pt x="39" y="210"/>
                </a:lnTo>
                <a:lnTo>
                  <a:pt x="44" y="175"/>
                </a:lnTo>
                <a:lnTo>
                  <a:pt x="45" y="138"/>
                </a:lnTo>
                <a:lnTo>
                  <a:pt x="45" y="138"/>
                </a:lnTo>
                <a:lnTo>
                  <a:pt x="44" y="102"/>
                </a:lnTo>
                <a:lnTo>
                  <a:pt x="39" y="68"/>
                </a:lnTo>
                <a:lnTo>
                  <a:pt x="32" y="33"/>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6" name="Freeform 84"/>
          <p:cNvSpPr>
            <a:spLocks/>
          </p:cNvSpPr>
          <p:nvPr/>
        </p:nvSpPr>
        <p:spPr bwMode="auto">
          <a:xfrm>
            <a:off x="10746327" y="4867990"/>
            <a:ext cx="813036" cy="133572"/>
          </a:xfrm>
          <a:custGeom>
            <a:avLst/>
            <a:gdLst>
              <a:gd name="T0" fmla="*/ 140 w 280"/>
              <a:gd name="T1" fmla="*/ 0 h 45"/>
              <a:gd name="T2" fmla="*/ 140 w 280"/>
              <a:gd name="T3" fmla="*/ 0 h 45"/>
              <a:gd name="T4" fmla="*/ 122 w 280"/>
              <a:gd name="T5" fmla="*/ 0 h 45"/>
              <a:gd name="T6" fmla="*/ 103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3 w 280"/>
              <a:gd name="T25" fmla="*/ 44 h 45"/>
              <a:gd name="T26" fmla="*/ 122 w 280"/>
              <a:gd name="T27" fmla="*/ 45 h 45"/>
              <a:gd name="T28" fmla="*/ 140 w 280"/>
              <a:gd name="T29" fmla="*/ 45 h 45"/>
              <a:gd name="T30" fmla="*/ 140 w 280"/>
              <a:gd name="T31" fmla="*/ 45 h 45"/>
              <a:gd name="T32" fmla="*/ 158 w 280"/>
              <a:gd name="T33" fmla="*/ 45 h 45"/>
              <a:gd name="T34" fmla="*/ 176 w 280"/>
              <a:gd name="T35" fmla="*/ 44 h 45"/>
              <a:gd name="T36" fmla="*/ 194 w 280"/>
              <a:gd name="T37" fmla="*/ 43 h 45"/>
              <a:gd name="T38" fmla="*/ 211 w 280"/>
              <a:gd name="T39" fmla="*/ 40 h 45"/>
              <a:gd name="T40" fmla="*/ 246 w 280"/>
              <a:gd name="T41" fmla="*/ 33 h 45"/>
              <a:gd name="T42" fmla="*/ 280 w 280"/>
              <a:gd name="T43" fmla="*/ 23 h 45"/>
              <a:gd name="T44" fmla="*/ 280 w 280"/>
              <a:gd name="T45" fmla="*/ 23 h 45"/>
              <a:gd name="T46" fmla="*/ 246 w 280"/>
              <a:gd name="T47" fmla="*/ 14 h 45"/>
              <a:gd name="T48" fmla="*/ 211 w 280"/>
              <a:gd name="T49" fmla="*/ 6 h 45"/>
              <a:gd name="T50" fmla="*/ 194 w 280"/>
              <a:gd name="T51" fmla="*/ 4 h 45"/>
              <a:gd name="T52" fmla="*/ 176 w 280"/>
              <a:gd name="T53" fmla="*/ 2 h 45"/>
              <a:gd name="T54" fmla="*/ 158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3" y="2"/>
                </a:lnTo>
                <a:lnTo>
                  <a:pt x="86" y="4"/>
                </a:lnTo>
                <a:lnTo>
                  <a:pt x="68" y="6"/>
                </a:lnTo>
                <a:lnTo>
                  <a:pt x="34" y="14"/>
                </a:lnTo>
                <a:lnTo>
                  <a:pt x="0" y="23"/>
                </a:lnTo>
                <a:lnTo>
                  <a:pt x="0" y="23"/>
                </a:lnTo>
                <a:lnTo>
                  <a:pt x="34" y="33"/>
                </a:lnTo>
                <a:lnTo>
                  <a:pt x="68" y="40"/>
                </a:lnTo>
                <a:lnTo>
                  <a:pt x="86" y="43"/>
                </a:lnTo>
                <a:lnTo>
                  <a:pt x="103" y="44"/>
                </a:lnTo>
                <a:lnTo>
                  <a:pt x="122" y="45"/>
                </a:lnTo>
                <a:lnTo>
                  <a:pt x="140" y="45"/>
                </a:lnTo>
                <a:lnTo>
                  <a:pt x="140" y="45"/>
                </a:lnTo>
                <a:lnTo>
                  <a:pt x="158" y="45"/>
                </a:lnTo>
                <a:lnTo>
                  <a:pt x="176" y="44"/>
                </a:lnTo>
                <a:lnTo>
                  <a:pt x="194" y="43"/>
                </a:lnTo>
                <a:lnTo>
                  <a:pt x="211" y="40"/>
                </a:lnTo>
                <a:lnTo>
                  <a:pt x="246" y="33"/>
                </a:lnTo>
                <a:lnTo>
                  <a:pt x="280" y="23"/>
                </a:lnTo>
                <a:lnTo>
                  <a:pt x="280" y="23"/>
                </a:lnTo>
                <a:lnTo>
                  <a:pt x="246" y="14"/>
                </a:lnTo>
                <a:lnTo>
                  <a:pt x="211" y="6"/>
                </a:lnTo>
                <a:lnTo>
                  <a:pt x="194" y="4"/>
                </a:lnTo>
                <a:lnTo>
                  <a:pt x="176" y="2"/>
                </a:lnTo>
                <a:lnTo>
                  <a:pt x="158" y="0"/>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7" name="Freeform 187"/>
          <p:cNvSpPr>
            <a:spLocks/>
          </p:cNvSpPr>
          <p:nvPr/>
        </p:nvSpPr>
        <p:spPr bwMode="auto">
          <a:xfrm>
            <a:off x="12192368" y="2934123"/>
            <a:ext cx="168416" cy="296179"/>
          </a:xfrm>
          <a:custGeom>
            <a:avLst/>
            <a:gdLst>
              <a:gd name="T0" fmla="*/ 0 w 58"/>
              <a:gd name="T1" fmla="*/ 0 h 102"/>
              <a:gd name="T2" fmla="*/ 0 w 58"/>
              <a:gd name="T3" fmla="*/ 0 h 102"/>
              <a:gd name="T4" fmla="*/ 0 w 58"/>
              <a:gd name="T5" fmla="*/ 2 h 102"/>
              <a:gd name="T6" fmla="*/ 0 w 58"/>
              <a:gd name="T7" fmla="*/ 2 h 102"/>
              <a:gd name="T8" fmla="*/ 17 w 58"/>
              <a:gd name="T9" fmla="*/ 25 h 102"/>
              <a:gd name="T10" fmla="*/ 31 w 58"/>
              <a:gd name="T11" fmla="*/ 50 h 102"/>
              <a:gd name="T12" fmla="*/ 45 w 58"/>
              <a:gd name="T13" fmla="*/ 76 h 102"/>
              <a:gd name="T14" fmla="*/ 57 w 58"/>
              <a:gd name="T15" fmla="*/ 102 h 102"/>
              <a:gd name="T16" fmla="*/ 57 w 58"/>
              <a:gd name="T17" fmla="*/ 102 h 102"/>
              <a:gd name="T18" fmla="*/ 58 w 58"/>
              <a:gd name="T19" fmla="*/ 101 h 102"/>
              <a:gd name="T20" fmla="*/ 58 w 58"/>
              <a:gd name="T21" fmla="*/ 101 h 102"/>
              <a:gd name="T22" fmla="*/ 46 w 58"/>
              <a:gd name="T23" fmla="*/ 74 h 102"/>
              <a:gd name="T24" fmla="*/ 31 w 58"/>
              <a:gd name="T25" fmla="*/ 49 h 102"/>
              <a:gd name="T26" fmla="*/ 17 w 58"/>
              <a:gd name="T27" fmla="*/ 25 h 102"/>
              <a:gd name="T28" fmla="*/ 0 w 58"/>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102">
                <a:moveTo>
                  <a:pt x="0" y="0"/>
                </a:moveTo>
                <a:lnTo>
                  <a:pt x="0" y="0"/>
                </a:lnTo>
                <a:lnTo>
                  <a:pt x="0" y="2"/>
                </a:lnTo>
                <a:lnTo>
                  <a:pt x="0" y="2"/>
                </a:lnTo>
                <a:lnTo>
                  <a:pt x="17" y="25"/>
                </a:lnTo>
                <a:lnTo>
                  <a:pt x="31" y="50"/>
                </a:lnTo>
                <a:lnTo>
                  <a:pt x="45" y="76"/>
                </a:lnTo>
                <a:lnTo>
                  <a:pt x="57" y="102"/>
                </a:lnTo>
                <a:lnTo>
                  <a:pt x="57" y="102"/>
                </a:lnTo>
                <a:lnTo>
                  <a:pt x="58" y="101"/>
                </a:lnTo>
                <a:lnTo>
                  <a:pt x="58" y="101"/>
                </a:lnTo>
                <a:lnTo>
                  <a:pt x="46" y="74"/>
                </a:lnTo>
                <a:lnTo>
                  <a:pt x="31" y="49"/>
                </a:lnTo>
                <a:lnTo>
                  <a:pt x="17" y="2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 name="Slayt Numarası Yer Tutucusu 1"/>
          <p:cNvSpPr>
            <a:spLocks noGrp="1"/>
          </p:cNvSpPr>
          <p:nvPr>
            <p:ph type="sldNum" sz="quarter" idx="12"/>
          </p:nvPr>
        </p:nvSpPr>
        <p:spPr/>
        <p:txBody>
          <a:bodyPr/>
          <a:lstStyle/>
          <a:p>
            <a:fld id="{F68327C5-B821-4FE9-A59A-A60D9EB59A9A}" type="slidenum">
              <a:rPr lang="en-US" smtClean="0"/>
              <a:pPr/>
              <a:t>8</a:t>
            </a:fld>
            <a:endParaRPr lang="en-US" dirty="0"/>
          </a:p>
        </p:txBody>
      </p:sp>
      <p:sp>
        <p:nvSpPr>
          <p:cNvPr id="54" name="Dikdörtgen 53"/>
          <p:cNvSpPr/>
          <p:nvPr/>
        </p:nvSpPr>
        <p:spPr>
          <a:xfrm>
            <a:off x="0" y="0"/>
            <a:ext cx="12192000" cy="90872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solidFill>
                <a:srgbClr val="C00000"/>
              </a:solidFill>
            </a:endParaRPr>
          </a:p>
        </p:txBody>
      </p:sp>
      <p:sp>
        <p:nvSpPr>
          <p:cNvPr id="55"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b="0" cap="none" dirty="0" smtClean="0">
                <a:ln w="0"/>
                <a:solidFill>
                  <a:srgbClr val="D3363C"/>
                </a:solidFill>
                <a:effectLst>
                  <a:outerShdw blurRad="38100" dist="19050" dir="2700000" algn="tl" rotWithShape="0">
                    <a:schemeClr val="dk1">
                      <a:alpha val="40000"/>
                    </a:schemeClr>
                  </a:outerShdw>
                </a:effectLst>
              </a:rPr>
              <a:t>SOSYAL ETKİNLİK MODÜLÜ</a:t>
            </a:r>
            <a:endParaRPr lang="tr-TR" sz="3600" b="0" cap="none" dirty="0">
              <a:ln w="0"/>
              <a:solidFill>
                <a:srgbClr val="D3363C"/>
              </a:solidFill>
              <a:effectLst>
                <a:outerShdw blurRad="38100" dist="19050" dir="2700000" algn="tl" rotWithShape="0">
                  <a:schemeClr val="dk1">
                    <a:alpha val="40000"/>
                  </a:schemeClr>
                </a:outerShdw>
              </a:effectLst>
            </a:endParaRPr>
          </a:p>
        </p:txBody>
      </p:sp>
      <p:pic>
        <p:nvPicPr>
          <p:cNvPr id="58" name="Resim 57" descr="Ekran Kırpm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3" y="44624"/>
            <a:ext cx="949529" cy="864096"/>
          </a:xfrm>
          <a:prstGeom prst="rect">
            <a:avLst/>
          </a:prstGeom>
        </p:spPr>
      </p:pic>
    </p:spTree>
    <p:extLst>
      <p:ext uri="{BB962C8B-B14F-4D97-AF65-F5344CB8AC3E}">
        <p14:creationId xmlns:p14="http://schemas.microsoft.com/office/powerpoint/2010/main" val="37009240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dirty="0">
                <a:solidFill>
                  <a:schemeClr val="bg1"/>
                </a:solidFill>
              </a:rPr>
              <a:t>SOSYAL ETKİNLİK MODÜLÜ</a:t>
            </a:r>
          </a:p>
        </p:txBody>
      </p:sp>
      <p:sp>
        <p:nvSpPr>
          <p:cNvPr id="45" name="Title 3"/>
          <p:cNvSpPr>
            <a:spLocks noGrp="1"/>
          </p:cNvSpPr>
          <p:nvPr>
            <p:ph type="title"/>
          </p:nvPr>
        </p:nvSpPr>
        <p:spPr>
          <a:xfrm>
            <a:off x="415196" y="957756"/>
            <a:ext cx="9601200" cy="617612"/>
          </a:xfrm>
        </p:spPr>
        <p:txBody>
          <a:bodyPr/>
          <a:lstStyle/>
          <a:p>
            <a:r>
              <a:rPr lang="tr-TR" sz="2400" dirty="0" smtClean="0">
                <a:latin typeface="Times New Roman" panose="02020603050405020304" pitchFamily="18" charset="0"/>
                <a:cs typeface="Times New Roman" panose="02020603050405020304" pitchFamily="18" charset="0"/>
              </a:rPr>
              <a:t>SOSYAL ETKİNLİK ALANLARI</a:t>
            </a:r>
            <a:endParaRPr lang="en-US" sz="2400" dirty="0">
              <a:latin typeface="Times New Roman" panose="02020603050405020304" pitchFamily="18" charset="0"/>
              <a:cs typeface="Times New Roman" panose="02020603050405020304" pitchFamily="18" charset="0"/>
            </a:endParaRPr>
          </a:p>
        </p:txBody>
      </p:sp>
      <p:sp>
        <p:nvSpPr>
          <p:cNvPr id="52" name="Freeform 65"/>
          <p:cNvSpPr>
            <a:spLocks/>
          </p:cNvSpPr>
          <p:nvPr/>
        </p:nvSpPr>
        <p:spPr bwMode="auto">
          <a:xfrm>
            <a:off x="598236" y="2569860"/>
            <a:ext cx="605362" cy="647917"/>
          </a:xfrm>
          <a:custGeom>
            <a:avLst/>
            <a:gdLst>
              <a:gd name="T0" fmla="*/ 179 w 222"/>
              <a:gd name="T1" fmla="*/ 0 h 230"/>
              <a:gd name="T2" fmla="*/ 179 w 222"/>
              <a:gd name="T3" fmla="*/ 0 h 230"/>
              <a:gd name="T4" fmla="*/ 151 w 222"/>
              <a:gd name="T5" fmla="*/ 17 h 230"/>
              <a:gd name="T6" fmla="*/ 124 w 222"/>
              <a:gd name="T7" fmla="*/ 35 h 230"/>
              <a:gd name="T8" fmla="*/ 99 w 222"/>
              <a:gd name="T9" fmla="*/ 56 h 230"/>
              <a:gd name="T10" fmla="*/ 76 w 222"/>
              <a:gd name="T11" fmla="*/ 78 h 230"/>
              <a:gd name="T12" fmla="*/ 54 w 222"/>
              <a:gd name="T13" fmla="*/ 101 h 230"/>
              <a:gd name="T14" fmla="*/ 35 w 222"/>
              <a:gd name="T15" fmla="*/ 126 h 230"/>
              <a:gd name="T16" fmla="*/ 17 w 222"/>
              <a:gd name="T17" fmla="*/ 153 h 230"/>
              <a:gd name="T18" fmla="*/ 0 w 222"/>
              <a:gd name="T19" fmla="*/ 181 h 230"/>
              <a:gd name="T20" fmla="*/ 0 w 222"/>
              <a:gd name="T21" fmla="*/ 181 h 230"/>
              <a:gd name="T22" fmla="*/ 9 w 222"/>
              <a:gd name="T23" fmla="*/ 191 h 230"/>
              <a:gd name="T24" fmla="*/ 20 w 222"/>
              <a:gd name="T25" fmla="*/ 199 h 230"/>
              <a:gd name="T26" fmla="*/ 32 w 222"/>
              <a:gd name="T27" fmla="*/ 206 h 230"/>
              <a:gd name="T28" fmla="*/ 46 w 222"/>
              <a:gd name="T29" fmla="*/ 213 h 230"/>
              <a:gd name="T30" fmla="*/ 46 w 222"/>
              <a:gd name="T31" fmla="*/ 213 h 230"/>
              <a:gd name="T32" fmla="*/ 53 w 222"/>
              <a:gd name="T33" fmla="*/ 215 h 230"/>
              <a:gd name="T34" fmla="*/ 53 w 222"/>
              <a:gd name="T35" fmla="*/ 215 h 230"/>
              <a:gd name="T36" fmla="*/ 69 w 222"/>
              <a:gd name="T37" fmla="*/ 221 h 230"/>
              <a:gd name="T38" fmla="*/ 86 w 222"/>
              <a:gd name="T39" fmla="*/ 226 h 230"/>
              <a:gd name="T40" fmla="*/ 101 w 222"/>
              <a:gd name="T41" fmla="*/ 228 h 230"/>
              <a:gd name="T42" fmla="*/ 117 w 222"/>
              <a:gd name="T43" fmla="*/ 230 h 230"/>
              <a:gd name="T44" fmla="*/ 117 w 222"/>
              <a:gd name="T45" fmla="*/ 230 h 230"/>
              <a:gd name="T46" fmla="*/ 138 w 222"/>
              <a:gd name="T47" fmla="*/ 228 h 230"/>
              <a:gd name="T48" fmla="*/ 156 w 222"/>
              <a:gd name="T49" fmla="*/ 225 h 230"/>
              <a:gd name="T50" fmla="*/ 173 w 222"/>
              <a:gd name="T51" fmla="*/ 221 h 230"/>
              <a:gd name="T52" fmla="*/ 188 w 222"/>
              <a:gd name="T53" fmla="*/ 216 h 230"/>
              <a:gd name="T54" fmla="*/ 200 w 222"/>
              <a:gd name="T55" fmla="*/ 211 h 230"/>
              <a:gd name="T56" fmla="*/ 208 w 222"/>
              <a:gd name="T57" fmla="*/ 206 h 230"/>
              <a:gd name="T58" fmla="*/ 215 w 222"/>
              <a:gd name="T59" fmla="*/ 203 h 230"/>
              <a:gd name="T60" fmla="*/ 215 w 222"/>
              <a:gd name="T61" fmla="*/ 203 h 230"/>
              <a:gd name="T62" fmla="*/ 206 w 222"/>
              <a:gd name="T63" fmla="*/ 199 h 230"/>
              <a:gd name="T64" fmla="*/ 197 w 222"/>
              <a:gd name="T65" fmla="*/ 196 h 230"/>
              <a:gd name="T66" fmla="*/ 190 w 222"/>
              <a:gd name="T67" fmla="*/ 191 h 230"/>
              <a:gd name="T68" fmla="*/ 183 w 222"/>
              <a:gd name="T69" fmla="*/ 186 h 230"/>
              <a:gd name="T70" fmla="*/ 183 w 222"/>
              <a:gd name="T71" fmla="*/ 186 h 230"/>
              <a:gd name="T72" fmla="*/ 191 w 222"/>
              <a:gd name="T73" fmla="*/ 176 h 230"/>
              <a:gd name="T74" fmla="*/ 198 w 222"/>
              <a:gd name="T75" fmla="*/ 166 h 230"/>
              <a:gd name="T76" fmla="*/ 206 w 222"/>
              <a:gd name="T77" fmla="*/ 156 h 230"/>
              <a:gd name="T78" fmla="*/ 212 w 222"/>
              <a:gd name="T79" fmla="*/ 143 h 230"/>
              <a:gd name="T80" fmla="*/ 212 w 222"/>
              <a:gd name="T81" fmla="*/ 143 h 230"/>
              <a:gd name="T82" fmla="*/ 214 w 222"/>
              <a:gd name="T83" fmla="*/ 134 h 230"/>
              <a:gd name="T84" fmla="*/ 218 w 222"/>
              <a:gd name="T85" fmla="*/ 124 h 230"/>
              <a:gd name="T86" fmla="*/ 219 w 222"/>
              <a:gd name="T87" fmla="*/ 114 h 230"/>
              <a:gd name="T88" fmla="*/ 220 w 222"/>
              <a:gd name="T89" fmla="*/ 105 h 230"/>
              <a:gd name="T90" fmla="*/ 222 w 222"/>
              <a:gd name="T91" fmla="*/ 95 h 230"/>
              <a:gd name="T92" fmla="*/ 220 w 222"/>
              <a:gd name="T93" fmla="*/ 85 h 230"/>
              <a:gd name="T94" fmla="*/ 219 w 222"/>
              <a:gd name="T95" fmla="*/ 76 h 230"/>
              <a:gd name="T96" fmla="*/ 218 w 222"/>
              <a:gd name="T97" fmla="*/ 66 h 230"/>
              <a:gd name="T98" fmla="*/ 212 w 222"/>
              <a:gd name="T99" fmla="*/ 48 h 230"/>
              <a:gd name="T100" fmla="*/ 203 w 222"/>
              <a:gd name="T101" fmla="*/ 31 h 230"/>
              <a:gd name="T102" fmla="*/ 198 w 222"/>
              <a:gd name="T103" fmla="*/ 22 h 230"/>
              <a:gd name="T104" fmla="*/ 192 w 222"/>
              <a:gd name="T105" fmla="*/ 15 h 230"/>
              <a:gd name="T106" fmla="*/ 185 w 222"/>
              <a:gd name="T107" fmla="*/ 8 h 230"/>
              <a:gd name="T108" fmla="*/ 179 w 222"/>
              <a:gd name="T109"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2" h="230">
                <a:moveTo>
                  <a:pt x="179" y="0"/>
                </a:moveTo>
                <a:lnTo>
                  <a:pt x="179" y="0"/>
                </a:lnTo>
                <a:lnTo>
                  <a:pt x="151" y="17"/>
                </a:lnTo>
                <a:lnTo>
                  <a:pt x="124" y="35"/>
                </a:lnTo>
                <a:lnTo>
                  <a:pt x="99" y="56"/>
                </a:lnTo>
                <a:lnTo>
                  <a:pt x="76" y="78"/>
                </a:lnTo>
                <a:lnTo>
                  <a:pt x="54" y="101"/>
                </a:lnTo>
                <a:lnTo>
                  <a:pt x="35" y="126"/>
                </a:lnTo>
                <a:lnTo>
                  <a:pt x="17" y="153"/>
                </a:lnTo>
                <a:lnTo>
                  <a:pt x="0" y="181"/>
                </a:lnTo>
                <a:lnTo>
                  <a:pt x="0" y="181"/>
                </a:lnTo>
                <a:lnTo>
                  <a:pt x="9" y="191"/>
                </a:lnTo>
                <a:lnTo>
                  <a:pt x="20" y="199"/>
                </a:lnTo>
                <a:lnTo>
                  <a:pt x="32" y="206"/>
                </a:lnTo>
                <a:lnTo>
                  <a:pt x="46" y="213"/>
                </a:lnTo>
                <a:lnTo>
                  <a:pt x="46" y="213"/>
                </a:lnTo>
                <a:lnTo>
                  <a:pt x="53" y="215"/>
                </a:lnTo>
                <a:lnTo>
                  <a:pt x="53" y="215"/>
                </a:lnTo>
                <a:lnTo>
                  <a:pt x="69" y="221"/>
                </a:lnTo>
                <a:lnTo>
                  <a:pt x="86" y="226"/>
                </a:lnTo>
                <a:lnTo>
                  <a:pt x="101" y="228"/>
                </a:lnTo>
                <a:lnTo>
                  <a:pt x="117" y="230"/>
                </a:lnTo>
                <a:lnTo>
                  <a:pt x="117" y="230"/>
                </a:lnTo>
                <a:lnTo>
                  <a:pt x="138" y="228"/>
                </a:lnTo>
                <a:lnTo>
                  <a:pt x="156" y="225"/>
                </a:lnTo>
                <a:lnTo>
                  <a:pt x="173" y="221"/>
                </a:lnTo>
                <a:lnTo>
                  <a:pt x="188" y="216"/>
                </a:lnTo>
                <a:lnTo>
                  <a:pt x="200" y="211"/>
                </a:lnTo>
                <a:lnTo>
                  <a:pt x="208" y="206"/>
                </a:lnTo>
                <a:lnTo>
                  <a:pt x="215" y="203"/>
                </a:lnTo>
                <a:lnTo>
                  <a:pt x="215" y="203"/>
                </a:lnTo>
                <a:lnTo>
                  <a:pt x="206" y="199"/>
                </a:lnTo>
                <a:lnTo>
                  <a:pt x="197" y="196"/>
                </a:lnTo>
                <a:lnTo>
                  <a:pt x="190" y="191"/>
                </a:lnTo>
                <a:lnTo>
                  <a:pt x="183" y="186"/>
                </a:lnTo>
                <a:lnTo>
                  <a:pt x="183" y="186"/>
                </a:lnTo>
                <a:lnTo>
                  <a:pt x="191" y="176"/>
                </a:lnTo>
                <a:lnTo>
                  <a:pt x="198" y="166"/>
                </a:lnTo>
                <a:lnTo>
                  <a:pt x="206" y="156"/>
                </a:lnTo>
                <a:lnTo>
                  <a:pt x="212" y="143"/>
                </a:lnTo>
                <a:lnTo>
                  <a:pt x="212" y="143"/>
                </a:lnTo>
                <a:lnTo>
                  <a:pt x="214" y="134"/>
                </a:lnTo>
                <a:lnTo>
                  <a:pt x="218" y="124"/>
                </a:lnTo>
                <a:lnTo>
                  <a:pt x="219" y="114"/>
                </a:lnTo>
                <a:lnTo>
                  <a:pt x="220" y="105"/>
                </a:lnTo>
                <a:lnTo>
                  <a:pt x="222" y="95"/>
                </a:lnTo>
                <a:lnTo>
                  <a:pt x="220" y="85"/>
                </a:lnTo>
                <a:lnTo>
                  <a:pt x="219" y="76"/>
                </a:lnTo>
                <a:lnTo>
                  <a:pt x="218" y="66"/>
                </a:lnTo>
                <a:lnTo>
                  <a:pt x="212" y="48"/>
                </a:lnTo>
                <a:lnTo>
                  <a:pt x="203" y="31"/>
                </a:lnTo>
                <a:lnTo>
                  <a:pt x="198" y="22"/>
                </a:lnTo>
                <a:lnTo>
                  <a:pt x="192" y="15"/>
                </a:lnTo>
                <a:lnTo>
                  <a:pt x="185" y="8"/>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 name="Freeform 66"/>
          <p:cNvSpPr>
            <a:spLocks/>
          </p:cNvSpPr>
          <p:nvPr/>
        </p:nvSpPr>
        <p:spPr bwMode="auto">
          <a:xfrm>
            <a:off x="447243" y="2457779"/>
            <a:ext cx="2334183" cy="2432532"/>
          </a:xfrm>
          <a:custGeom>
            <a:avLst/>
            <a:gdLst>
              <a:gd name="T0" fmla="*/ 413 w 856"/>
              <a:gd name="T1" fmla="*/ 0 h 856"/>
              <a:gd name="T2" fmla="*/ 337 w 856"/>
              <a:gd name="T3" fmla="*/ 11 h 856"/>
              <a:gd name="T4" fmla="*/ 266 w 856"/>
              <a:gd name="T5" fmla="*/ 35 h 856"/>
              <a:gd name="T6" fmla="*/ 251 w 856"/>
              <a:gd name="T7" fmla="*/ 52 h 856"/>
              <a:gd name="T8" fmla="*/ 269 w 856"/>
              <a:gd name="T9" fmla="*/ 79 h 856"/>
              <a:gd name="T10" fmla="*/ 281 w 856"/>
              <a:gd name="T11" fmla="*/ 107 h 856"/>
              <a:gd name="T12" fmla="*/ 287 w 856"/>
              <a:gd name="T13" fmla="*/ 138 h 856"/>
              <a:gd name="T14" fmla="*/ 285 w 856"/>
              <a:gd name="T15" fmla="*/ 170 h 856"/>
              <a:gd name="T16" fmla="*/ 276 w 856"/>
              <a:gd name="T17" fmla="*/ 201 h 856"/>
              <a:gd name="T18" fmla="*/ 257 w 856"/>
              <a:gd name="T19" fmla="*/ 234 h 856"/>
              <a:gd name="T20" fmla="*/ 303 w 856"/>
              <a:gd name="T21" fmla="*/ 250 h 856"/>
              <a:gd name="T22" fmla="*/ 265 w 856"/>
              <a:gd name="T23" fmla="*/ 272 h 856"/>
              <a:gd name="T24" fmla="*/ 228 w 856"/>
              <a:gd name="T25" fmla="*/ 288 h 856"/>
              <a:gd name="T26" fmla="*/ 168 w 856"/>
              <a:gd name="T27" fmla="*/ 296 h 856"/>
              <a:gd name="T28" fmla="*/ 132 w 856"/>
              <a:gd name="T29" fmla="*/ 292 h 856"/>
              <a:gd name="T30" fmla="*/ 98 w 856"/>
              <a:gd name="T31" fmla="*/ 282 h 856"/>
              <a:gd name="T32" fmla="*/ 77 w 856"/>
              <a:gd name="T33" fmla="*/ 272 h 856"/>
              <a:gd name="T34" fmla="*/ 43 w 856"/>
              <a:gd name="T35" fmla="*/ 246 h 856"/>
              <a:gd name="T36" fmla="*/ 25 w 856"/>
              <a:gd name="T37" fmla="*/ 291 h 856"/>
              <a:gd name="T38" fmla="*/ 6 w 856"/>
              <a:gd name="T39" fmla="*/ 363 h 856"/>
              <a:gd name="T40" fmla="*/ 0 w 856"/>
              <a:gd name="T41" fmla="*/ 439 h 856"/>
              <a:gd name="T42" fmla="*/ 1 w 856"/>
              <a:gd name="T43" fmla="*/ 476 h 856"/>
              <a:gd name="T44" fmla="*/ 21 w 856"/>
              <a:gd name="T45" fmla="*/ 577 h 856"/>
              <a:gd name="T46" fmla="*/ 65 w 856"/>
              <a:gd name="T47" fmla="*/ 671 h 856"/>
              <a:gd name="T48" fmla="*/ 128 w 856"/>
              <a:gd name="T49" fmla="*/ 750 h 856"/>
              <a:gd name="T50" fmla="*/ 207 w 856"/>
              <a:gd name="T51" fmla="*/ 813 h 856"/>
              <a:gd name="T52" fmla="*/ 299 w 856"/>
              <a:gd name="T53" fmla="*/ 856 h 856"/>
              <a:gd name="T54" fmla="*/ 367 w 856"/>
              <a:gd name="T55" fmla="*/ 839 h 856"/>
              <a:gd name="T56" fmla="*/ 421 w 856"/>
              <a:gd name="T57" fmla="*/ 833 h 856"/>
              <a:gd name="T58" fmla="*/ 457 w 856"/>
              <a:gd name="T59" fmla="*/ 833 h 856"/>
              <a:gd name="T60" fmla="*/ 510 w 856"/>
              <a:gd name="T61" fmla="*/ 839 h 856"/>
              <a:gd name="T62" fmla="*/ 579 w 856"/>
              <a:gd name="T63" fmla="*/ 856 h 856"/>
              <a:gd name="T64" fmla="*/ 650 w 856"/>
              <a:gd name="T65" fmla="*/ 825 h 856"/>
              <a:gd name="T66" fmla="*/ 713 w 856"/>
              <a:gd name="T67" fmla="*/ 784 h 856"/>
              <a:gd name="T68" fmla="*/ 767 w 856"/>
              <a:gd name="T69" fmla="*/ 731 h 856"/>
              <a:gd name="T70" fmla="*/ 814 w 856"/>
              <a:gd name="T71" fmla="*/ 670 h 856"/>
              <a:gd name="T72" fmla="*/ 847 w 856"/>
              <a:gd name="T73" fmla="*/ 602 h 856"/>
              <a:gd name="T74" fmla="*/ 847 w 856"/>
              <a:gd name="T75" fmla="*/ 545 h 856"/>
              <a:gd name="T76" fmla="*/ 834 w 856"/>
              <a:gd name="T77" fmla="*/ 439 h 856"/>
              <a:gd name="T78" fmla="*/ 840 w 856"/>
              <a:gd name="T79" fmla="*/ 369 h 856"/>
              <a:gd name="T80" fmla="*/ 856 w 856"/>
              <a:gd name="T81" fmla="*/ 301 h 856"/>
              <a:gd name="T82" fmla="*/ 814 w 856"/>
              <a:gd name="T83" fmla="*/ 208 h 856"/>
              <a:gd name="T84" fmla="*/ 750 w 856"/>
              <a:gd name="T85" fmla="*/ 129 h 856"/>
              <a:gd name="T86" fmla="*/ 670 w 856"/>
              <a:gd name="T87" fmla="*/ 66 h 856"/>
              <a:gd name="T88" fmla="*/ 578 w 856"/>
              <a:gd name="T89" fmla="*/ 22 h 856"/>
              <a:gd name="T90" fmla="*/ 475 w 856"/>
              <a:gd name="T91" fmla="*/ 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6" h="856">
                <a:moveTo>
                  <a:pt x="439" y="0"/>
                </a:moveTo>
                <a:lnTo>
                  <a:pt x="439" y="0"/>
                </a:lnTo>
                <a:lnTo>
                  <a:pt x="413" y="0"/>
                </a:lnTo>
                <a:lnTo>
                  <a:pt x="388" y="3"/>
                </a:lnTo>
                <a:lnTo>
                  <a:pt x="362" y="6"/>
                </a:lnTo>
                <a:lnTo>
                  <a:pt x="337" y="11"/>
                </a:lnTo>
                <a:lnTo>
                  <a:pt x="313" y="18"/>
                </a:lnTo>
                <a:lnTo>
                  <a:pt x="290" y="26"/>
                </a:lnTo>
                <a:lnTo>
                  <a:pt x="266" y="35"/>
                </a:lnTo>
                <a:lnTo>
                  <a:pt x="243" y="45"/>
                </a:lnTo>
                <a:lnTo>
                  <a:pt x="243" y="45"/>
                </a:lnTo>
                <a:lnTo>
                  <a:pt x="251" y="52"/>
                </a:lnTo>
                <a:lnTo>
                  <a:pt x="258" y="61"/>
                </a:lnTo>
                <a:lnTo>
                  <a:pt x="264" y="69"/>
                </a:lnTo>
                <a:lnTo>
                  <a:pt x="269" y="79"/>
                </a:lnTo>
                <a:lnTo>
                  <a:pt x="274" y="87"/>
                </a:lnTo>
                <a:lnTo>
                  <a:pt x="277" y="97"/>
                </a:lnTo>
                <a:lnTo>
                  <a:pt x="281" y="107"/>
                </a:lnTo>
                <a:lnTo>
                  <a:pt x="283" y="118"/>
                </a:lnTo>
                <a:lnTo>
                  <a:pt x="286" y="128"/>
                </a:lnTo>
                <a:lnTo>
                  <a:pt x="287" y="138"/>
                </a:lnTo>
                <a:lnTo>
                  <a:pt x="287" y="148"/>
                </a:lnTo>
                <a:lnTo>
                  <a:pt x="286" y="159"/>
                </a:lnTo>
                <a:lnTo>
                  <a:pt x="285" y="170"/>
                </a:lnTo>
                <a:lnTo>
                  <a:pt x="283" y="181"/>
                </a:lnTo>
                <a:lnTo>
                  <a:pt x="280" y="191"/>
                </a:lnTo>
                <a:lnTo>
                  <a:pt x="276" y="201"/>
                </a:lnTo>
                <a:lnTo>
                  <a:pt x="276" y="201"/>
                </a:lnTo>
                <a:lnTo>
                  <a:pt x="268" y="218"/>
                </a:lnTo>
                <a:lnTo>
                  <a:pt x="257" y="234"/>
                </a:lnTo>
                <a:lnTo>
                  <a:pt x="257" y="234"/>
                </a:lnTo>
                <a:lnTo>
                  <a:pt x="271" y="240"/>
                </a:lnTo>
                <a:lnTo>
                  <a:pt x="303" y="250"/>
                </a:lnTo>
                <a:lnTo>
                  <a:pt x="275" y="267"/>
                </a:lnTo>
                <a:lnTo>
                  <a:pt x="275" y="267"/>
                </a:lnTo>
                <a:lnTo>
                  <a:pt x="265" y="272"/>
                </a:lnTo>
                <a:lnTo>
                  <a:pt x="256" y="277"/>
                </a:lnTo>
                <a:lnTo>
                  <a:pt x="243" y="282"/>
                </a:lnTo>
                <a:lnTo>
                  <a:pt x="228" y="288"/>
                </a:lnTo>
                <a:lnTo>
                  <a:pt x="209" y="291"/>
                </a:lnTo>
                <a:lnTo>
                  <a:pt x="190" y="295"/>
                </a:lnTo>
                <a:lnTo>
                  <a:pt x="168" y="296"/>
                </a:lnTo>
                <a:lnTo>
                  <a:pt x="168" y="296"/>
                </a:lnTo>
                <a:lnTo>
                  <a:pt x="150" y="295"/>
                </a:lnTo>
                <a:lnTo>
                  <a:pt x="132" y="292"/>
                </a:lnTo>
                <a:lnTo>
                  <a:pt x="115" y="288"/>
                </a:lnTo>
                <a:lnTo>
                  <a:pt x="98" y="282"/>
                </a:lnTo>
                <a:lnTo>
                  <a:pt x="98" y="282"/>
                </a:lnTo>
                <a:lnTo>
                  <a:pt x="91" y="278"/>
                </a:lnTo>
                <a:lnTo>
                  <a:pt x="91" y="278"/>
                </a:lnTo>
                <a:lnTo>
                  <a:pt x="77" y="272"/>
                </a:lnTo>
                <a:lnTo>
                  <a:pt x="65" y="265"/>
                </a:lnTo>
                <a:lnTo>
                  <a:pt x="54" y="256"/>
                </a:lnTo>
                <a:lnTo>
                  <a:pt x="43" y="246"/>
                </a:lnTo>
                <a:lnTo>
                  <a:pt x="43" y="246"/>
                </a:lnTo>
                <a:lnTo>
                  <a:pt x="34" y="269"/>
                </a:lnTo>
                <a:lnTo>
                  <a:pt x="25" y="291"/>
                </a:lnTo>
                <a:lnTo>
                  <a:pt x="18" y="315"/>
                </a:lnTo>
                <a:lnTo>
                  <a:pt x="11" y="339"/>
                </a:lnTo>
                <a:lnTo>
                  <a:pt x="6" y="363"/>
                </a:lnTo>
                <a:lnTo>
                  <a:pt x="2" y="388"/>
                </a:lnTo>
                <a:lnTo>
                  <a:pt x="0" y="414"/>
                </a:lnTo>
                <a:lnTo>
                  <a:pt x="0" y="439"/>
                </a:lnTo>
                <a:lnTo>
                  <a:pt x="0" y="439"/>
                </a:lnTo>
                <a:lnTo>
                  <a:pt x="0" y="457"/>
                </a:lnTo>
                <a:lnTo>
                  <a:pt x="1" y="476"/>
                </a:lnTo>
                <a:lnTo>
                  <a:pt x="6" y="511"/>
                </a:lnTo>
                <a:lnTo>
                  <a:pt x="12" y="545"/>
                </a:lnTo>
                <a:lnTo>
                  <a:pt x="21" y="577"/>
                </a:lnTo>
                <a:lnTo>
                  <a:pt x="34" y="610"/>
                </a:lnTo>
                <a:lnTo>
                  <a:pt x="48" y="641"/>
                </a:lnTo>
                <a:lnTo>
                  <a:pt x="65" y="671"/>
                </a:lnTo>
                <a:lnTo>
                  <a:pt x="85" y="699"/>
                </a:lnTo>
                <a:lnTo>
                  <a:pt x="105" y="725"/>
                </a:lnTo>
                <a:lnTo>
                  <a:pt x="128" y="750"/>
                </a:lnTo>
                <a:lnTo>
                  <a:pt x="152" y="773"/>
                </a:lnTo>
                <a:lnTo>
                  <a:pt x="179" y="793"/>
                </a:lnTo>
                <a:lnTo>
                  <a:pt x="207" y="813"/>
                </a:lnTo>
                <a:lnTo>
                  <a:pt x="236" y="830"/>
                </a:lnTo>
                <a:lnTo>
                  <a:pt x="266" y="844"/>
                </a:lnTo>
                <a:lnTo>
                  <a:pt x="299" y="856"/>
                </a:lnTo>
                <a:lnTo>
                  <a:pt x="299" y="856"/>
                </a:lnTo>
                <a:lnTo>
                  <a:pt x="333" y="847"/>
                </a:lnTo>
                <a:lnTo>
                  <a:pt x="367" y="839"/>
                </a:lnTo>
                <a:lnTo>
                  <a:pt x="385" y="837"/>
                </a:lnTo>
                <a:lnTo>
                  <a:pt x="402" y="835"/>
                </a:lnTo>
                <a:lnTo>
                  <a:pt x="421" y="833"/>
                </a:lnTo>
                <a:lnTo>
                  <a:pt x="439" y="833"/>
                </a:lnTo>
                <a:lnTo>
                  <a:pt x="439" y="833"/>
                </a:lnTo>
                <a:lnTo>
                  <a:pt x="457" y="833"/>
                </a:lnTo>
                <a:lnTo>
                  <a:pt x="475" y="835"/>
                </a:lnTo>
                <a:lnTo>
                  <a:pt x="493" y="837"/>
                </a:lnTo>
                <a:lnTo>
                  <a:pt x="510" y="839"/>
                </a:lnTo>
                <a:lnTo>
                  <a:pt x="545" y="847"/>
                </a:lnTo>
                <a:lnTo>
                  <a:pt x="579" y="856"/>
                </a:lnTo>
                <a:lnTo>
                  <a:pt x="579" y="856"/>
                </a:lnTo>
                <a:lnTo>
                  <a:pt x="604" y="847"/>
                </a:lnTo>
                <a:lnTo>
                  <a:pt x="627" y="837"/>
                </a:lnTo>
                <a:lnTo>
                  <a:pt x="650" y="825"/>
                </a:lnTo>
                <a:lnTo>
                  <a:pt x="672" y="813"/>
                </a:lnTo>
                <a:lnTo>
                  <a:pt x="692" y="798"/>
                </a:lnTo>
                <a:lnTo>
                  <a:pt x="713" y="784"/>
                </a:lnTo>
                <a:lnTo>
                  <a:pt x="732" y="767"/>
                </a:lnTo>
                <a:lnTo>
                  <a:pt x="750" y="750"/>
                </a:lnTo>
                <a:lnTo>
                  <a:pt x="767" y="731"/>
                </a:lnTo>
                <a:lnTo>
                  <a:pt x="784" y="712"/>
                </a:lnTo>
                <a:lnTo>
                  <a:pt x="799" y="691"/>
                </a:lnTo>
                <a:lnTo>
                  <a:pt x="814" y="670"/>
                </a:lnTo>
                <a:lnTo>
                  <a:pt x="826" y="648"/>
                </a:lnTo>
                <a:lnTo>
                  <a:pt x="838" y="625"/>
                </a:lnTo>
                <a:lnTo>
                  <a:pt x="847" y="602"/>
                </a:lnTo>
                <a:lnTo>
                  <a:pt x="856" y="577"/>
                </a:lnTo>
                <a:lnTo>
                  <a:pt x="856" y="577"/>
                </a:lnTo>
                <a:lnTo>
                  <a:pt x="847" y="545"/>
                </a:lnTo>
                <a:lnTo>
                  <a:pt x="840" y="511"/>
                </a:lnTo>
                <a:lnTo>
                  <a:pt x="835" y="476"/>
                </a:lnTo>
                <a:lnTo>
                  <a:pt x="834" y="439"/>
                </a:lnTo>
                <a:lnTo>
                  <a:pt x="834" y="439"/>
                </a:lnTo>
                <a:lnTo>
                  <a:pt x="835" y="403"/>
                </a:lnTo>
                <a:lnTo>
                  <a:pt x="840" y="369"/>
                </a:lnTo>
                <a:lnTo>
                  <a:pt x="847" y="334"/>
                </a:lnTo>
                <a:lnTo>
                  <a:pt x="856" y="301"/>
                </a:lnTo>
                <a:lnTo>
                  <a:pt x="856" y="301"/>
                </a:lnTo>
                <a:lnTo>
                  <a:pt x="844" y="268"/>
                </a:lnTo>
                <a:lnTo>
                  <a:pt x="830" y="238"/>
                </a:lnTo>
                <a:lnTo>
                  <a:pt x="814" y="208"/>
                </a:lnTo>
                <a:lnTo>
                  <a:pt x="794" y="180"/>
                </a:lnTo>
                <a:lnTo>
                  <a:pt x="773" y="153"/>
                </a:lnTo>
                <a:lnTo>
                  <a:pt x="750" y="129"/>
                </a:lnTo>
                <a:lnTo>
                  <a:pt x="725" y="106"/>
                </a:lnTo>
                <a:lnTo>
                  <a:pt x="699" y="85"/>
                </a:lnTo>
                <a:lnTo>
                  <a:pt x="670" y="66"/>
                </a:lnTo>
                <a:lnTo>
                  <a:pt x="641" y="49"/>
                </a:lnTo>
                <a:lnTo>
                  <a:pt x="611" y="34"/>
                </a:lnTo>
                <a:lnTo>
                  <a:pt x="578" y="22"/>
                </a:lnTo>
                <a:lnTo>
                  <a:pt x="544" y="12"/>
                </a:lnTo>
                <a:lnTo>
                  <a:pt x="510" y="5"/>
                </a:lnTo>
                <a:lnTo>
                  <a:pt x="475" y="1"/>
                </a:lnTo>
                <a:lnTo>
                  <a:pt x="457" y="0"/>
                </a:lnTo>
                <a:lnTo>
                  <a:pt x="4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Freeform 69"/>
          <p:cNvSpPr>
            <a:spLocks/>
          </p:cNvSpPr>
          <p:nvPr/>
        </p:nvSpPr>
        <p:spPr bwMode="auto">
          <a:xfrm>
            <a:off x="499508" y="2478924"/>
            <a:ext cx="698073" cy="738853"/>
          </a:xfrm>
          <a:custGeom>
            <a:avLst/>
            <a:gdLst>
              <a:gd name="T0" fmla="*/ 127 w 255"/>
              <a:gd name="T1" fmla="*/ 0 h 261"/>
              <a:gd name="T2" fmla="*/ 151 w 255"/>
              <a:gd name="T3" fmla="*/ 1 h 261"/>
              <a:gd name="T4" fmla="*/ 176 w 255"/>
              <a:gd name="T5" fmla="*/ 9 h 261"/>
              <a:gd name="T6" fmla="*/ 188 w 255"/>
              <a:gd name="T7" fmla="*/ 14 h 261"/>
              <a:gd name="T8" fmla="*/ 208 w 255"/>
              <a:gd name="T9" fmla="*/ 29 h 261"/>
              <a:gd name="T10" fmla="*/ 225 w 255"/>
              <a:gd name="T11" fmla="*/ 46 h 261"/>
              <a:gd name="T12" fmla="*/ 239 w 255"/>
              <a:gd name="T13" fmla="*/ 66 h 261"/>
              <a:gd name="T14" fmla="*/ 248 w 255"/>
              <a:gd name="T15" fmla="*/ 90 h 261"/>
              <a:gd name="T16" fmla="*/ 253 w 255"/>
              <a:gd name="T17" fmla="*/ 113 h 261"/>
              <a:gd name="T18" fmla="*/ 253 w 255"/>
              <a:gd name="T19" fmla="*/ 138 h 261"/>
              <a:gd name="T20" fmla="*/ 248 w 255"/>
              <a:gd name="T21" fmla="*/ 162 h 261"/>
              <a:gd name="T22" fmla="*/ 245 w 255"/>
              <a:gd name="T23" fmla="*/ 174 h 261"/>
              <a:gd name="T24" fmla="*/ 231 w 255"/>
              <a:gd name="T25" fmla="*/ 197 h 261"/>
              <a:gd name="T26" fmla="*/ 216 w 255"/>
              <a:gd name="T27" fmla="*/ 217 h 261"/>
              <a:gd name="T28" fmla="*/ 223 w 255"/>
              <a:gd name="T29" fmla="*/ 222 h 261"/>
              <a:gd name="T30" fmla="*/ 239 w 255"/>
              <a:gd name="T31" fmla="*/ 230 h 261"/>
              <a:gd name="T32" fmla="*/ 248 w 255"/>
              <a:gd name="T33" fmla="*/ 234 h 261"/>
              <a:gd name="T34" fmla="*/ 233 w 255"/>
              <a:gd name="T35" fmla="*/ 242 h 261"/>
              <a:gd name="T36" fmla="*/ 206 w 255"/>
              <a:gd name="T37" fmla="*/ 252 h 261"/>
              <a:gd name="T38" fmla="*/ 171 w 255"/>
              <a:gd name="T39" fmla="*/ 259 h 261"/>
              <a:gd name="T40" fmla="*/ 150 w 255"/>
              <a:gd name="T41" fmla="*/ 261 h 261"/>
              <a:gd name="T42" fmla="*/ 119 w 255"/>
              <a:gd name="T43" fmla="*/ 257 h 261"/>
              <a:gd name="T44" fmla="*/ 86 w 255"/>
              <a:gd name="T45" fmla="*/ 246 h 261"/>
              <a:gd name="T46" fmla="*/ 79 w 255"/>
              <a:gd name="T47" fmla="*/ 244 h 261"/>
              <a:gd name="T48" fmla="*/ 67 w 255"/>
              <a:gd name="T49" fmla="*/ 237 h 261"/>
              <a:gd name="T50" fmla="*/ 46 w 255"/>
              <a:gd name="T51" fmla="*/ 224 h 261"/>
              <a:gd name="T52" fmla="*/ 29 w 255"/>
              <a:gd name="T53" fmla="*/ 206 h 261"/>
              <a:gd name="T54" fmla="*/ 14 w 255"/>
              <a:gd name="T55" fmla="*/ 185 h 261"/>
              <a:gd name="T56" fmla="*/ 6 w 255"/>
              <a:gd name="T57" fmla="*/ 164 h 261"/>
              <a:gd name="T58" fmla="*/ 1 w 255"/>
              <a:gd name="T59" fmla="*/ 139 h 261"/>
              <a:gd name="T60" fmla="*/ 1 w 255"/>
              <a:gd name="T61" fmla="*/ 115 h 261"/>
              <a:gd name="T62" fmla="*/ 6 w 255"/>
              <a:gd name="T63" fmla="*/ 90 h 261"/>
              <a:gd name="T64" fmla="*/ 9 w 255"/>
              <a:gd name="T65" fmla="*/ 77 h 261"/>
              <a:gd name="T66" fmla="*/ 18 w 255"/>
              <a:gd name="T67" fmla="*/ 60 h 261"/>
              <a:gd name="T68" fmla="*/ 42 w 255"/>
              <a:gd name="T69" fmla="*/ 31 h 261"/>
              <a:gd name="T70" fmla="*/ 74 w 255"/>
              <a:gd name="T71" fmla="*/ 11 h 261"/>
              <a:gd name="T72" fmla="*/ 109 w 255"/>
              <a:gd name="T73" fmla="*/ 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61">
                <a:moveTo>
                  <a:pt x="127" y="0"/>
                </a:moveTo>
                <a:lnTo>
                  <a:pt x="127" y="0"/>
                </a:lnTo>
                <a:lnTo>
                  <a:pt x="139" y="0"/>
                </a:lnTo>
                <a:lnTo>
                  <a:pt x="151" y="1"/>
                </a:lnTo>
                <a:lnTo>
                  <a:pt x="164" y="5"/>
                </a:lnTo>
                <a:lnTo>
                  <a:pt x="176" y="9"/>
                </a:lnTo>
                <a:lnTo>
                  <a:pt x="176" y="9"/>
                </a:lnTo>
                <a:lnTo>
                  <a:pt x="188" y="14"/>
                </a:lnTo>
                <a:lnTo>
                  <a:pt x="199" y="22"/>
                </a:lnTo>
                <a:lnTo>
                  <a:pt x="208" y="29"/>
                </a:lnTo>
                <a:lnTo>
                  <a:pt x="217" y="37"/>
                </a:lnTo>
                <a:lnTo>
                  <a:pt x="225" y="46"/>
                </a:lnTo>
                <a:lnTo>
                  <a:pt x="233" y="56"/>
                </a:lnTo>
                <a:lnTo>
                  <a:pt x="239" y="66"/>
                </a:lnTo>
                <a:lnTo>
                  <a:pt x="245" y="77"/>
                </a:lnTo>
                <a:lnTo>
                  <a:pt x="248" y="90"/>
                </a:lnTo>
                <a:lnTo>
                  <a:pt x="251" y="100"/>
                </a:lnTo>
                <a:lnTo>
                  <a:pt x="253" y="113"/>
                </a:lnTo>
                <a:lnTo>
                  <a:pt x="255" y="125"/>
                </a:lnTo>
                <a:lnTo>
                  <a:pt x="253" y="138"/>
                </a:lnTo>
                <a:lnTo>
                  <a:pt x="252" y="150"/>
                </a:lnTo>
                <a:lnTo>
                  <a:pt x="248" y="162"/>
                </a:lnTo>
                <a:lnTo>
                  <a:pt x="245" y="174"/>
                </a:lnTo>
                <a:lnTo>
                  <a:pt x="245" y="174"/>
                </a:lnTo>
                <a:lnTo>
                  <a:pt x="239" y="187"/>
                </a:lnTo>
                <a:lnTo>
                  <a:pt x="231" y="197"/>
                </a:lnTo>
                <a:lnTo>
                  <a:pt x="224" y="207"/>
                </a:lnTo>
                <a:lnTo>
                  <a:pt x="216" y="217"/>
                </a:lnTo>
                <a:lnTo>
                  <a:pt x="216" y="217"/>
                </a:lnTo>
                <a:lnTo>
                  <a:pt x="223" y="222"/>
                </a:lnTo>
                <a:lnTo>
                  <a:pt x="230" y="227"/>
                </a:lnTo>
                <a:lnTo>
                  <a:pt x="239" y="230"/>
                </a:lnTo>
                <a:lnTo>
                  <a:pt x="248" y="234"/>
                </a:lnTo>
                <a:lnTo>
                  <a:pt x="248" y="234"/>
                </a:lnTo>
                <a:lnTo>
                  <a:pt x="241" y="237"/>
                </a:lnTo>
                <a:lnTo>
                  <a:pt x="233" y="242"/>
                </a:lnTo>
                <a:lnTo>
                  <a:pt x="221" y="247"/>
                </a:lnTo>
                <a:lnTo>
                  <a:pt x="206" y="252"/>
                </a:lnTo>
                <a:lnTo>
                  <a:pt x="189" y="256"/>
                </a:lnTo>
                <a:lnTo>
                  <a:pt x="171" y="259"/>
                </a:lnTo>
                <a:lnTo>
                  <a:pt x="150" y="261"/>
                </a:lnTo>
                <a:lnTo>
                  <a:pt x="150" y="261"/>
                </a:lnTo>
                <a:lnTo>
                  <a:pt x="134" y="259"/>
                </a:lnTo>
                <a:lnTo>
                  <a:pt x="119" y="257"/>
                </a:lnTo>
                <a:lnTo>
                  <a:pt x="102" y="252"/>
                </a:lnTo>
                <a:lnTo>
                  <a:pt x="86" y="246"/>
                </a:lnTo>
                <a:lnTo>
                  <a:pt x="86" y="246"/>
                </a:lnTo>
                <a:lnTo>
                  <a:pt x="79" y="244"/>
                </a:lnTo>
                <a:lnTo>
                  <a:pt x="79" y="244"/>
                </a:lnTo>
                <a:lnTo>
                  <a:pt x="67" y="237"/>
                </a:lnTo>
                <a:lnTo>
                  <a:pt x="56" y="231"/>
                </a:lnTo>
                <a:lnTo>
                  <a:pt x="46" y="224"/>
                </a:lnTo>
                <a:lnTo>
                  <a:pt x="36" y="216"/>
                </a:lnTo>
                <a:lnTo>
                  <a:pt x="29" y="206"/>
                </a:lnTo>
                <a:lnTo>
                  <a:pt x="22" y="196"/>
                </a:lnTo>
                <a:lnTo>
                  <a:pt x="14" y="185"/>
                </a:lnTo>
                <a:lnTo>
                  <a:pt x="9" y="174"/>
                </a:lnTo>
                <a:lnTo>
                  <a:pt x="6" y="164"/>
                </a:lnTo>
                <a:lnTo>
                  <a:pt x="2" y="151"/>
                </a:lnTo>
                <a:lnTo>
                  <a:pt x="1" y="139"/>
                </a:lnTo>
                <a:lnTo>
                  <a:pt x="0" y="127"/>
                </a:lnTo>
                <a:lnTo>
                  <a:pt x="1" y="115"/>
                </a:lnTo>
                <a:lnTo>
                  <a:pt x="2" y="102"/>
                </a:lnTo>
                <a:lnTo>
                  <a:pt x="6" y="90"/>
                </a:lnTo>
                <a:lnTo>
                  <a:pt x="9" y="77"/>
                </a:lnTo>
                <a:lnTo>
                  <a:pt x="9" y="77"/>
                </a:lnTo>
                <a:lnTo>
                  <a:pt x="14" y="69"/>
                </a:lnTo>
                <a:lnTo>
                  <a:pt x="18" y="60"/>
                </a:lnTo>
                <a:lnTo>
                  <a:pt x="30" y="45"/>
                </a:lnTo>
                <a:lnTo>
                  <a:pt x="42" y="31"/>
                </a:lnTo>
                <a:lnTo>
                  <a:pt x="57" y="20"/>
                </a:lnTo>
                <a:lnTo>
                  <a:pt x="74" y="11"/>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7" name="Freeform 70"/>
          <p:cNvSpPr>
            <a:spLocks/>
          </p:cNvSpPr>
          <p:nvPr/>
        </p:nvSpPr>
        <p:spPr bwMode="auto">
          <a:xfrm>
            <a:off x="458858" y="2434449"/>
            <a:ext cx="818055" cy="829789"/>
          </a:xfrm>
          <a:custGeom>
            <a:avLst/>
            <a:gdLst>
              <a:gd name="T0" fmla="*/ 142 w 300"/>
              <a:gd name="T1" fmla="*/ 0 h 291"/>
              <a:gd name="T2" fmla="*/ 120 w 300"/>
              <a:gd name="T3" fmla="*/ 1 h 291"/>
              <a:gd name="T4" fmla="*/ 100 w 300"/>
              <a:gd name="T5" fmla="*/ 6 h 291"/>
              <a:gd name="T6" fmla="*/ 82 w 300"/>
              <a:gd name="T7" fmla="*/ 13 h 291"/>
              <a:gd name="T8" fmla="*/ 63 w 300"/>
              <a:gd name="T9" fmla="*/ 24 h 291"/>
              <a:gd name="T10" fmla="*/ 46 w 300"/>
              <a:gd name="T11" fmla="*/ 36 h 291"/>
              <a:gd name="T12" fmla="*/ 33 w 300"/>
              <a:gd name="T13" fmla="*/ 52 h 291"/>
              <a:gd name="T14" fmla="*/ 21 w 300"/>
              <a:gd name="T15" fmla="*/ 69 h 291"/>
              <a:gd name="T16" fmla="*/ 11 w 300"/>
              <a:gd name="T17" fmla="*/ 87 h 291"/>
              <a:gd name="T18" fmla="*/ 6 w 300"/>
              <a:gd name="T19" fmla="*/ 102 h 291"/>
              <a:gd name="T20" fmla="*/ 0 w 300"/>
              <a:gd name="T21" fmla="*/ 130 h 291"/>
              <a:gd name="T22" fmla="*/ 0 w 300"/>
              <a:gd name="T23" fmla="*/ 156 h 291"/>
              <a:gd name="T24" fmla="*/ 6 w 300"/>
              <a:gd name="T25" fmla="*/ 183 h 291"/>
              <a:gd name="T26" fmla="*/ 17 w 300"/>
              <a:gd name="T27" fmla="*/ 209 h 291"/>
              <a:gd name="T28" fmla="*/ 32 w 300"/>
              <a:gd name="T29" fmla="*/ 232 h 291"/>
              <a:gd name="T30" fmla="*/ 51 w 300"/>
              <a:gd name="T31" fmla="*/ 251 h 291"/>
              <a:gd name="T32" fmla="*/ 74 w 300"/>
              <a:gd name="T33" fmla="*/ 267 h 291"/>
              <a:gd name="T34" fmla="*/ 88 w 300"/>
              <a:gd name="T35" fmla="*/ 273 h 291"/>
              <a:gd name="T36" fmla="*/ 95 w 300"/>
              <a:gd name="T37" fmla="*/ 277 h 291"/>
              <a:gd name="T38" fmla="*/ 129 w 300"/>
              <a:gd name="T39" fmla="*/ 287 h 291"/>
              <a:gd name="T40" fmla="*/ 165 w 300"/>
              <a:gd name="T41" fmla="*/ 291 h 291"/>
              <a:gd name="T42" fmla="*/ 187 w 300"/>
              <a:gd name="T43" fmla="*/ 290 h 291"/>
              <a:gd name="T44" fmla="*/ 225 w 300"/>
              <a:gd name="T45" fmla="*/ 283 h 291"/>
              <a:gd name="T46" fmla="*/ 253 w 300"/>
              <a:gd name="T47" fmla="*/ 272 h 291"/>
              <a:gd name="T48" fmla="*/ 272 w 300"/>
              <a:gd name="T49" fmla="*/ 262 h 291"/>
              <a:gd name="T50" fmla="*/ 268 w 300"/>
              <a:gd name="T51" fmla="*/ 235 h 291"/>
              <a:gd name="T52" fmla="*/ 254 w 300"/>
              <a:gd name="T53" fmla="*/ 229 h 291"/>
              <a:gd name="T54" fmla="*/ 265 w 300"/>
              <a:gd name="T55" fmla="*/ 213 h 291"/>
              <a:gd name="T56" fmla="*/ 273 w 300"/>
              <a:gd name="T57" fmla="*/ 196 h 291"/>
              <a:gd name="T58" fmla="*/ 282 w 300"/>
              <a:gd name="T59" fmla="*/ 169 h 291"/>
              <a:gd name="T60" fmla="*/ 284 w 300"/>
              <a:gd name="T61" fmla="*/ 141 h 291"/>
              <a:gd name="T62" fmla="*/ 282 w 300"/>
              <a:gd name="T63" fmla="*/ 114 h 291"/>
              <a:gd name="T64" fmla="*/ 273 w 300"/>
              <a:gd name="T65" fmla="*/ 87 h 291"/>
              <a:gd name="T66" fmla="*/ 260 w 300"/>
              <a:gd name="T67" fmla="*/ 64 h 291"/>
              <a:gd name="T68" fmla="*/ 243 w 300"/>
              <a:gd name="T69" fmla="*/ 42 h 291"/>
              <a:gd name="T70" fmla="*/ 221 w 300"/>
              <a:gd name="T71" fmla="*/ 24 h 291"/>
              <a:gd name="T72" fmla="*/ 197 w 300"/>
              <a:gd name="T73" fmla="*/ 11 h 291"/>
              <a:gd name="T74" fmla="*/ 183 w 300"/>
              <a:gd name="T75" fmla="*/ 6 h 291"/>
              <a:gd name="T76" fmla="*/ 155 w 300"/>
              <a:gd name="T77" fmla="*/ 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0" h="291">
                <a:moveTo>
                  <a:pt x="142" y="0"/>
                </a:moveTo>
                <a:lnTo>
                  <a:pt x="142" y="0"/>
                </a:lnTo>
                <a:lnTo>
                  <a:pt x="131" y="0"/>
                </a:lnTo>
                <a:lnTo>
                  <a:pt x="120" y="1"/>
                </a:lnTo>
                <a:lnTo>
                  <a:pt x="111" y="4"/>
                </a:lnTo>
                <a:lnTo>
                  <a:pt x="100" y="6"/>
                </a:lnTo>
                <a:lnTo>
                  <a:pt x="90" y="10"/>
                </a:lnTo>
                <a:lnTo>
                  <a:pt x="82" y="13"/>
                </a:lnTo>
                <a:lnTo>
                  <a:pt x="72" y="18"/>
                </a:lnTo>
                <a:lnTo>
                  <a:pt x="63" y="24"/>
                </a:lnTo>
                <a:lnTo>
                  <a:pt x="55" y="30"/>
                </a:lnTo>
                <a:lnTo>
                  <a:pt x="46" y="36"/>
                </a:lnTo>
                <a:lnTo>
                  <a:pt x="39" y="44"/>
                </a:lnTo>
                <a:lnTo>
                  <a:pt x="33" y="52"/>
                </a:lnTo>
                <a:lnTo>
                  <a:pt x="26" y="59"/>
                </a:lnTo>
                <a:lnTo>
                  <a:pt x="21" y="69"/>
                </a:lnTo>
                <a:lnTo>
                  <a:pt x="15" y="78"/>
                </a:lnTo>
                <a:lnTo>
                  <a:pt x="11" y="87"/>
                </a:lnTo>
                <a:lnTo>
                  <a:pt x="11" y="87"/>
                </a:lnTo>
                <a:lnTo>
                  <a:pt x="6" y="102"/>
                </a:lnTo>
                <a:lnTo>
                  <a:pt x="3" y="115"/>
                </a:lnTo>
                <a:lnTo>
                  <a:pt x="0" y="130"/>
                </a:lnTo>
                <a:lnTo>
                  <a:pt x="0" y="143"/>
                </a:lnTo>
                <a:lnTo>
                  <a:pt x="0" y="156"/>
                </a:lnTo>
                <a:lnTo>
                  <a:pt x="3" y="170"/>
                </a:lnTo>
                <a:lnTo>
                  <a:pt x="6" y="183"/>
                </a:lnTo>
                <a:lnTo>
                  <a:pt x="11" y="196"/>
                </a:lnTo>
                <a:lnTo>
                  <a:pt x="17" y="209"/>
                </a:lnTo>
                <a:lnTo>
                  <a:pt x="23" y="221"/>
                </a:lnTo>
                <a:lnTo>
                  <a:pt x="32" y="232"/>
                </a:lnTo>
                <a:lnTo>
                  <a:pt x="40" y="241"/>
                </a:lnTo>
                <a:lnTo>
                  <a:pt x="51" y="251"/>
                </a:lnTo>
                <a:lnTo>
                  <a:pt x="62" y="260"/>
                </a:lnTo>
                <a:lnTo>
                  <a:pt x="74" y="267"/>
                </a:lnTo>
                <a:lnTo>
                  <a:pt x="88" y="273"/>
                </a:lnTo>
                <a:lnTo>
                  <a:pt x="88" y="273"/>
                </a:lnTo>
                <a:lnTo>
                  <a:pt x="95" y="277"/>
                </a:lnTo>
                <a:lnTo>
                  <a:pt x="95" y="277"/>
                </a:lnTo>
                <a:lnTo>
                  <a:pt x="112" y="283"/>
                </a:lnTo>
                <a:lnTo>
                  <a:pt x="129" y="287"/>
                </a:lnTo>
                <a:lnTo>
                  <a:pt x="147" y="290"/>
                </a:lnTo>
                <a:lnTo>
                  <a:pt x="165" y="291"/>
                </a:lnTo>
                <a:lnTo>
                  <a:pt x="165" y="291"/>
                </a:lnTo>
                <a:lnTo>
                  <a:pt x="187" y="290"/>
                </a:lnTo>
                <a:lnTo>
                  <a:pt x="206" y="286"/>
                </a:lnTo>
                <a:lnTo>
                  <a:pt x="225" y="283"/>
                </a:lnTo>
                <a:lnTo>
                  <a:pt x="240" y="277"/>
                </a:lnTo>
                <a:lnTo>
                  <a:pt x="253" y="272"/>
                </a:lnTo>
                <a:lnTo>
                  <a:pt x="262" y="267"/>
                </a:lnTo>
                <a:lnTo>
                  <a:pt x="272" y="262"/>
                </a:lnTo>
                <a:lnTo>
                  <a:pt x="300" y="245"/>
                </a:lnTo>
                <a:lnTo>
                  <a:pt x="268" y="235"/>
                </a:lnTo>
                <a:lnTo>
                  <a:pt x="268" y="235"/>
                </a:lnTo>
                <a:lnTo>
                  <a:pt x="254" y="229"/>
                </a:lnTo>
                <a:lnTo>
                  <a:pt x="254" y="229"/>
                </a:lnTo>
                <a:lnTo>
                  <a:pt x="265" y="213"/>
                </a:lnTo>
                <a:lnTo>
                  <a:pt x="273" y="196"/>
                </a:lnTo>
                <a:lnTo>
                  <a:pt x="273" y="196"/>
                </a:lnTo>
                <a:lnTo>
                  <a:pt x="278" y="183"/>
                </a:lnTo>
                <a:lnTo>
                  <a:pt x="282" y="169"/>
                </a:lnTo>
                <a:lnTo>
                  <a:pt x="283" y="155"/>
                </a:lnTo>
                <a:lnTo>
                  <a:pt x="284" y="141"/>
                </a:lnTo>
                <a:lnTo>
                  <a:pt x="283" y="127"/>
                </a:lnTo>
                <a:lnTo>
                  <a:pt x="282" y="114"/>
                </a:lnTo>
                <a:lnTo>
                  <a:pt x="278" y="101"/>
                </a:lnTo>
                <a:lnTo>
                  <a:pt x="273" y="87"/>
                </a:lnTo>
                <a:lnTo>
                  <a:pt x="267" y="75"/>
                </a:lnTo>
                <a:lnTo>
                  <a:pt x="260" y="64"/>
                </a:lnTo>
                <a:lnTo>
                  <a:pt x="253" y="52"/>
                </a:lnTo>
                <a:lnTo>
                  <a:pt x="243" y="42"/>
                </a:lnTo>
                <a:lnTo>
                  <a:pt x="233" y="33"/>
                </a:lnTo>
                <a:lnTo>
                  <a:pt x="221" y="24"/>
                </a:lnTo>
                <a:lnTo>
                  <a:pt x="209" y="17"/>
                </a:lnTo>
                <a:lnTo>
                  <a:pt x="197" y="11"/>
                </a:lnTo>
                <a:lnTo>
                  <a:pt x="197" y="11"/>
                </a:lnTo>
                <a:lnTo>
                  <a:pt x="183" y="6"/>
                </a:lnTo>
                <a:lnTo>
                  <a:pt x="170" y="2"/>
                </a:lnTo>
                <a:lnTo>
                  <a:pt x="155" y="1"/>
                </a:lnTo>
                <a:lnTo>
                  <a:pt x="1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9" name="Freeform 74"/>
          <p:cNvSpPr>
            <a:spLocks/>
          </p:cNvSpPr>
          <p:nvPr/>
        </p:nvSpPr>
        <p:spPr bwMode="auto">
          <a:xfrm>
            <a:off x="2874738" y="3292952"/>
            <a:ext cx="119982" cy="784321"/>
          </a:xfrm>
          <a:custGeom>
            <a:avLst/>
            <a:gdLst>
              <a:gd name="T0" fmla="*/ 22 w 45"/>
              <a:gd name="T1" fmla="*/ 0 h 276"/>
              <a:gd name="T2" fmla="*/ 22 w 45"/>
              <a:gd name="T3" fmla="*/ 0 h 276"/>
              <a:gd name="T4" fmla="*/ 13 w 45"/>
              <a:gd name="T5" fmla="*/ 33 h 276"/>
              <a:gd name="T6" fmla="*/ 6 w 45"/>
              <a:gd name="T7" fmla="*/ 68 h 276"/>
              <a:gd name="T8" fmla="*/ 1 w 45"/>
              <a:gd name="T9" fmla="*/ 102 h 276"/>
              <a:gd name="T10" fmla="*/ 0 w 45"/>
              <a:gd name="T11" fmla="*/ 138 h 276"/>
              <a:gd name="T12" fmla="*/ 0 w 45"/>
              <a:gd name="T13" fmla="*/ 138 h 276"/>
              <a:gd name="T14" fmla="*/ 1 w 45"/>
              <a:gd name="T15" fmla="*/ 175 h 276"/>
              <a:gd name="T16" fmla="*/ 6 w 45"/>
              <a:gd name="T17" fmla="*/ 210 h 276"/>
              <a:gd name="T18" fmla="*/ 13 w 45"/>
              <a:gd name="T19" fmla="*/ 244 h 276"/>
              <a:gd name="T20" fmla="*/ 22 w 45"/>
              <a:gd name="T21" fmla="*/ 276 h 276"/>
              <a:gd name="T22" fmla="*/ 22 w 45"/>
              <a:gd name="T23" fmla="*/ 276 h 276"/>
              <a:gd name="T24" fmla="*/ 32 w 45"/>
              <a:gd name="T25" fmla="*/ 244 h 276"/>
              <a:gd name="T26" fmla="*/ 39 w 45"/>
              <a:gd name="T27" fmla="*/ 210 h 276"/>
              <a:gd name="T28" fmla="*/ 44 w 45"/>
              <a:gd name="T29" fmla="*/ 175 h 276"/>
              <a:gd name="T30" fmla="*/ 45 w 45"/>
              <a:gd name="T31" fmla="*/ 138 h 276"/>
              <a:gd name="T32" fmla="*/ 45 w 45"/>
              <a:gd name="T33" fmla="*/ 138 h 276"/>
              <a:gd name="T34" fmla="*/ 44 w 45"/>
              <a:gd name="T35" fmla="*/ 102 h 276"/>
              <a:gd name="T36" fmla="*/ 39 w 45"/>
              <a:gd name="T37" fmla="*/ 68 h 276"/>
              <a:gd name="T38" fmla="*/ 32 w 45"/>
              <a:gd name="T39" fmla="*/ 33 h 276"/>
              <a:gd name="T40" fmla="*/ 22 w 45"/>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276">
                <a:moveTo>
                  <a:pt x="22" y="0"/>
                </a:moveTo>
                <a:lnTo>
                  <a:pt x="22" y="0"/>
                </a:lnTo>
                <a:lnTo>
                  <a:pt x="13" y="33"/>
                </a:lnTo>
                <a:lnTo>
                  <a:pt x="6" y="68"/>
                </a:lnTo>
                <a:lnTo>
                  <a:pt x="1" y="102"/>
                </a:lnTo>
                <a:lnTo>
                  <a:pt x="0" y="138"/>
                </a:lnTo>
                <a:lnTo>
                  <a:pt x="0" y="138"/>
                </a:lnTo>
                <a:lnTo>
                  <a:pt x="1" y="175"/>
                </a:lnTo>
                <a:lnTo>
                  <a:pt x="6" y="210"/>
                </a:lnTo>
                <a:lnTo>
                  <a:pt x="13" y="244"/>
                </a:lnTo>
                <a:lnTo>
                  <a:pt x="22" y="276"/>
                </a:lnTo>
                <a:lnTo>
                  <a:pt x="22" y="276"/>
                </a:lnTo>
                <a:lnTo>
                  <a:pt x="32" y="244"/>
                </a:lnTo>
                <a:lnTo>
                  <a:pt x="39" y="210"/>
                </a:lnTo>
                <a:lnTo>
                  <a:pt x="44" y="175"/>
                </a:lnTo>
                <a:lnTo>
                  <a:pt x="45" y="138"/>
                </a:lnTo>
                <a:lnTo>
                  <a:pt x="45" y="138"/>
                </a:lnTo>
                <a:lnTo>
                  <a:pt x="44" y="102"/>
                </a:lnTo>
                <a:lnTo>
                  <a:pt x="39" y="68"/>
                </a:lnTo>
                <a:lnTo>
                  <a:pt x="32" y="33"/>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7" name="Freeform 82"/>
          <p:cNvSpPr>
            <a:spLocks/>
          </p:cNvSpPr>
          <p:nvPr/>
        </p:nvSpPr>
        <p:spPr bwMode="auto">
          <a:xfrm>
            <a:off x="2250560" y="4429381"/>
            <a:ext cx="2485568" cy="2485569"/>
          </a:xfrm>
          <a:custGeom>
            <a:avLst/>
            <a:gdLst>
              <a:gd name="T0" fmla="*/ 579 w 856"/>
              <a:gd name="T1" fmla="*/ 0 h 857"/>
              <a:gd name="T2" fmla="*/ 510 w 856"/>
              <a:gd name="T3" fmla="*/ 17 h 857"/>
              <a:gd name="T4" fmla="*/ 475 w 856"/>
              <a:gd name="T5" fmla="*/ 21 h 857"/>
              <a:gd name="T6" fmla="*/ 439 w 856"/>
              <a:gd name="T7" fmla="*/ 22 h 857"/>
              <a:gd name="T8" fmla="*/ 421 w 856"/>
              <a:gd name="T9" fmla="*/ 22 h 857"/>
              <a:gd name="T10" fmla="*/ 385 w 856"/>
              <a:gd name="T11" fmla="*/ 20 h 857"/>
              <a:gd name="T12" fmla="*/ 333 w 856"/>
              <a:gd name="T13" fmla="*/ 10 h 857"/>
              <a:gd name="T14" fmla="*/ 299 w 856"/>
              <a:gd name="T15" fmla="*/ 0 h 857"/>
              <a:gd name="T16" fmla="*/ 236 w 856"/>
              <a:gd name="T17" fmla="*/ 27 h 857"/>
              <a:gd name="T18" fmla="*/ 179 w 856"/>
              <a:gd name="T19" fmla="*/ 62 h 857"/>
              <a:gd name="T20" fmla="*/ 128 w 856"/>
              <a:gd name="T21" fmla="*/ 107 h 857"/>
              <a:gd name="T22" fmla="*/ 85 w 856"/>
              <a:gd name="T23" fmla="*/ 158 h 857"/>
              <a:gd name="T24" fmla="*/ 48 w 856"/>
              <a:gd name="T25" fmla="*/ 215 h 857"/>
              <a:gd name="T26" fmla="*/ 21 w 856"/>
              <a:gd name="T27" fmla="*/ 278 h 857"/>
              <a:gd name="T28" fmla="*/ 6 w 856"/>
              <a:gd name="T29" fmla="*/ 346 h 857"/>
              <a:gd name="T30" fmla="*/ 0 w 856"/>
              <a:gd name="T31" fmla="*/ 399 h 857"/>
              <a:gd name="T32" fmla="*/ 0 w 856"/>
              <a:gd name="T33" fmla="*/ 416 h 857"/>
              <a:gd name="T34" fmla="*/ 2 w 856"/>
              <a:gd name="T35" fmla="*/ 463 h 857"/>
              <a:gd name="T36" fmla="*/ 8 w 856"/>
              <a:gd name="T37" fmla="*/ 506 h 857"/>
              <a:gd name="T38" fmla="*/ 19 w 856"/>
              <a:gd name="T39" fmla="*/ 547 h 857"/>
              <a:gd name="T40" fmla="*/ 34 w 856"/>
              <a:gd name="T41" fmla="*/ 589 h 857"/>
              <a:gd name="T42" fmla="*/ 53 w 856"/>
              <a:gd name="T43" fmla="*/ 626 h 857"/>
              <a:gd name="T44" fmla="*/ 75 w 856"/>
              <a:gd name="T45" fmla="*/ 663 h 857"/>
              <a:gd name="T46" fmla="*/ 100 w 856"/>
              <a:gd name="T47" fmla="*/ 697 h 857"/>
              <a:gd name="T48" fmla="*/ 128 w 856"/>
              <a:gd name="T49" fmla="*/ 728 h 857"/>
              <a:gd name="T50" fmla="*/ 160 w 856"/>
              <a:gd name="T51" fmla="*/ 756 h 857"/>
              <a:gd name="T52" fmla="*/ 194 w 856"/>
              <a:gd name="T53" fmla="*/ 781 h 857"/>
              <a:gd name="T54" fmla="*/ 230 w 856"/>
              <a:gd name="T55" fmla="*/ 803 h 857"/>
              <a:gd name="T56" fmla="*/ 268 w 856"/>
              <a:gd name="T57" fmla="*/ 822 h 857"/>
              <a:gd name="T58" fmla="*/ 308 w 856"/>
              <a:gd name="T59" fmla="*/ 837 h 857"/>
              <a:gd name="T60" fmla="*/ 350 w 856"/>
              <a:gd name="T61" fmla="*/ 848 h 857"/>
              <a:gd name="T62" fmla="*/ 394 w 856"/>
              <a:gd name="T63" fmla="*/ 854 h 857"/>
              <a:gd name="T64" fmla="*/ 439 w 856"/>
              <a:gd name="T65" fmla="*/ 857 h 857"/>
              <a:gd name="T66" fmla="*/ 457 w 856"/>
              <a:gd name="T67" fmla="*/ 857 h 857"/>
              <a:gd name="T68" fmla="*/ 510 w 856"/>
              <a:gd name="T69" fmla="*/ 851 h 857"/>
              <a:gd name="T70" fmla="*/ 578 w 856"/>
              <a:gd name="T71" fmla="*/ 834 h 857"/>
              <a:gd name="T72" fmla="*/ 641 w 856"/>
              <a:gd name="T73" fmla="*/ 807 h 857"/>
              <a:gd name="T74" fmla="*/ 699 w 856"/>
              <a:gd name="T75" fmla="*/ 772 h 857"/>
              <a:gd name="T76" fmla="*/ 750 w 856"/>
              <a:gd name="T77" fmla="*/ 728 h 857"/>
              <a:gd name="T78" fmla="*/ 794 w 856"/>
              <a:gd name="T79" fmla="*/ 676 h 857"/>
              <a:gd name="T80" fmla="*/ 830 w 856"/>
              <a:gd name="T81" fmla="*/ 619 h 857"/>
              <a:gd name="T82" fmla="*/ 856 w 856"/>
              <a:gd name="T83" fmla="*/ 555 h 857"/>
              <a:gd name="T84" fmla="*/ 847 w 856"/>
              <a:gd name="T85" fmla="*/ 522 h 857"/>
              <a:gd name="T86" fmla="*/ 835 w 856"/>
              <a:gd name="T87" fmla="*/ 453 h 857"/>
              <a:gd name="T88" fmla="*/ 834 w 856"/>
              <a:gd name="T89" fmla="*/ 416 h 857"/>
              <a:gd name="T90" fmla="*/ 840 w 856"/>
              <a:gd name="T91" fmla="*/ 346 h 857"/>
              <a:gd name="T92" fmla="*/ 856 w 856"/>
              <a:gd name="T93" fmla="*/ 278 h 857"/>
              <a:gd name="T94" fmla="*/ 847 w 856"/>
              <a:gd name="T95" fmla="*/ 254 h 857"/>
              <a:gd name="T96" fmla="*/ 826 w 856"/>
              <a:gd name="T97" fmla="*/ 208 h 857"/>
              <a:gd name="T98" fmla="*/ 799 w 856"/>
              <a:gd name="T99" fmla="*/ 165 h 857"/>
              <a:gd name="T100" fmla="*/ 767 w 856"/>
              <a:gd name="T101" fmla="*/ 125 h 857"/>
              <a:gd name="T102" fmla="*/ 732 w 856"/>
              <a:gd name="T103" fmla="*/ 89 h 857"/>
              <a:gd name="T104" fmla="*/ 692 w 856"/>
              <a:gd name="T105" fmla="*/ 57 h 857"/>
              <a:gd name="T106" fmla="*/ 650 w 856"/>
              <a:gd name="T107" fmla="*/ 31 h 857"/>
              <a:gd name="T108" fmla="*/ 604 w 856"/>
              <a:gd name="T109" fmla="*/ 9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6" h="857">
                <a:moveTo>
                  <a:pt x="579" y="0"/>
                </a:moveTo>
                <a:lnTo>
                  <a:pt x="579" y="0"/>
                </a:lnTo>
                <a:lnTo>
                  <a:pt x="545" y="10"/>
                </a:lnTo>
                <a:lnTo>
                  <a:pt x="510" y="17"/>
                </a:lnTo>
                <a:lnTo>
                  <a:pt x="493" y="20"/>
                </a:lnTo>
                <a:lnTo>
                  <a:pt x="475" y="21"/>
                </a:lnTo>
                <a:lnTo>
                  <a:pt x="457" y="22"/>
                </a:lnTo>
                <a:lnTo>
                  <a:pt x="439" y="22"/>
                </a:lnTo>
                <a:lnTo>
                  <a:pt x="439" y="22"/>
                </a:lnTo>
                <a:lnTo>
                  <a:pt x="421" y="22"/>
                </a:lnTo>
                <a:lnTo>
                  <a:pt x="402" y="21"/>
                </a:lnTo>
                <a:lnTo>
                  <a:pt x="385" y="20"/>
                </a:lnTo>
                <a:lnTo>
                  <a:pt x="367" y="17"/>
                </a:lnTo>
                <a:lnTo>
                  <a:pt x="333" y="10"/>
                </a:lnTo>
                <a:lnTo>
                  <a:pt x="299" y="0"/>
                </a:lnTo>
                <a:lnTo>
                  <a:pt x="299" y="0"/>
                </a:lnTo>
                <a:lnTo>
                  <a:pt x="266" y="13"/>
                </a:lnTo>
                <a:lnTo>
                  <a:pt x="236" y="27"/>
                </a:lnTo>
                <a:lnTo>
                  <a:pt x="207" y="44"/>
                </a:lnTo>
                <a:lnTo>
                  <a:pt x="179" y="62"/>
                </a:lnTo>
                <a:lnTo>
                  <a:pt x="152" y="84"/>
                </a:lnTo>
                <a:lnTo>
                  <a:pt x="128" y="107"/>
                </a:lnTo>
                <a:lnTo>
                  <a:pt x="105" y="131"/>
                </a:lnTo>
                <a:lnTo>
                  <a:pt x="85" y="158"/>
                </a:lnTo>
                <a:lnTo>
                  <a:pt x="65" y="186"/>
                </a:lnTo>
                <a:lnTo>
                  <a:pt x="48" y="215"/>
                </a:lnTo>
                <a:lnTo>
                  <a:pt x="34" y="247"/>
                </a:lnTo>
                <a:lnTo>
                  <a:pt x="21" y="278"/>
                </a:lnTo>
                <a:lnTo>
                  <a:pt x="12" y="312"/>
                </a:lnTo>
                <a:lnTo>
                  <a:pt x="6" y="346"/>
                </a:lnTo>
                <a:lnTo>
                  <a:pt x="1" y="381"/>
                </a:lnTo>
                <a:lnTo>
                  <a:pt x="0" y="399"/>
                </a:lnTo>
                <a:lnTo>
                  <a:pt x="0" y="416"/>
                </a:lnTo>
                <a:lnTo>
                  <a:pt x="0" y="416"/>
                </a:lnTo>
                <a:lnTo>
                  <a:pt x="0" y="439"/>
                </a:lnTo>
                <a:lnTo>
                  <a:pt x="2" y="463"/>
                </a:lnTo>
                <a:lnTo>
                  <a:pt x="4" y="484"/>
                </a:lnTo>
                <a:lnTo>
                  <a:pt x="8" y="506"/>
                </a:lnTo>
                <a:lnTo>
                  <a:pt x="13" y="527"/>
                </a:lnTo>
                <a:lnTo>
                  <a:pt x="19" y="547"/>
                </a:lnTo>
                <a:lnTo>
                  <a:pt x="26" y="568"/>
                </a:lnTo>
                <a:lnTo>
                  <a:pt x="34" y="589"/>
                </a:lnTo>
                <a:lnTo>
                  <a:pt x="43" y="608"/>
                </a:lnTo>
                <a:lnTo>
                  <a:pt x="53" y="626"/>
                </a:lnTo>
                <a:lnTo>
                  <a:pt x="63" y="644"/>
                </a:lnTo>
                <a:lnTo>
                  <a:pt x="75" y="663"/>
                </a:lnTo>
                <a:lnTo>
                  <a:pt x="87" y="680"/>
                </a:lnTo>
                <a:lnTo>
                  <a:pt x="100" y="697"/>
                </a:lnTo>
                <a:lnTo>
                  <a:pt x="114" y="712"/>
                </a:lnTo>
                <a:lnTo>
                  <a:pt x="128" y="728"/>
                </a:lnTo>
                <a:lnTo>
                  <a:pt x="144" y="743"/>
                </a:lnTo>
                <a:lnTo>
                  <a:pt x="160" y="756"/>
                </a:lnTo>
                <a:lnTo>
                  <a:pt x="175" y="769"/>
                </a:lnTo>
                <a:lnTo>
                  <a:pt x="194" y="781"/>
                </a:lnTo>
                <a:lnTo>
                  <a:pt x="211" y="792"/>
                </a:lnTo>
                <a:lnTo>
                  <a:pt x="230" y="803"/>
                </a:lnTo>
                <a:lnTo>
                  <a:pt x="248" y="813"/>
                </a:lnTo>
                <a:lnTo>
                  <a:pt x="268" y="822"/>
                </a:lnTo>
                <a:lnTo>
                  <a:pt x="288" y="830"/>
                </a:lnTo>
                <a:lnTo>
                  <a:pt x="308" y="837"/>
                </a:lnTo>
                <a:lnTo>
                  <a:pt x="330" y="843"/>
                </a:lnTo>
                <a:lnTo>
                  <a:pt x="350" y="848"/>
                </a:lnTo>
                <a:lnTo>
                  <a:pt x="372" y="852"/>
                </a:lnTo>
                <a:lnTo>
                  <a:pt x="394" y="854"/>
                </a:lnTo>
                <a:lnTo>
                  <a:pt x="417" y="855"/>
                </a:lnTo>
                <a:lnTo>
                  <a:pt x="439" y="857"/>
                </a:lnTo>
                <a:lnTo>
                  <a:pt x="439" y="857"/>
                </a:lnTo>
                <a:lnTo>
                  <a:pt x="457" y="857"/>
                </a:lnTo>
                <a:lnTo>
                  <a:pt x="475" y="855"/>
                </a:lnTo>
                <a:lnTo>
                  <a:pt x="510" y="851"/>
                </a:lnTo>
                <a:lnTo>
                  <a:pt x="544" y="843"/>
                </a:lnTo>
                <a:lnTo>
                  <a:pt x="578" y="834"/>
                </a:lnTo>
                <a:lnTo>
                  <a:pt x="611" y="822"/>
                </a:lnTo>
                <a:lnTo>
                  <a:pt x="641" y="807"/>
                </a:lnTo>
                <a:lnTo>
                  <a:pt x="670" y="791"/>
                </a:lnTo>
                <a:lnTo>
                  <a:pt x="699" y="772"/>
                </a:lnTo>
                <a:lnTo>
                  <a:pt x="725" y="750"/>
                </a:lnTo>
                <a:lnTo>
                  <a:pt x="750" y="728"/>
                </a:lnTo>
                <a:lnTo>
                  <a:pt x="773" y="703"/>
                </a:lnTo>
                <a:lnTo>
                  <a:pt x="794" y="676"/>
                </a:lnTo>
                <a:lnTo>
                  <a:pt x="814" y="648"/>
                </a:lnTo>
                <a:lnTo>
                  <a:pt x="830" y="619"/>
                </a:lnTo>
                <a:lnTo>
                  <a:pt x="844" y="587"/>
                </a:lnTo>
                <a:lnTo>
                  <a:pt x="856" y="555"/>
                </a:lnTo>
                <a:lnTo>
                  <a:pt x="856" y="555"/>
                </a:lnTo>
                <a:lnTo>
                  <a:pt x="847" y="522"/>
                </a:lnTo>
                <a:lnTo>
                  <a:pt x="840" y="488"/>
                </a:lnTo>
                <a:lnTo>
                  <a:pt x="835" y="453"/>
                </a:lnTo>
                <a:lnTo>
                  <a:pt x="834" y="416"/>
                </a:lnTo>
                <a:lnTo>
                  <a:pt x="834" y="416"/>
                </a:lnTo>
                <a:lnTo>
                  <a:pt x="835" y="381"/>
                </a:lnTo>
                <a:lnTo>
                  <a:pt x="840" y="346"/>
                </a:lnTo>
                <a:lnTo>
                  <a:pt x="847" y="312"/>
                </a:lnTo>
                <a:lnTo>
                  <a:pt x="856" y="278"/>
                </a:lnTo>
                <a:lnTo>
                  <a:pt x="856" y="278"/>
                </a:lnTo>
                <a:lnTo>
                  <a:pt x="847" y="254"/>
                </a:lnTo>
                <a:lnTo>
                  <a:pt x="838" y="231"/>
                </a:lnTo>
                <a:lnTo>
                  <a:pt x="826" y="208"/>
                </a:lnTo>
                <a:lnTo>
                  <a:pt x="814" y="186"/>
                </a:lnTo>
                <a:lnTo>
                  <a:pt x="799" y="165"/>
                </a:lnTo>
                <a:lnTo>
                  <a:pt x="784" y="145"/>
                </a:lnTo>
                <a:lnTo>
                  <a:pt x="767" y="125"/>
                </a:lnTo>
                <a:lnTo>
                  <a:pt x="750" y="107"/>
                </a:lnTo>
                <a:lnTo>
                  <a:pt x="732" y="89"/>
                </a:lnTo>
                <a:lnTo>
                  <a:pt x="713" y="73"/>
                </a:lnTo>
                <a:lnTo>
                  <a:pt x="692" y="57"/>
                </a:lnTo>
                <a:lnTo>
                  <a:pt x="672" y="44"/>
                </a:lnTo>
                <a:lnTo>
                  <a:pt x="650" y="31"/>
                </a:lnTo>
                <a:lnTo>
                  <a:pt x="627" y="20"/>
                </a:lnTo>
                <a:lnTo>
                  <a:pt x="604" y="9"/>
                </a:lnTo>
                <a:lnTo>
                  <a:pt x="5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8" name="Freeform 84"/>
          <p:cNvSpPr>
            <a:spLocks/>
          </p:cNvSpPr>
          <p:nvPr/>
        </p:nvSpPr>
        <p:spPr bwMode="auto">
          <a:xfrm>
            <a:off x="1318353" y="4823472"/>
            <a:ext cx="763518" cy="130722"/>
          </a:xfrm>
          <a:custGeom>
            <a:avLst/>
            <a:gdLst>
              <a:gd name="T0" fmla="*/ 140 w 280"/>
              <a:gd name="T1" fmla="*/ 0 h 45"/>
              <a:gd name="T2" fmla="*/ 140 w 280"/>
              <a:gd name="T3" fmla="*/ 0 h 45"/>
              <a:gd name="T4" fmla="*/ 122 w 280"/>
              <a:gd name="T5" fmla="*/ 0 h 45"/>
              <a:gd name="T6" fmla="*/ 103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3 w 280"/>
              <a:gd name="T25" fmla="*/ 44 h 45"/>
              <a:gd name="T26" fmla="*/ 122 w 280"/>
              <a:gd name="T27" fmla="*/ 45 h 45"/>
              <a:gd name="T28" fmla="*/ 140 w 280"/>
              <a:gd name="T29" fmla="*/ 45 h 45"/>
              <a:gd name="T30" fmla="*/ 140 w 280"/>
              <a:gd name="T31" fmla="*/ 45 h 45"/>
              <a:gd name="T32" fmla="*/ 158 w 280"/>
              <a:gd name="T33" fmla="*/ 45 h 45"/>
              <a:gd name="T34" fmla="*/ 176 w 280"/>
              <a:gd name="T35" fmla="*/ 44 h 45"/>
              <a:gd name="T36" fmla="*/ 194 w 280"/>
              <a:gd name="T37" fmla="*/ 43 h 45"/>
              <a:gd name="T38" fmla="*/ 211 w 280"/>
              <a:gd name="T39" fmla="*/ 40 h 45"/>
              <a:gd name="T40" fmla="*/ 246 w 280"/>
              <a:gd name="T41" fmla="*/ 33 h 45"/>
              <a:gd name="T42" fmla="*/ 280 w 280"/>
              <a:gd name="T43" fmla="*/ 23 h 45"/>
              <a:gd name="T44" fmla="*/ 280 w 280"/>
              <a:gd name="T45" fmla="*/ 23 h 45"/>
              <a:gd name="T46" fmla="*/ 246 w 280"/>
              <a:gd name="T47" fmla="*/ 14 h 45"/>
              <a:gd name="T48" fmla="*/ 211 w 280"/>
              <a:gd name="T49" fmla="*/ 6 h 45"/>
              <a:gd name="T50" fmla="*/ 194 w 280"/>
              <a:gd name="T51" fmla="*/ 4 h 45"/>
              <a:gd name="T52" fmla="*/ 176 w 280"/>
              <a:gd name="T53" fmla="*/ 2 h 45"/>
              <a:gd name="T54" fmla="*/ 158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3" y="2"/>
                </a:lnTo>
                <a:lnTo>
                  <a:pt x="86" y="4"/>
                </a:lnTo>
                <a:lnTo>
                  <a:pt x="68" y="6"/>
                </a:lnTo>
                <a:lnTo>
                  <a:pt x="34" y="14"/>
                </a:lnTo>
                <a:lnTo>
                  <a:pt x="0" y="23"/>
                </a:lnTo>
                <a:lnTo>
                  <a:pt x="0" y="23"/>
                </a:lnTo>
                <a:lnTo>
                  <a:pt x="34" y="33"/>
                </a:lnTo>
                <a:lnTo>
                  <a:pt x="68" y="40"/>
                </a:lnTo>
                <a:lnTo>
                  <a:pt x="86" y="43"/>
                </a:lnTo>
                <a:lnTo>
                  <a:pt x="103" y="44"/>
                </a:lnTo>
                <a:lnTo>
                  <a:pt x="122" y="45"/>
                </a:lnTo>
                <a:lnTo>
                  <a:pt x="140" y="45"/>
                </a:lnTo>
                <a:lnTo>
                  <a:pt x="140" y="45"/>
                </a:lnTo>
                <a:lnTo>
                  <a:pt x="158" y="45"/>
                </a:lnTo>
                <a:lnTo>
                  <a:pt x="176" y="44"/>
                </a:lnTo>
                <a:lnTo>
                  <a:pt x="194" y="43"/>
                </a:lnTo>
                <a:lnTo>
                  <a:pt x="211" y="40"/>
                </a:lnTo>
                <a:lnTo>
                  <a:pt x="246" y="33"/>
                </a:lnTo>
                <a:lnTo>
                  <a:pt x="280" y="23"/>
                </a:lnTo>
                <a:lnTo>
                  <a:pt x="280" y="23"/>
                </a:lnTo>
                <a:lnTo>
                  <a:pt x="246" y="14"/>
                </a:lnTo>
                <a:lnTo>
                  <a:pt x="211" y="6"/>
                </a:lnTo>
                <a:lnTo>
                  <a:pt x="194" y="4"/>
                </a:lnTo>
                <a:lnTo>
                  <a:pt x="176" y="2"/>
                </a:lnTo>
                <a:lnTo>
                  <a:pt x="158" y="0"/>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1" name="Freeform 87"/>
          <p:cNvSpPr>
            <a:spLocks/>
          </p:cNvSpPr>
          <p:nvPr/>
        </p:nvSpPr>
        <p:spPr bwMode="auto">
          <a:xfrm>
            <a:off x="471321" y="4811426"/>
            <a:ext cx="743347" cy="760772"/>
          </a:xfrm>
          <a:custGeom>
            <a:avLst/>
            <a:gdLst>
              <a:gd name="T0" fmla="*/ 127 w 255"/>
              <a:gd name="T1" fmla="*/ 0 h 261"/>
              <a:gd name="T2" fmla="*/ 151 w 255"/>
              <a:gd name="T3" fmla="*/ 2 h 261"/>
              <a:gd name="T4" fmla="*/ 176 w 255"/>
              <a:gd name="T5" fmla="*/ 10 h 261"/>
              <a:gd name="T6" fmla="*/ 188 w 255"/>
              <a:gd name="T7" fmla="*/ 16 h 261"/>
              <a:gd name="T8" fmla="*/ 208 w 255"/>
              <a:gd name="T9" fmla="*/ 29 h 261"/>
              <a:gd name="T10" fmla="*/ 225 w 255"/>
              <a:gd name="T11" fmla="*/ 47 h 261"/>
              <a:gd name="T12" fmla="*/ 239 w 255"/>
              <a:gd name="T13" fmla="*/ 68 h 261"/>
              <a:gd name="T14" fmla="*/ 248 w 255"/>
              <a:gd name="T15" fmla="*/ 90 h 261"/>
              <a:gd name="T16" fmla="*/ 253 w 255"/>
              <a:gd name="T17" fmla="*/ 114 h 261"/>
              <a:gd name="T18" fmla="*/ 253 w 255"/>
              <a:gd name="T19" fmla="*/ 138 h 261"/>
              <a:gd name="T20" fmla="*/ 248 w 255"/>
              <a:gd name="T21" fmla="*/ 164 h 261"/>
              <a:gd name="T22" fmla="*/ 245 w 255"/>
              <a:gd name="T23" fmla="*/ 176 h 261"/>
              <a:gd name="T24" fmla="*/ 231 w 255"/>
              <a:gd name="T25" fmla="*/ 198 h 261"/>
              <a:gd name="T26" fmla="*/ 216 w 255"/>
              <a:gd name="T27" fmla="*/ 217 h 261"/>
              <a:gd name="T28" fmla="*/ 223 w 255"/>
              <a:gd name="T29" fmla="*/ 222 h 261"/>
              <a:gd name="T30" fmla="*/ 239 w 255"/>
              <a:gd name="T31" fmla="*/ 230 h 261"/>
              <a:gd name="T32" fmla="*/ 248 w 255"/>
              <a:gd name="T33" fmla="*/ 234 h 261"/>
              <a:gd name="T34" fmla="*/ 233 w 255"/>
              <a:gd name="T35" fmla="*/ 243 h 261"/>
              <a:gd name="T36" fmla="*/ 206 w 255"/>
              <a:gd name="T37" fmla="*/ 252 h 261"/>
              <a:gd name="T38" fmla="*/ 171 w 255"/>
              <a:gd name="T39" fmla="*/ 260 h 261"/>
              <a:gd name="T40" fmla="*/ 150 w 255"/>
              <a:gd name="T41" fmla="*/ 261 h 261"/>
              <a:gd name="T42" fmla="*/ 119 w 255"/>
              <a:gd name="T43" fmla="*/ 257 h 261"/>
              <a:gd name="T44" fmla="*/ 86 w 255"/>
              <a:gd name="T45" fmla="*/ 247 h 261"/>
              <a:gd name="T46" fmla="*/ 79 w 255"/>
              <a:gd name="T47" fmla="*/ 244 h 261"/>
              <a:gd name="T48" fmla="*/ 67 w 255"/>
              <a:gd name="T49" fmla="*/ 239 h 261"/>
              <a:gd name="T50" fmla="*/ 46 w 255"/>
              <a:gd name="T51" fmla="*/ 224 h 261"/>
              <a:gd name="T52" fmla="*/ 29 w 255"/>
              <a:gd name="T53" fmla="*/ 207 h 261"/>
              <a:gd name="T54" fmla="*/ 14 w 255"/>
              <a:gd name="T55" fmla="*/ 187 h 261"/>
              <a:gd name="T56" fmla="*/ 6 w 255"/>
              <a:gd name="T57" fmla="*/ 164 h 261"/>
              <a:gd name="T58" fmla="*/ 1 w 255"/>
              <a:gd name="T59" fmla="*/ 141 h 261"/>
              <a:gd name="T60" fmla="*/ 1 w 255"/>
              <a:gd name="T61" fmla="*/ 115 h 261"/>
              <a:gd name="T62" fmla="*/ 6 w 255"/>
              <a:gd name="T63" fmla="*/ 91 h 261"/>
              <a:gd name="T64" fmla="*/ 9 w 255"/>
              <a:gd name="T65" fmla="*/ 79 h 261"/>
              <a:gd name="T66" fmla="*/ 18 w 255"/>
              <a:gd name="T67" fmla="*/ 61 h 261"/>
              <a:gd name="T68" fmla="*/ 42 w 255"/>
              <a:gd name="T69" fmla="*/ 32 h 261"/>
              <a:gd name="T70" fmla="*/ 74 w 255"/>
              <a:gd name="T71" fmla="*/ 12 h 261"/>
              <a:gd name="T72" fmla="*/ 109 w 255"/>
              <a:gd name="T73" fmla="*/ 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61">
                <a:moveTo>
                  <a:pt x="127" y="0"/>
                </a:moveTo>
                <a:lnTo>
                  <a:pt x="127" y="0"/>
                </a:lnTo>
                <a:lnTo>
                  <a:pt x="139" y="0"/>
                </a:lnTo>
                <a:lnTo>
                  <a:pt x="151" y="2"/>
                </a:lnTo>
                <a:lnTo>
                  <a:pt x="164" y="5"/>
                </a:lnTo>
                <a:lnTo>
                  <a:pt x="176" y="10"/>
                </a:lnTo>
                <a:lnTo>
                  <a:pt x="176" y="10"/>
                </a:lnTo>
                <a:lnTo>
                  <a:pt x="188" y="16"/>
                </a:lnTo>
                <a:lnTo>
                  <a:pt x="199" y="22"/>
                </a:lnTo>
                <a:lnTo>
                  <a:pt x="208" y="29"/>
                </a:lnTo>
                <a:lnTo>
                  <a:pt x="217" y="38"/>
                </a:lnTo>
                <a:lnTo>
                  <a:pt x="225" y="47"/>
                </a:lnTo>
                <a:lnTo>
                  <a:pt x="233" y="57"/>
                </a:lnTo>
                <a:lnTo>
                  <a:pt x="239" y="68"/>
                </a:lnTo>
                <a:lnTo>
                  <a:pt x="245" y="79"/>
                </a:lnTo>
                <a:lnTo>
                  <a:pt x="248" y="90"/>
                </a:lnTo>
                <a:lnTo>
                  <a:pt x="251" y="102"/>
                </a:lnTo>
                <a:lnTo>
                  <a:pt x="253" y="114"/>
                </a:lnTo>
                <a:lnTo>
                  <a:pt x="255" y="126"/>
                </a:lnTo>
                <a:lnTo>
                  <a:pt x="253" y="138"/>
                </a:lnTo>
                <a:lnTo>
                  <a:pt x="252" y="150"/>
                </a:lnTo>
                <a:lnTo>
                  <a:pt x="248" y="164"/>
                </a:lnTo>
                <a:lnTo>
                  <a:pt x="245" y="176"/>
                </a:lnTo>
                <a:lnTo>
                  <a:pt x="245" y="176"/>
                </a:lnTo>
                <a:lnTo>
                  <a:pt x="239" y="187"/>
                </a:lnTo>
                <a:lnTo>
                  <a:pt x="231" y="198"/>
                </a:lnTo>
                <a:lnTo>
                  <a:pt x="224" y="209"/>
                </a:lnTo>
                <a:lnTo>
                  <a:pt x="216" y="217"/>
                </a:lnTo>
                <a:lnTo>
                  <a:pt x="216" y="217"/>
                </a:lnTo>
                <a:lnTo>
                  <a:pt x="223" y="222"/>
                </a:lnTo>
                <a:lnTo>
                  <a:pt x="230" y="227"/>
                </a:lnTo>
                <a:lnTo>
                  <a:pt x="239" y="230"/>
                </a:lnTo>
                <a:lnTo>
                  <a:pt x="248" y="234"/>
                </a:lnTo>
                <a:lnTo>
                  <a:pt x="248" y="234"/>
                </a:lnTo>
                <a:lnTo>
                  <a:pt x="241" y="239"/>
                </a:lnTo>
                <a:lnTo>
                  <a:pt x="233" y="243"/>
                </a:lnTo>
                <a:lnTo>
                  <a:pt x="221" y="247"/>
                </a:lnTo>
                <a:lnTo>
                  <a:pt x="206" y="252"/>
                </a:lnTo>
                <a:lnTo>
                  <a:pt x="189" y="257"/>
                </a:lnTo>
                <a:lnTo>
                  <a:pt x="171" y="260"/>
                </a:lnTo>
                <a:lnTo>
                  <a:pt x="150" y="261"/>
                </a:lnTo>
                <a:lnTo>
                  <a:pt x="150" y="261"/>
                </a:lnTo>
                <a:lnTo>
                  <a:pt x="134" y="260"/>
                </a:lnTo>
                <a:lnTo>
                  <a:pt x="119" y="257"/>
                </a:lnTo>
                <a:lnTo>
                  <a:pt x="102" y="253"/>
                </a:lnTo>
                <a:lnTo>
                  <a:pt x="86" y="247"/>
                </a:lnTo>
                <a:lnTo>
                  <a:pt x="86" y="247"/>
                </a:lnTo>
                <a:lnTo>
                  <a:pt x="79" y="244"/>
                </a:lnTo>
                <a:lnTo>
                  <a:pt x="79" y="244"/>
                </a:lnTo>
                <a:lnTo>
                  <a:pt x="67" y="239"/>
                </a:lnTo>
                <a:lnTo>
                  <a:pt x="56" y="232"/>
                </a:lnTo>
                <a:lnTo>
                  <a:pt x="46" y="224"/>
                </a:lnTo>
                <a:lnTo>
                  <a:pt x="36" y="216"/>
                </a:lnTo>
                <a:lnTo>
                  <a:pt x="29" y="207"/>
                </a:lnTo>
                <a:lnTo>
                  <a:pt x="22" y="196"/>
                </a:lnTo>
                <a:lnTo>
                  <a:pt x="14" y="187"/>
                </a:lnTo>
                <a:lnTo>
                  <a:pt x="9" y="176"/>
                </a:lnTo>
                <a:lnTo>
                  <a:pt x="6" y="164"/>
                </a:lnTo>
                <a:lnTo>
                  <a:pt x="2" y="152"/>
                </a:lnTo>
                <a:lnTo>
                  <a:pt x="1" y="141"/>
                </a:lnTo>
                <a:lnTo>
                  <a:pt x="0" y="127"/>
                </a:lnTo>
                <a:lnTo>
                  <a:pt x="1" y="115"/>
                </a:lnTo>
                <a:lnTo>
                  <a:pt x="2" y="103"/>
                </a:lnTo>
                <a:lnTo>
                  <a:pt x="6" y="91"/>
                </a:lnTo>
                <a:lnTo>
                  <a:pt x="9" y="79"/>
                </a:lnTo>
                <a:lnTo>
                  <a:pt x="9" y="79"/>
                </a:lnTo>
                <a:lnTo>
                  <a:pt x="14" y="69"/>
                </a:lnTo>
                <a:lnTo>
                  <a:pt x="18" y="61"/>
                </a:lnTo>
                <a:lnTo>
                  <a:pt x="30" y="45"/>
                </a:lnTo>
                <a:lnTo>
                  <a:pt x="42" y="32"/>
                </a:lnTo>
                <a:lnTo>
                  <a:pt x="57" y="21"/>
                </a:lnTo>
                <a:lnTo>
                  <a:pt x="74" y="12"/>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2" name="Freeform 88"/>
          <p:cNvSpPr>
            <a:spLocks/>
          </p:cNvSpPr>
          <p:nvPr/>
        </p:nvSpPr>
        <p:spPr bwMode="auto">
          <a:xfrm>
            <a:off x="430671" y="4770768"/>
            <a:ext cx="871110" cy="842075"/>
          </a:xfrm>
          <a:custGeom>
            <a:avLst/>
            <a:gdLst>
              <a:gd name="T0" fmla="*/ 142 w 300"/>
              <a:gd name="T1" fmla="*/ 0 h 290"/>
              <a:gd name="T2" fmla="*/ 120 w 300"/>
              <a:gd name="T3" fmla="*/ 2 h 290"/>
              <a:gd name="T4" fmla="*/ 100 w 300"/>
              <a:gd name="T5" fmla="*/ 7 h 290"/>
              <a:gd name="T6" fmla="*/ 82 w 300"/>
              <a:gd name="T7" fmla="*/ 14 h 290"/>
              <a:gd name="T8" fmla="*/ 63 w 300"/>
              <a:gd name="T9" fmla="*/ 23 h 290"/>
              <a:gd name="T10" fmla="*/ 46 w 300"/>
              <a:gd name="T11" fmla="*/ 37 h 290"/>
              <a:gd name="T12" fmla="*/ 33 w 300"/>
              <a:gd name="T13" fmla="*/ 51 h 290"/>
              <a:gd name="T14" fmla="*/ 21 w 300"/>
              <a:gd name="T15" fmla="*/ 68 h 290"/>
              <a:gd name="T16" fmla="*/ 11 w 300"/>
              <a:gd name="T17" fmla="*/ 88 h 290"/>
              <a:gd name="T18" fmla="*/ 6 w 300"/>
              <a:gd name="T19" fmla="*/ 101 h 290"/>
              <a:gd name="T20" fmla="*/ 0 w 300"/>
              <a:gd name="T21" fmla="*/ 129 h 290"/>
              <a:gd name="T22" fmla="*/ 0 w 300"/>
              <a:gd name="T23" fmla="*/ 157 h 290"/>
              <a:gd name="T24" fmla="*/ 6 w 300"/>
              <a:gd name="T25" fmla="*/ 184 h 290"/>
              <a:gd name="T26" fmla="*/ 17 w 300"/>
              <a:gd name="T27" fmla="*/ 209 h 290"/>
              <a:gd name="T28" fmla="*/ 32 w 300"/>
              <a:gd name="T29" fmla="*/ 231 h 290"/>
              <a:gd name="T30" fmla="*/ 51 w 300"/>
              <a:gd name="T31" fmla="*/ 251 h 290"/>
              <a:gd name="T32" fmla="*/ 74 w 300"/>
              <a:gd name="T33" fmla="*/ 267 h 290"/>
              <a:gd name="T34" fmla="*/ 88 w 300"/>
              <a:gd name="T35" fmla="*/ 273 h 290"/>
              <a:gd name="T36" fmla="*/ 95 w 300"/>
              <a:gd name="T37" fmla="*/ 276 h 290"/>
              <a:gd name="T38" fmla="*/ 129 w 300"/>
              <a:gd name="T39" fmla="*/ 287 h 290"/>
              <a:gd name="T40" fmla="*/ 165 w 300"/>
              <a:gd name="T41" fmla="*/ 290 h 290"/>
              <a:gd name="T42" fmla="*/ 187 w 300"/>
              <a:gd name="T43" fmla="*/ 289 h 290"/>
              <a:gd name="T44" fmla="*/ 225 w 300"/>
              <a:gd name="T45" fmla="*/ 282 h 290"/>
              <a:gd name="T46" fmla="*/ 253 w 300"/>
              <a:gd name="T47" fmla="*/ 272 h 290"/>
              <a:gd name="T48" fmla="*/ 272 w 300"/>
              <a:gd name="T49" fmla="*/ 262 h 290"/>
              <a:gd name="T50" fmla="*/ 268 w 300"/>
              <a:gd name="T51" fmla="*/ 235 h 290"/>
              <a:gd name="T52" fmla="*/ 254 w 300"/>
              <a:gd name="T53" fmla="*/ 230 h 290"/>
              <a:gd name="T54" fmla="*/ 265 w 300"/>
              <a:gd name="T55" fmla="*/ 214 h 290"/>
              <a:gd name="T56" fmla="*/ 273 w 300"/>
              <a:gd name="T57" fmla="*/ 196 h 290"/>
              <a:gd name="T58" fmla="*/ 282 w 300"/>
              <a:gd name="T59" fmla="*/ 169 h 290"/>
              <a:gd name="T60" fmla="*/ 284 w 300"/>
              <a:gd name="T61" fmla="*/ 141 h 290"/>
              <a:gd name="T62" fmla="*/ 282 w 300"/>
              <a:gd name="T63" fmla="*/ 113 h 290"/>
              <a:gd name="T64" fmla="*/ 273 w 300"/>
              <a:gd name="T65" fmla="*/ 88 h 290"/>
              <a:gd name="T66" fmla="*/ 260 w 300"/>
              <a:gd name="T67" fmla="*/ 64 h 290"/>
              <a:gd name="T68" fmla="*/ 243 w 300"/>
              <a:gd name="T69" fmla="*/ 42 h 290"/>
              <a:gd name="T70" fmla="*/ 221 w 300"/>
              <a:gd name="T71" fmla="*/ 25 h 290"/>
              <a:gd name="T72" fmla="*/ 197 w 300"/>
              <a:gd name="T73" fmla="*/ 11 h 290"/>
              <a:gd name="T74" fmla="*/ 183 w 300"/>
              <a:gd name="T75" fmla="*/ 7 h 290"/>
              <a:gd name="T76" fmla="*/ 155 w 300"/>
              <a:gd name="T77" fmla="*/ 0 h 290"/>
              <a:gd name="T78" fmla="*/ 142 w 300"/>
              <a:gd name="T79"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0" h="290">
                <a:moveTo>
                  <a:pt x="142" y="0"/>
                </a:moveTo>
                <a:lnTo>
                  <a:pt x="142" y="0"/>
                </a:lnTo>
                <a:lnTo>
                  <a:pt x="131" y="0"/>
                </a:lnTo>
                <a:lnTo>
                  <a:pt x="120" y="2"/>
                </a:lnTo>
                <a:lnTo>
                  <a:pt x="111" y="3"/>
                </a:lnTo>
                <a:lnTo>
                  <a:pt x="100" y="7"/>
                </a:lnTo>
                <a:lnTo>
                  <a:pt x="90" y="10"/>
                </a:lnTo>
                <a:lnTo>
                  <a:pt x="82" y="14"/>
                </a:lnTo>
                <a:lnTo>
                  <a:pt x="72" y="19"/>
                </a:lnTo>
                <a:lnTo>
                  <a:pt x="63" y="23"/>
                </a:lnTo>
                <a:lnTo>
                  <a:pt x="55" y="30"/>
                </a:lnTo>
                <a:lnTo>
                  <a:pt x="46" y="37"/>
                </a:lnTo>
                <a:lnTo>
                  <a:pt x="39" y="44"/>
                </a:lnTo>
                <a:lnTo>
                  <a:pt x="33" y="51"/>
                </a:lnTo>
                <a:lnTo>
                  <a:pt x="26" y="60"/>
                </a:lnTo>
                <a:lnTo>
                  <a:pt x="21" y="68"/>
                </a:lnTo>
                <a:lnTo>
                  <a:pt x="15" y="78"/>
                </a:lnTo>
                <a:lnTo>
                  <a:pt x="11" y="88"/>
                </a:lnTo>
                <a:lnTo>
                  <a:pt x="11" y="88"/>
                </a:lnTo>
                <a:lnTo>
                  <a:pt x="6" y="101"/>
                </a:lnTo>
                <a:lnTo>
                  <a:pt x="3" y="116"/>
                </a:lnTo>
                <a:lnTo>
                  <a:pt x="0" y="129"/>
                </a:lnTo>
                <a:lnTo>
                  <a:pt x="0" y="142"/>
                </a:lnTo>
                <a:lnTo>
                  <a:pt x="0" y="157"/>
                </a:lnTo>
                <a:lnTo>
                  <a:pt x="3" y="170"/>
                </a:lnTo>
                <a:lnTo>
                  <a:pt x="6" y="184"/>
                </a:lnTo>
                <a:lnTo>
                  <a:pt x="11" y="196"/>
                </a:lnTo>
                <a:lnTo>
                  <a:pt x="17" y="209"/>
                </a:lnTo>
                <a:lnTo>
                  <a:pt x="23" y="220"/>
                </a:lnTo>
                <a:lnTo>
                  <a:pt x="32" y="231"/>
                </a:lnTo>
                <a:lnTo>
                  <a:pt x="41" y="242"/>
                </a:lnTo>
                <a:lnTo>
                  <a:pt x="51" y="251"/>
                </a:lnTo>
                <a:lnTo>
                  <a:pt x="62" y="260"/>
                </a:lnTo>
                <a:lnTo>
                  <a:pt x="74" y="267"/>
                </a:lnTo>
                <a:lnTo>
                  <a:pt x="88" y="273"/>
                </a:lnTo>
                <a:lnTo>
                  <a:pt x="88" y="273"/>
                </a:lnTo>
                <a:lnTo>
                  <a:pt x="95" y="276"/>
                </a:lnTo>
                <a:lnTo>
                  <a:pt x="95" y="276"/>
                </a:lnTo>
                <a:lnTo>
                  <a:pt x="112" y="282"/>
                </a:lnTo>
                <a:lnTo>
                  <a:pt x="129" y="287"/>
                </a:lnTo>
                <a:lnTo>
                  <a:pt x="147" y="290"/>
                </a:lnTo>
                <a:lnTo>
                  <a:pt x="165" y="290"/>
                </a:lnTo>
                <a:lnTo>
                  <a:pt x="165" y="290"/>
                </a:lnTo>
                <a:lnTo>
                  <a:pt x="187" y="289"/>
                </a:lnTo>
                <a:lnTo>
                  <a:pt x="206" y="287"/>
                </a:lnTo>
                <a:lnTo>
                  <a:pt x="225" y="282"/>
                </a:lnTo>
                <a:lnTo>
                  <a:pt x="240" y="277"/>
                </a:lnTo>
                <a:lnTo>
                  <a:pt x="253" y="272"/>
                </a:lnTo>
                <a:lnTo>
                  <a:pt x="262" y="267"/>
                </a:lnTo>
                <a:lnTo>
                  <a:pt x="272" y="262"/>
                </a:lnTo>
                <a:lnTo>
                  <a:pt x="300" y="244"/>
                </a:lnTo>
                <a:lnTo>
                  <a:pt x="268" y="235"/>
                </a:lnTo>
                <a:lnTo>
                  <a:pt x="268" y="235"/>
                </a:lnTo>
                <a:lnTo>
                  <a:pt x="254" y="230"/>
                </a:lnTo>
                <a:lnTo>
                  <a:pt x="254" y="230"/>
                </a:lnTo>
                <a:lnTo>
                  <a:pt x="265" y="214"/>
                </a:lnTo>
                <a:lnTo>
                  <a:pt x="273" y="196"/>
                </a:lnTo>
                <a:lnTo>
                  <a:pt x="273" y="196"/>
                </a:lnTo>
                <a:lnTo>
                  <a:pt x="278" y="182"/>
                </a:lnTo>
                <a:lnTo>
                  <a:pt x="282" y="169"/>
                </a:lnTo>
                <a:lnTo>
                  <a:pt x="283" y="154"/>
                </a:lnTo>
                <a:lnTo>
                  <a:pt x="284" y="141"/>
                </a:lnTo>
                <a:lnTo>
                  <a:pt x="283" y="128"/>
                </a:lnTo>
                <a:lnTo>
                  <a:pt x="282" y="113"/>
                </a:lnTo>
                <a:lnTo>
                  <a:pt x="278" y="100"/>
                </a:lnTo>
                <a:lnTo>
                  <a:pt x="273" y="88"/>
                </a:lnTo>
                <a:lnTo>
                  <a:pt x="267" y="76"/>
                </a:lnTo>
                <a:lnTo>
                  <a:pt x="260" y="64"/>
                </a:lnTo>
                <a:lnTo>
                  <a:pt x="253" y="53"/>
                </a:lnTo>
                <a:lnTo>
                  <a:pt x="243" y="42"/>
                </a:lnTo>
                <a:lnTo>
                  <a:pt x="233" y="33"/>
                </a:lnTo>
                <a:lnTo>
                  <a:pt x="221" y="25"/>
                </a:lnTo>
                <a:lnTo>
                  <a:pt x="209" y="17"/>
                </a:lnTo>
                <a:lnTo>
                  <a:pt x="197" y="11"/>
                </a:lnTo>
                <a:lnTo>
                  <a:pt x="197" y="11"/>
                </a:lnTo>
                <a:lnTo>
                  <a:pt x="183" y="7"/>
                </a:lnTo>
                <a:lnTo>
                  <a:pt x="170" y="3"/>
                </a:lnTo>
                <a:lnTo>
                  <a:pt x="155" y="0"/>
                </a:lnTo>
                <a:lnTo>
                  <a:pt x="142" y="0"/>
                </a:lnTo>
                <a:lnTo>
                  <a:pt x="1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3" name="Freeform 90"/>
          <p:cNvSpPr>
            <a:spLocks/>
          </p:cNvSpPr>
          <p:nvPr/>
        </p:nvSpPr>
        <p:spPr bwMode="auto">
          <a:xfrm>
            <a:off x="4736128" y="4429381"/>
            <a:ext cx="2491377" cy="2485569"/>
          </a:xfrm>
          <a:custGeom>
            <a:avLst/>
            <a:gdLst>
              <a:gd name="T0" fmla="*/ 558 w 858"/>
              <a:gd name="T1" fmla="*/ 0 h 857"/>
              <a:gd name="T2" fmla="*/ 490 w 858"/>
              <a:gd name="T3" fmla="*/ 17 h 857"/>
              <a:gd name="T4" fmla="*/ 455 w 858"/>
              <a:gd name="T5" fmla="*/ 21 h 857"/>
              <a:gd name="T6" fmla="*/ 418 w 858"/>
              <a:gd name="T7" fmla="*/ 22 h 857"/>
              <a:gd name="T8" fmla="*/ 400 w 858"/>
              <a:gd name="T9" fmla="*/ 22 h 857"/>
              <a:gd name="T10" fmla="*/ 364 w 858"/>
              <a:gd name="T11" fmla="*/ 20 h 857"/>
              <a:gd name="T12" fmla="*/ 312 w 858"/>
              <a:gd name="T13" fmla="*/ 10 h 857"/>
              <a:gd name="T14" fmla="*/ 278 w 858"/>
              <a:gd name="T15" fmla="*/ 0 h 857"/>
              <a:gd name="T16" fmla="*/ 230 w 858"/>
              <a:gd name="T17" fmla="*/ 20 h 857"/>
              <a:gd name="T18" fmla="*/ 186 w 858"/>
              <a:gd name="T19" fmla="*/ 44 h 857"/>
              <a:gd name="T20" fmla="*/ 144 w 858"/>
              <a:gd name="T21" fmla="*/ 73 h 857"/>
              <a:gd name="T22" fmla="*/ 107 w 858"/>
              <a:gd name="T23" fmla="*/ 107 h 857"/>
              <a:gd name="T24" fmla="*/ 73 w 858"/>
              <a:gd name="T25" fmla="*/ 145 h 857"/>
              <a:gd name="T26" fmla="*/ 44 w 858"/>
              <a:gd name="T27" fmla="*/ 186 h 857"/>
              <a:gd name="T28" fmla="*/ 19 w 858"/>
              <a:gd name="T29" fmla="*/ 231 h 857"/>
              <a:gd name="T30" fmla="*/ 0 w 858"/>
              <a:gd name="T31" fmla="*/ 278 h 857"/>
              <a:gd name="T32" fmla="*/ 10 w 858"/>
              <a:gd name="T33" fmla="*/ 312 h 857"/>
              <a:gd name="T34" fmla="*/ 22 w 858"/>
              <a:gd name="T35" fmla="*/ 381 h 857"/>
              <a:gd name="T36" fmla="*/ 23 w 858"/>
              <a:gd name="T37" fmla="*/ 416 h 857"/>
              <a:gd name="T38" fmla="*/ 17 w 858"/>
              <a:gd name="T39" fmla="*/ 488 h 857"/>
              <a:gd name="T40" fmla="*/ 0 w 858"/>
              <a:gd name="T41" fmla="*/ 555 h 857"/>
              <a:gd name="T42" fmla="*/ 12 w 858"/>
              <a:gd name="T43" fmla="*/ 587 h 857"/>
              <a:gd name="T44" fmla="*/ 44 w 858"/>
              <a:gd name="T45" fmla="*/ 648 h 857"/>
              <a:gd name="T46" fmla="*/ 84 w 858"/>
              <a:gd name="T47" fmla="*/ 703 h 857"/>
              <a:gd name="T48" fmla="*/ 131 w 858"/>
              <a:gd name="T49" fmla="*/ 750 h 857"/>
              <a:gd name="T50" fmla="*/ 186 w 858"/>
              <a:gd name="T51" fmla="*/ 791 h 857"/>
              <a:gd name="T52" fmla="*/ 246 w 858"/>
              <a:gd name="T53" fmla="*/ 822 h 857"/>
              <a:gd name="T54" fmla="*/ 312 w 858"/>
              <a:gd name="T55" fmla="*/ 843 h 857"/>
              <a:gd name="T56" fmla="*/ 382 w 858"/>
              <a:gd name="T57" fmla="*/ 855 h 857"/>
              <a:gd name="T58" fmla="*/ 418 w 858"/>
              <a:gd name="T59" fmla="*/ 857 h 857"/>
              <a:gd name="T60" fmla="*/ 440 w 858"/>
              <a:gd name="T61" fmla="*/ 855 h 857"/>
              <a:gd name="T62" fmla="*/ 485 w 858"/>
              <a:gd name="T63" fmla="*/ 852 h 857"/>
              <a:gd name="T64" fmla="*/ 528 w 858"/>
              <a:gd name="T65" fmla="*/ 843 h 857"/>
              <a:gd name="T66" fmla="*/ 569 w 858"/>
              <a:gd name="T67" fmla="*/ 830 h 857"/>
              <a:gd name="T68" fmla="*/ 609 w 858"/>
              <a:gd name="T69" fmla="*/ 813 h 857"/>
              <a:gd name="T70" fmla="*/ 646 w 858"/>
              <a:gd name="T71" fmla="*/ 792 h 857"/>
              <a:gd name="T72" fmla="*/ 680 w 858"/>
              <a:gd name="T73" fmla="*/ 769 h 857"/>
              <a:gd name="T74" fmla="*/ 713 w 858"/>
              <a:gd name="T75" fmla="*/ 743 h 857"/>
              <a:gd name="T76" fmla="*/ 744 w 858"/>
              <a:gd name="T77" fmla="*/ 712 h 857"/>
              <a:gd name="T78" fmla="*/ 770 w 858"/>
              <a:gd name="T79" fmla="*/ 680 h 857"/>
              <a:gd name="T80" fmla="*/ 794 w 858"/>
              <a:gd name="T81" fmla="*/ 644 h 857"/>
              <a:gd name="T82" fmla="*/ 814 w 858"/>
              <a:gd name="T83" fmla="*/ 608 h 857"/>
              <a:gd name="T84" fmla="*/ 831 w 858"/>
              <a:gd name="T85" fmla="*/ 568 h 857"/>
              <a:gd name="T86" fmla="*/ 844 w 858"/>
              <a:gd name="T87" fmla="*/ 527 h 857"/>
              <a:gd name="T88" fmla="*/ 853 w 858"/>
              <a:gd name="T89" fmla="*/ 484 h 857"/>
              <a:gd name="T90" fmla="*/ 858 w 858"/>
              <a:gd name="T91" fmla="*/ 439 h 857"/>
              <a:gd name="T92" fmla="*/ 858 w 858"/>
              <a:gd name="T93" fmla="*/ 416 h 857"/>
              <a:gd name="T94" fmla="*/ 856 w 858"/>
              <a:gd name="T95" fmla="*/ 381 h 857"/>
              <a:gd name="T96" fmla="*/ 845 w 858"/>
              <a:gd name="T97" fmla="*/ 312 h 857"/>
              <a:gd name="T98" fmla="*/ 824 w 858"/>
              <a:gd name="T99" fmla="*/ 247 h 857"/>
              <a:gd name="T100" fmla="*/ 792 w 858"/>
              <a:gd name="T101" fmla="*/ 186 h 857"/>
              <a:gd name="T102" fmla="*/ 752 w 858"/>
              <a:gd name="T103" fmla="*/ 131 h 857"/>
              <a:gd name="T104" fmla="*/ 705 w 858"/>
              <a:gd name="T105" fmla="*/ 84 h 857"/>
              <a:gd name="T106" fmla="*/ 650 w 858"/>
              <a:gd name="T107" fmla="*/ 44 h 857"/>
              <a:gd name="T108" fmla="*/ 589 w 858"/>
              <a:gd name="T109" fmla="*/ 13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8" h="857">
                <a:moveTo>
                  <a:pt x="558" y="0"/>
                </a:moveTo>
                <a:lnTo>
                  <a:pt x="558" y="0"/>
                </a:lnTo>
                <a:lnTo>
                  <a:pt x="524" y="10"/>
                </a:lnTo>
                <a:lnTo>
                  <a:pt x="490" y="17"/>
                </a:lnTo>
                <a:lnTo>
                  <a:pt x="472" y="20"/>
                </a:lnTo>
                <a:lnTo>
                  <a:pt x="455" y="21"/>
                </a:lnTo>
                <a:lnTo>
                  <a:pt x="437" y="22"/>
                </a:lnTo>
                <a:lnTo>
                  <a:pt x="418" y="22"/>
                </a:lnTo>
                <a:lnTo>
                  <a:pt x="418" y="22"/>
                </a:lnTo>
                <a:lnTo>
                  <a:pt x="400" y="22"/>
                </a:lnTo>
                <a:lnTo>
                  <a:pt x="382" y="21"/>
                </a:lnTo>
                <a:lnTo>
                  <a:pt x="364" y="20"/>
                </a:lnTo>
                <a:lnTo>
                  <a:pt x="346" y="17"/>
                </a:lnTo>
                <a:lnTo>
                  <a:pt x="312" y="10"/>
                </a:lnTo>
                <a:lnTo>
                  <a:pt x="278" y="0"/>
                </a:lnTo>
                <a:lnTo>
                  <a:pt x="278" y="0"/>
                </a:lnTo>
                <a:lnTo>
                  <a:pt x="253" y="9"/>
                </a:lnTo>
                <a:lnTo>
                  <a:pt x="230" y="20"/>
                </a:lnTo>
                <a:lnTo>
                  <a:pt x="207" y="31"/>
                </a:lnTo>
                <a:lnTo>
                  <a:pt x="186" y="44"/>
                </a:lnTo>
                <a:lnTo>
                  <a:pt x="165" y="57"/>
                </a:lnTo>
                <a:lnTo>
                  <a:pt x="144" y="73"/>
                </a:lnTo>
                <a:lnTo>
                  <a:pt x="125" y="89"/>
                </a:lnTo>
                <a:lnTo>
                  <a:pt x="107" y="107"/>
                </a:lnTo>
                <a:lnTo>
                  <a:pt x="90" y="125"/>
                </a:lnTo>
                <a:lnTo>
                  <a:pt x="73" y="145"/>
                </a:lnTo>
                <a:lnTo>
                  <a:pt x="58" y="165"/>
                </a:lnTo>
                <a:lnTo>
                  <a:pt x="44" y="186"/>
                </a:lnTo>
                <a:lnTo>
                  <a:pt x="32" y="208"/>
                </a:lnTo>
                <a:lnTo>
                  <a:pt x="19" y="231"/>
                </a:lnTo>
                <a:lnTo>
                  <a:pt x="10" y="254"/>
                </a:lnTo>
                <a:lnTo>
                  <a:pt x="0" y="278"/>
                </a:lnTo>
                <a:lnTo>
                  <a:pt x="0" y="278"/>
                </a:lnTo>
                <a:lnTo>
                  <a:pt x="10" y="312"/>
                </a:lnTo>
                <a:lnTo>
                  <a:pt x="17" y="346"/>
                </a:lnTo>
                <a:lnTo>
                  <a:pt x="22" y="381"/>
                </a:lnTo>
                <a:lnTo>
                  <a:pt x="23" y="416"/>
                </a:lnTo>
                <a:lnTo>
                  <a:pt x="23" y="416"/>
                </a:lnTo>
                <a:lnTo>
                  <a:pt x="22" y="453"/>
                </a:lnTo>
                <a:lnTo>
                  <a:pt x="17" y="488"/>
                </a:lnTo>
                <a:lnTo>
                  <a:pt x="10" y="522"/>
                </a:lnTo>
                <a:lnTo>
                  <a:pt x="0" y="555"/>
                </a:lnTo>
                <a:lnTo>
                  <a:pt x="0" y="555"/>
                </a:lnTo>
                <a:lnTo>
                  <a:pt x="12" y="587"/>
                </a:lnTo>
                <a:lnTo>
                  <a:pt x="27" y="619"/>
                </a:lnTo>
                <a:lnTo>
                  <a:pt x="44" y="648"/>
                </a:lnTo>
                <a:lnTo>
                  <a:pt x="63" y="676"/>
                </a:lnTo>
                <a:lnTo>
                  <a:pt x="84" y="703"/>
                </a:lnTo>
                <a:lnTo>
                  <a:pt x="107" y="728"/>
                </a:lnTo>
                <a:lnTo>
                  <a:pt x="131" y="750"/>
                </a:lnTo>
                <a:lnTo>
                  <a:pt x="158" y="772"/>
                </a:lnTo>
                <a:lnTo>
                  <a:pt x="186" y="791"/>
                </a:lnTo>
                <a:lnTo>
                  <a:pt x="216" y="807"/>
                </a:lnTo>
                <a:lnTo>
                  <a:pt x="246" y="822"/>
                </a:lnTo>
                <a:lnTo>
                  <a:pt x="279" y="834"/>
                </a:lnTo>
                <a:lnTo>
                  <a:pt x="312" y="843"/>
                </a:lnTo>
                <a:lnTo>
                  <a:pt x="347" y="851"/>
                </a:lnTo>
                <a:lnTo>
                  <a:pt x="382" y="855"/>
                </a:lnTo>
                <a:lnTo>
                  <a:pt x="400" y="857"/>
                </a:lnTo>
                <a:lnTo>
                  <a:pt x="418" y="857"/>
                </a:lnTo>
                <a:lnTo>
                  <a:pt x="418" y="857"/>
                </a:lnTo>
                <a:lnTo>
                  <a:pt x="440" y="855"/>
                </a:lnTo>
                <a:lnTo>
                  <a:pt x="463" y="854"/>
                </a:lnTo>
                <a:lnTo>
                  <a:pt x="485" y="852"/>
                </a:lnTo>
                <a:lnTo>
                  <a:pt x="507" y="848"/>
                </a:lnTo>
                <a:lnTo>
                  <a:pt x="528" y="843"/>
                </a:lnTo>
                <a:lnTo>
                  <a:pt x="548" y="837"/>
                </a:lnTo>
                <a:lnTo>
                  <a:pt x="569" y="830"/>
                </a:lnTo>
                <a:lnTo>
                  <a:pt x="589" y="822"/>
                </a:lnTo>
                <a:lnTo>
                  <a:pt x="609" y="813"/>
                </a:lnTo>
                <a:lnTo>
                  <a:pt x="627" y="803"/>
                </a:lnTo>
                <a:lnTo>
                  <a:pt x="646" y="792"/>
                </a:lnTo>
                <a:lnTo>
                  <a:pt x="663" y="781"/>
                </a:lnTo>
                <a:lnTo>
                  <a:pt x="680" y="769"/>
                </a:lnTo>
                <a:lnTo>
                  <a:pt x="697" y="756"/>
                </a:lnTo>
                <a:lnTo>
                  <a:pt x="713" y="743"/>
                </a:lnTo>
                <a:lnTo>
                  <a:pt x="729" y="728"/>
                </a:lnTo>
                <a:lnTo>
                  <a:pt x="744" y="712"/>
                </a:lnTo>
                <a:lnTo>
                  <a:pt x="757" y="697"/>
                </a:lnTo>
                <a:lnTo>
                  <a:pt x="770" y="680"/>
                </a:lnTo>
                <a:lnTo>
                  <a:pt x="782" y="663"/>
                </a:lnTo>
                <a:lnTo>
                  <a:pt x="794" y="644"/>
                </a:lnTo>
                <a:lnTo>
                  <a:pt x="804" y="626"/>
                </a:lnTo>
                <a:lnTo>
                  <a:pt x="814" y="608"/>
                </a:lnTo>
                <a:lnTo>
                  <a:pt x="824" y="589"/>
                </a:lnTo>
                <a:lnTo>
                  <a:pt x="831" y="568"/>
                </a:lnTo>
                <a:lnTo>
                  <a:pt x="838" y="547"/>
                </a:lnTo>
                <a:lnTo>
                  <a:pt x="844" y="527"/>
                </a:lnTo>
                <a:lnTo>
                  <a:pt x="849" y="506"/>
                </a:lnTo>
                <a:lnTo>
                  <a:pt x="853" y="484"/>
                </a:lnTo>
                <a:lnTo>
                  <a:pt x="855" y="463"/>
                </a:lnTo>
                <a:lnTo>
                  <a:pt x="858" y="439"/>
                </a:lnTo>
                <a:lnTo>
                  <a:pt x="858" y="416"/>
                </a:lnTo>
                <a:lnTo>
                  <a:pt x="858" y="416"/>
                </a:lnTo>
                <a:lnTo>
                  <a:pt x="858" y="399"/>
                </a:lnTo>
                <a:lnTo>
                  <a:pt x="856" y="381"/>
                </a:lnTo>
                <a:lnTo>
                  <a:pt x="851" y="346"/>
                </a:lnTo>
                <a:lnTo>
                  <a:pt x="845" y="312"/>
                </a:lnTo>
                <a:lnTo>
                  <a:pt x="836" y="278"/>
                </a:lnTo>
                <a:lnTo>
                  <a:pt x="824" y="247"/>
                </a:lnTo>
                <a:lnTo>
                  <a:pt x="809" y="215"/>
                </a:lnTo>
                <a:lnTo>
                  <a:pt x="792" y="186"/>
                </a:lnTo>
                <a:lnTo>
                  <a:pt x="773" y="158"/>
                </a:lnTo>
                <a:lnTo>
                  <a:pt x="752" y="131"/>
                </a:lnTo>
                <a:lnTo>
                  <a:pt x="729" y="107"/>
                </a:lnTo>
                <a:lnTo>
                  <a:pt x="705" y="84"/>
                </a:lnTo>
                <a:lnTo>
                  <a:pt x="678" y="62"/>
                </a:lnTo>
                <a:lnTo>
                  <a:pt x="650" y="44"/>
                </a:lnTo>
                <a:lnTo>
                  <a:pt x="621" y="27"/>
                </a:lnTo>
                <a:lnTo>
                  <a:pt x="589" y="13"/>
                </a:lnTo>
                <a:lnTo>
                  <a:pt x="5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7" name="Freeform 96"/>
          <p:cNvSpPr>
            <a:spLocks noEditPoints="1"/>
          </p:cNvSpPr>
          <p:nvPr/>
        </p:nvSpPr>
        <p:spPr bwMode="auto">
          <a:xfrm>
            <a:off x="4519081" y="4770768"/>
            <a:ext cx="865305" cy="842075"/>
          </a:xfrm>
          <a:custGeom>
            <a:avLst/>
            <a:gdLst>
              <a:gd name="T0" fmla="*/ 176 w 300"/>
              <a:gd name="T1" fmla="*/ 16 h 290"/>
              <a:gd name="T2" fmla="*/ 228 w 300"/>
              <a:gd name="T3" fmla="*/ 36 h 290"/>
              <a:gd name="T4" fmla="*/ 266 w 300"/>
              <a:gd name="T5" fmla="*/ 76 h 290"/>
              <a:gd name="T6" fmla="*/ 276 w 300"/>
              <a:gd name="T7" fmla="*/ 94 h 290"/>
              <a:gd name="T8" fmla="*/ 284 w 300"/>
              <a:gd name="T9" fmla="*/ 130 h 290"/>
              <a:gd name="T10" fmla="*/ 283 w 300"/>
              <a:gd name="T11" fmla="*/ 167 h 290"/>
              <a:gd name="T12" fmla="*/ 270 w 300"/>
              <a:gd name="T13" fmla="*/ 202 h 290"/>
              <a:gd name="T14" fmla="*/ 249 w 300"/>
              <a:gd name="T15" fmla="*/ 231 h 290"/>
              <a:gd name="T16" fmla="*/ 219 w 300"/>
              <a:gd name="T17" fmla="*/ 254 h 290"/>
              <a:gd name="T18" fmla="*/ 199 w 300"/>
              <a:gd name="T19" fmla="*/ 262 h 290"/>
              <a:gd name="T20" fmla="*/ 166 w 300"/>
              <a:gd name="T21" fmla="*/ 272 h 290"/>
              <a:gd name="T22" fmla="*/ 135 w 300"/>
              <a:gd name="T23" fmla="*/ 276 h 290"/>
              <a:gd name="T24" fmla="*/ 79 w 300"/>
              <a:gd name="T25" fmla="*/ 267 h 290"/>
              <a:gd name="T26" fmla="*/ 44 w 300"/>
              <a:gd name="T27" fmla="*/ 254 h 290"/>
              <a:gd name="T28" fmla="*/ 46 w 300"/>
              <a:gd name="T29" fmla="*/ 245 h 290"/>
              <a:gd name="T30" fmla="*/ 69 w 300"/>
              <a:gd name="T31" fmla="*/ 232 h 290"/>
              <a:gd name="T32" fmla="*/ 52 w 300"/>
              <a:gd name="T33" fmla="*/ 213 h 290"/>
              <a:gd name="T34" fmla="*/ 40 w 300"/>
              <a:gd name="T35" fmla="*/ 191 h 290"/>
              <a:gd name="T36" fmla="*/ 32 w 300"/>
              <a:gd name="T37" fmla="*/ 153 h 290"/>
              <a:gd name="T38" fmla="*/ 33 w 300"/>
              <a:gd name="T39" fmla="*/ 117 h 290"/>
              <a:gd name="T40" fmla="*/ 46 w 300"/>
              <a:gd name="T41" fmla="*/ 83 h 290"/>
              <a:gd name="T42" fmla="*/ 67 w 300"/>
              <a:gd name="T43" fmla="*/ 53 h 290"/>
              <a:gd name="T44" fmla="*/ 97 w 300"/>
              <a:gd name="T45" fmla="*/ 31 h 290"/>
              <a:gd name="T46" fmla="*/ 122 w 300"/>
              <a:gd name="T47" fmla="*/ 20 h 290"/>
              <a:gd name="T48" fmla="*/ 158 w 300"/>
              <a:gd name="T49" fmla="*/ 15 h 290"/>
              <a:gd name="T50" fmla="*/ 158 w 300"/>
              <a:gd name="T51" fmla="*/ 0 h 290"/>
              <a:gd name="T52" fmla="*/ 117 w 300"/>
              <a:gd name="T53" fmla="*/ 7 h 290"/>
              <a:gd name="T54" fmla="*/ 90 w 300"/>
              <a:gd name="T55" fmla="*/ 17 h 290"/>
              <a:gd name="T56" fmla="*/ 57 w 300"/>
              <a:gd name="T57" fmla="*/ 42 h 290"/>
              <a:gd name="T58" fmla="*/ 33 w 300"/>
              <a:gd name="T59" fmla="*/ 76 h 290"/>
              <a:gd name="T60" fmla="*/ 18 w 300"/>
              <a:gd name="T61" fmla="*/ 113 h 290"/>
              <a:gd name="T62" fmla="*/ 16 w 300"/>
              <a:gd name="T63" fmla="*/ 154 h 290"/>
              <a:gd name="T64" fmla="*/ 27 w 300"/>
              <a:gd name="T65" fmla="*/ 196 h 290"/>
              <a:gd name="T66" fmla="*/ 46 w 300"/>
              <a:gd name="T67" fmla="*/ 230 h 290"/>
              <a:gd name="T68" fmla="*/ 0 w 300"/>
              <a:gd name="T69" fmla="*/ 244 h 290"/>
              <a:gd name="T70" fmla="*/ 38 w 300"/>
              <a:gd name="T71" fmla="*/ 267 h 290"/>
              <a:gd name="T72" fmla="*/ 76 w 300"/>
              <a:gd name="T73" fmla="*/ 282 h 290"/>
              <a:gd name="T74" fmla="*/ 135 w 300"/>
              <a:gd name="T75" fmla="*/ 290 h 290"/>
              <a:gd name="T76" fmla="*/ 171 w 300"/>
              <a:gd name="T77" fmla="*/ 287 h 290"/>
              <a:gd name="T78" fmla="*/ 205 w 300"/>
              <a:gd name="T79" fmla="*/ 276 h 290"/>
              <a:gd name="T80" fmla="*/ 226 w 300"/>
              <a:gd name="T81" fmla="*/ 267 h 290"/>
              <a:gd name="T82" fmla="*/ 259 w 300"/>
              <a:gd name="T83" fmla="*/ 242 h 290"/>
              <a:gd name="T84" fmla="*/ 283 w 300"/>
              <a:gd name="T85" fmla="*/ 209 h 290"/>
              <a:gd name="T86" fmla="*/ 297 w 300"/>
              <a:gd name="T87" fmla="*/ 170 h 290"/>
              <a:gd name="T88" fmla="*/ 300 w 300"/>
              <a:gd name="T89" fmla="*/ 129 h 290"/>
              <a:gd name="T90" fmla="*/ 289 w 300"/>
              <a:gd name="T91" fmla="*/ 88 h 290"/>
              <a:gd name="T92" fmla="*/ 279 w 300"/>
              <a:gd name="T93" fmla="*/ 68 h 290"/>
              <a:gd name="T94" fmla="*/ 261 w 300"/>
              <a:gd name="T95" fmla="*/ 44 h 290"/>
              <a:gd name="T96" fmla="*/ 237 w 300"/>
              <a:gd name="T97" fmla="*/ 23 h 290"/>
              <a:gd name="T98" fmla="*/ 209 w 300"/>
              <a:gd name="T99" fmla="*/ 10 h 290"/>
              <a:gd name="T100" fmla="*/ 180 w 300"/>
              <a:gd name="T101" fmla="*/ 2 h 290"/>
              <a:gd name="T102" fmla="*/ 158 w 300"/>
              <a:gd name="T103"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0" h="290">
                <a:moveTo>
                  <a:pt x="158" y="15"/>
                </a:moveTo>
                <a:lnTo>
                  <a:pt x="158" y="15"/>
                </a:lnTo>
                <a:lnTo>
                  <a:pt x="176" y="16"/>
                </a:lnTo>
                <a:lnTo>
                  <a:pt x="194" y="20"/>
                </a:lnTo>
                <a:lnTo>
                  <a:pt x="211" y="27"/>
                </a:lnTo>
                <a:lnTo>
                  <a:pt x="228" y="36"/>
                </a:lnTo>
                <a:lnTo>
                  <a:pt x="243" y="47"/>
                </a:lnTo>
                <a:lnTo>
                  <a:pt x="255" y="60"/>
                </a:lnTo>
                <a:lnTo>
                  <a:pt x="266" y="76"/>
                </a:lnTo>
                <a:lnTo>
                  <a:pt x="271" y="84"/>
                </a:lnTo>
                <a:lnTo>
                  <a:pt x="276" y="94"/>
                </a:lnTo>
                <a:lnTo>
                  <a:pt x="276" y="94"/>
                </a:lnTo>
                <a:lnTo>
                  <a:pt x="279" y="106"/>
                </a:lnTo>
                <a:lnTo>
                  <a:pt x="283" y="118"/>
                </a:lnTo>
                <a:lnTo>
                  <a:pt x="284" y="130"/>
                </a:lnTo>
                <a:lnTo>
                  <a:pt x="285" y="142"/>
                </a:lnTo>
                <a:lnTo>
                  <a:pt x="284" y="156"/>
                </a:lnTo>
                <a:lnTo>
                  <a:pt x="283" y="167"/>
                </a:lnTo>
                <a:lnTo>
                  <a:pt x="279" y="179"/>
                </a:lnTo>
                <a:lnTo>
                  <a:pt x="276" y="191"/>
                </a:lnTo>
                <a:lnTo>
                  <a:pt x="270" y="202"/>
                </a:lnTo>
                <a:lnTo>
                  <a:pt x="264" y="211"/>
                </a:lnTo>
                <a:lnTo>
                  <a:pt x="256" y="222"/>
                </a:lnTo>
                <a:lnTo>
                  <a:pt x="249" y="231"/>
                </a:lnTo>
                <a:lnTo>
                  <a:pt x="239" y="239"/>
                </a:lnTo>
                <a:lnTo>
                  <a:pt x="230" y="247"/>
                </a:lnTo>
                <a:lnTo>
                  <a:pt x="219" y="254"/>
                </a:lnTo>
                <a:lnTo>
                  <a:pt x="207" y="259"/>
                </a:lnTo>
                <a:lnTo>
                  <a:pt x="207" y="259"/>
                </a:lnTo>
                <a:lnTo>
                  <a:pt x="199" y="262"/>
                </a:lnTo>
                <a:lnTo>
                  <a:pt x="199" y="262"/>
                </a:lnTo>
                <a:lnTo>
                  <a:pt x="183" y="268"/>
                </a:lnTo>
                <a:lnTo>
                  <a:pt x="166" y="272"/>
                </a:lnTo>
                <a:lnTo>
                  <a:pt x="151" y="275"/>
                </a:lnTo>
                <a:lnTo>
                  <a:pt x="135" y="276"/>
                </a:lnTo>
                <a:lnTo>
                  <a:pt x="135" y="276"/>
                </a:lnTo>
                <a:lnTo>
                  <a:pt x="114" y="275"/>
                </a:lnTo>
                <a:lnTo>
                  <a:pt x="96" y="272"/>
                </a:lnTo>
                <a:lnTo>
                  <a:pt x="79" y="267"/>
                </a:lnTo>
                <a:lnTo>
                  <a:pt x="65" y="262"/>
                </a:lnTo>
                <a:lnTo>
                  <a:pt x="52" y="258"/>
                </a:lnTo>
                <a:lnTo>
                  <a:pt x="44" y="254"/>
                </a:lnTo>
                <a:lnTo>
                  <a:pt x="37" y="249"/>
                </a:lnTo>
                <a:lnTo>
                  <a:pt x="37" y="249"/>
                </a:lnTo>
                <a:lnTo>
                  <a:pt x="46" y="245"/>
                </a:lnTo>
                <a:lnTo>
                  <a:pt x="55" y="242"/>
                </a:lnTo>
                <a:lnTo>
                  <a:pt x="62" y="237"/>
                </a:lnTo>
                <a:lnTo>
                  <a:pt x="69" y="232"/>
                </a:lnTo>
                <a:lnTo>
                  <a:pt x="69" y="232"/>
                </a:lnTo>
                <a:lnTo>
                  <a:pt x="61" y="224"/>
                </a:lnTo>
                <a:lnTo>
                  <a:pt x="52" y="213"/>
                </a:lnTo>
                <a:lnTo>
                  <a:pt x="46" y="202"/>
                </a:lnTo>
                <a:lnTo>
                  <a:pt x="40" y="191"/>
                </a:lnTo>
                <a:lnTo>
                  <a:pt x="40" y="191"/>
                </a:lnTo>
                <a:lnTo>
                  <a:pt x="37" y="179"/>
                </a:lnTo>
                <a:lnTo>
                  <a:pt x="33" y="165"/>
                </a:lnTo>
                <a:lnTo>
                  <a:pt x="32" y="153"/>
                </a:lnTo>
                <a:lnTo>
                  <a:pt x="31" y="141"/>
                </a:lnTo>
                <a:lnTo>
                  <a:pt x="32" y="129"/>
                </a:lnTo>
                <a:lnTo>
                  <a:pt x="33" y="117"/>
                </a:lnTo>
                <a:lnTo>
                  <a:pt x="37" y="105"/>
                </a:lnTo>
                <a:lnTo>
                  <a:pt x="40" y="94"/>
                </a:lnTo>
                <a:lnTo>
                  <a:pt x="46" y="83"/>
                </a:lnTo>
                <a:lnTo>
                  <a:pt x="52" y="72"/>
                </a:lnTo>
                <a:lnTo>
                  <a:pt x="60" y="62"/>
                </a:lnTo>
                <a:lnTo>
                  <a:pt x="67" y="53"/>
                </a:lnTo>
                <a:lnTo>
                  <a:pt x="77" y="44"/>
                </a:lnTo>
                <a:lnTo>
                  <a:pt x="86" y="37"/>
                </a:lnTo>
                <a:lnTo>
                  <a:pt x="97" y="31"/>
                </a:lnTo>
                <a:lnTo>
                  <a:pt x="109" y="25"/>
                </a:lnTo>
                <a:lnTo>
                  <a:pt x="109" y="25"/>
                </a:lnTo>
                <a:lnTo>
                  <a:pt x="122" y="20"/>
                </a:lnTo>
                <a:lnTo>
                  <a:pt x="134" y="17"/>
                </a:lnTo>
                <a:lnTo>
                  <a:pt x="146" y="15"/>
                </a:lnTo>
                <a:lnTo>
                  <a:pt x="158" y="15"/>
                </a:lnTo>
                <a:close/>
                <a:moveTo>
                  <a:pt x="158" y="0"/>
                </a:moveTo>
                <a:lnTo>
                  <a:pt x="158" y="0"/>
                </a:lnTo>
                <a:lnTo>
                  <a:pt x="158" y="0"/>
                </a:lnTo>
                <a:lnTo>
                  <a:pt x="145" y="0"/>
                </a:lnTo>
                <a:lnTo>
                  <a:pt x="130" y="3"/>
                </a:lnTo>
                <a:lnTo>
                  <a:pt x="117" y="7"/>
                </a:lnTo>
                <a:lnTo>
                  <a:pt x="103" y="11"/>
                </a:lnTo>
                <a:lnTo>
                  <a:pt x="103" y="11"/>
                </a:lnTo>
                <a:lnTo>
                  <a:pt x="90" y="17"/>
                </a:lnTo>
                <a:lnTo>
                  <a:pt x="78" y="25"/>
                </a:lnTo>
                <a:lnTo>
                  <a:pt x="67" y="33"/>
                </a:lnTo>
                <a:lnTo>
                  <a:pt x="57" y="42"/>
                </a:lnTo>
                <a:lnTo>
                  <a:pt x="48" y="53"/>
                </a:lnTo>
                <a:lnTo>
                  <a:pt x="39" y="64"/>
                </a:lnTo>
                <a:lnTo>
                  <a:pt x="33" y="76"/>
                </a:lnTo>
                <a:lnTo>
                  <a:pt x="27" y="88"/>
                </a:lnTo>
                <a:lnTo>
                  <a:pt x="22" y="100"/>
                </a:lnTo>
                <a:lnTo>
                  <a:pt x="18" y="113"/>
                </a:lnTo>
                <a:lnTo>
                  <a:pt x="17" y="128"/>
                </a:lnTo>
                <a:lnTo>
                  <a:pt x="16" y="141"/>
                </a:lnTo>
                <a:lnTo>
                  <a:pt x="16" y="154"/>
                </a:lnTo>
                <a:lnTo>
                  <a:pt x="18" y="169"/>
                </a:lnTo>
                <a:lnTo>
                  <a:pt x="22" y="182"/>
                </a:lnTo>
                <a:lnTo>
                  <a:pt x="27" y="196"/>
                </a:lnTo>
                <a:lnTo>
                  <a:pt x="27" y="196"/>
                </a:lnTo>
                <a:lnTo>
                  <a:pt x="35" y="214"/>
                </a:lnTo>
                <a:lnTo>
                  <a:pt x="46" y="230"/>
                </a:lnTo>
                <a:lnTo>
                  <a:pt x="46" y="230"/>
                </a:lnTo>
                <a:lnTo>
                  <a:pt x="32" y="235"/>
                </a:lnTo>
                <a:lnTo>
                  <a:pt x="0" y="244"/>
                </a:lnTo>
                <a:lnTo>
                  <a:pt x="28" y="262"/>
                </a:lnTo>
                <a:lnTo>
                  <a:pt x="28" y="262"/>
                </a:lnTo>
                <a:lnTo>
                  <a:pt x="38" y="267"/>
                </a:lnTo>
                <a:lnTo>
                  <a:pt x="48" y="272"/>
                </a:lnTo>
                <a:lnTo>
                  <a:pt x="60" y="277"/>
                </a:lnTo>
                <a:lnTo>
                  <a:pt x="76" y="282"/>
                </a:lnTo>
                <a:lnTo>
                  <a:pt x="94" y="287"/>
                </a:lnTo>
                <a:lnTo>
                  <a:pt x="113" y="289"/>
                </a:lnTo>
                <a:lnTo>
                  <a:pt x="135" y="290"/>
                </a:lnTo>
                <a:lnTo>
                  <a:pt x="135" y="290"/>
                </a:lnTo>
                <a:lnTo>
                  <a:pt x="153" y="290"/>
                </a:lnTo>
                <a:lnTo>
                  <a:pt x="171" y="287"/>
                </a:lnTo>
                <a:lnTo>
                  <a:pt x="188" y="282"/>
                </a:lnTo>
                <a:lnTo>
                  <a:pt x="205" y="276"/>
                </a:lnTo>
                <a:lnTo>
                  <a:pt x="205" y="276"/>
                </a:lnTo>
                <a:lnTo>
                  <a:pt x="213" y="273"/>
                </a:lnTo>
                <a:lnTo>
                  <a:pt x="213" y="273"/>
                </a:lnTo>
                <a:lnTo>
                  <a:pt x="226" y="267"/>
                </a:lnTo>
                <a:lnTo>
                  <a:pt x="238" y="260"/>
                </a:lnTo>
                <a:lnTo>
                  <a:pt x="249" y="251"/>
                </a:lnTo>
                <a:lnTo>
                  <a:pt x="259" y="242"/>
                </a:lnTo>
                <a:lnTo>
                  <a:pt x="268" y="231"/>
                </a:lnTo>
                <a:lnTo>
                  <a:pt x="277" y="220"/>
                </a:lnTo>
                <a:lnTo>
                  <a:pt x="283" y="209"/>
                </a:lnTo>
                <a:lnTo>
                  <a:pt x="289" y="196"/>
                </a:lnTo>
                <a:lnTo>
                  <a:pt x="294" y="184"/>
                </a:lnTo>
                <a:lnTo>
                  <a:pt x="297" y="170"/>
                </a:lnTo>
                <a:lnTo>
                  <a:pt x="299" y="157"/>
                </a:lnTo>
                <a:lnTo>
                  <a:pt x="300" y="142"/>
                </a:lnTo>
                <a:lnTo>
                  <a:pt x="300" y="129"/>
                </a:lnTo>
                <a:lnTo>
                  <a:pt x="297" y="116"/>
                </a:lnTo>
                <a:lnTo>
                  <a:pt x="294" y="101"/>
                </a:lnTo>
                <a:lnTo>
                  <a:pt x="289" y="88"/>
                </a:lnTo>
                <a:lnTo>
                  <a:pt x="289" y="88"/>
                </a:lnTo>
                <a:lnTo>
                  <a:pt x="284" y="78"/>
                </a:lnTo>
                <a:lnTo>
                  <a:pt x="279" y="68"/>
                </a:lnTo>
                <a:lnTo>
                  <a:pt x="274" y="60"/>
                </a:lnTo>
                <a:lnTo>
                  <a:pt x="267" y="51"/>
                </a:lnTo>
                <a:lnTo>
                  <a:pt x="261" y="44"/>
                </a:lnTo>
                <a:lnTo>
                  <a:pt x="253" y="37"/>
                </a:lnTo>
                <a:lnTo>
                  <a:pt x="245" y="30"/>
                </a:lnTo>
                <a:lnTo>
                  <a:pt x="237" y="23"/>
                </a:lnTo>
                <a:lnTo>
                  <a:pt x="228" y="19"/>
                </a:lnTo>
                <a:lnTo>
                  <a:pt x="219" y="14"/>
                </a:lnTo>
                <a:lnTo>
                  <a:pt x="209" y="10"/>
                </a:lnTo>
                <a:lnTo>
                  <a:pt x="199" y="7"/>
                </a:lnTo>
                <a:lnTo>
                  <a:pt x="190" y="3"/>
                </a:lnTo>
                <a:lnTo>
                  <a:pt x="180" y="2"/>
                </a:lnTo>
                <a:lnTo>
                  <a:pt x="169" y="0"/>
                </a:lnTo>
                <a:lnTo>
                  <a:pt x="158" y="0"/>
                </a:lnTo>
                <a:lnTo>
                  <a:pt x="1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3" name="Freeform 187"/>
          <p:cNvSpPr>
            <a:spLocks/>
          </p:cNvSpPr>
          <p:nvPr/>
        </p:nvSpPr>
        <p:spPr bwMode="auto">
          <a:xfrm>
            <a:off x="2764394" y="2893075"/>
            <a:ext cx="158159" cy="289859"/>
          </a:xfrm>
          <a:custGeom>
            <a:avLst/>
            <a:gdLst>
              <a:gd name="T0" fmla="*/ 0 w 58"/>
              <a:gd name="T1" fmla="*/ 0 h 102"/>
              <a:gd name="T2" fmla="*/ 0 w 58"/>
              <a:gd name="T3" fmla="*/ 0 h 102"/>
              <a:gd name="T4" fmla="*/ 0 w 58"/>
              <a:gd name="T5" fmla="*/ 2 h 102"/>
              <a:gd name="T6" fmla="*/ 0 w 58"/>
              <a:gd name="T7" fmla="*/ 2 h 102"/>
              <a:gd name="T8" fmla="*/ 17 w 58"/>
              <a:gd name="T9" fmla="*/ 25 h 102"/>
              <a:gd name="T10" fmla="*/ 31 w 58"/>
              <a:gd name="T11" fmla="*/ 50 h 102"/>
              <a:gd name="T12" fmla="*/ 45 w 58"/>
              <a:gd name="T13" fmla="*/ 76 h 102"/>
              <a:gd name="T14" fmla="*/ 57 w 58"/>
              <a:gd name="T15" fmla="*/ 102 h 102"/>
              <a:gd name="T16" fmla="*/ 57 w 58"/>
              <a:gd name="T17" fmla="*/ 102 h 102"/>
              <a:gd name="T18" fmla="*/ 58 w 58"/>
              <a:gd name="T19" fmla="*/ 101 h 102"/>
              <a:gd name="T20" fmla="*/ 58 w 58"/>
              <a:gd name="T21" fmla="*/ 101 h 102"/>
              <a:gd name="T22" fmla="*/ 46 w 58"/>
              <a:gd name="T23" fmla="*/ 74 h 102"/>
              <a:gd name="T24" fmla="*/ 31 w 58"/>
              <a:gd name="T25" fmla="*/ 49 h 102"/>
              <a:gd name="T26" fmla="*/ 17 w 58"/>
              <a:gd name="T27" fmla="*/ 25 h 102"/>
              <a:gd name="T28" fmla="*/ 0 w 58"/>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102">
                <a:moveTo>
                  <a:pt x="0" y="0"/>
                </a:moveTo>
                <a:lnTo>
                  <a:pt x="0" y="0"/>
                </a:lnTo>
                <a:lnTo>
                  <a:pt x="0" y="2"/>
                </a:lnTo>
                <a:lnTo>
                  <a:pt x="0" y="2"/>
                </a:lnTo>
                <a:lnTo>
                  <a:pt x="17" y="25"/>
                </a:lnTo>
                <a:lnTo>
                  <a:pt x="31" y="50"/>
                </a:lnTo>
                <a:lnTo>
                  <a:pt x="45" y="76"/>
                </a:lnTo>
                <a:lnTo>
                  <a:pt x="57" y="102"/>
                </a:lnTo>
                <a:lnTo>
                  <a:pt x="57" y="102"/>
                </a:lnTo>
                <a:lnTo>
                  <a:pt x="58" y="101"/>
                </a:lnTo>
                <a:lnTo>
                  <a:pt x="58" y="101"/>
                </a:lnTo>
                <a:lnTo>
                  <a:pt x="46" y="74"/>
                </a:lnTo>
                <a:lnTo>
                  <a:pt x="31" y="49"/>
                </a:lnTo>
                <a:lnTo>
                  <a:pt x="17" y="2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6" name="Freeform 190"/>
          <p:cNvSpPr>
            <a:spLocks/>
          </p:cNvSpPr>
          <p:nvPr/>
        </p:nvSpPr>
        <p:spPr bwMode="auto">
          <a:xfrm>
            <a:off x="2932811" y="2893075"/>
            <a:ext cx="158159" cy="289859"/>
          </a:xfrm>
          <a:custGeom>
            <a:avLst/>
            <a:gdLst>
              <a:gd name="T0" fmla="*/ 57 w 57"/>
              <a:gd name="T1" fmla="*/ 0 h 102"/>
              <a:gd name="T2" fmla="*/ 57 w 57"/>
              <a:gd name="T3" fmla="*/ 0 h 102"/>
              <a:gd name="T4" fmla="*/ 40 w 57"/>
              <a:gd name="T5" fmla="*/ 25 h 102"/>
              <a:gd name="T6" fmla="*/ 25 w 57"/>
              <a:gd name="T7" fmla="*/ 49 h 102"/>
              <a:gd name="T8" fmla="*/ 11 w 57"/>
              <a:gd name="T9" fmla="*/ 74 h 102"/>
              <a:gd name="T10" fmla="*/ 0 w 57"/>
              <a:gd name="T11" fmla="*/ 101 h 102"/>
              <a:gd name="T12" fmla="*/ 0 w 57"/>
              <a:gd name="T13" fmla="*/ 101 h 102"/>
              <a:gd name="T14" fmla="*/ 0 w 57"/>
              <a:gd name="T15" fmla="*/ 102 h 102"/>
              <a:gd name="T16" fmla="*/ 0 w 57"/>
              <a:gd name="T17" fmla="*/ 102 h 102"/>
              <a:gd name="T18" fmla="*/ 12 w 57"/>
              <a:gd name="T19" fmla="*/ 76 h 102"/>
              <a:gd name="T20" fmla="*/ 25 w 57"/>
              <a:gd name="T21" fmla="*/ 50 h 102"/>
              <a:gd name="T22" fmla="*/ 40 w 57"/>
              <a:gd name="T23" fmla="*/ 25 h 102"/>
              <a:gd name="T24" fmla="*/ 57 w 57"/>
              <a:gd name="T25" fmla="*/ 2 h 102"/>
              <a:gd name="T26" fmla="*/ 57 w 57"/>
              <a:gd name="T27" fmla="*/ 2 h 102"/>
              <a:gd name="T28" fmla="*/ 57 w 57"/>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2">
                <a:moveTo>
                  <a:pt x="57" y="0"/>
                </a:moveTo>
                <a:lnTo>
                  <a:pt x="57" y="0"/>
                </a:lnTo>
                <a:lnTo>
                  <a:pt x="40" y="25"/>
                </a:lnTo>
                <a:lnTo>
                  <a:pt x="25" y="49"/>
                </a:lnTo>
                <a:lnTo>
                  <a:pt x="11" y="74"/>
                </a:lnTo>
                <a:lnTo>
                  <a:pt x="0" y="101"/>
                </a:lnTo>
                <a:lnTo>
                  <a:pt x="0" y="101"/>
                </a:lnTo>
                <a:lnTo>
                  <a:pt x="0" y="102"/>
                </a:lnTo>
                <a:lnTo>
                  <a:pt x="0" y="102"/>
                </a:lnTo>
                <a:lnTo>
                  <a:pt x="12" y="76"/>
                </a:lnTo>
                <a:lnTo>
                  <a:pt x="25" y="50"/>
                </a:lnTo>
                <a:lnTo>
                  <a:pt x="40" y="25"/>
                </a:lnTo>
                <a:lnTo>
                  <a:pt x="57" y="2"/>
                </a:lnTo>
                <a:lnTo>
                  <a:pt x="57" y="2"/>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7" name="Freeform 191"/>
          <p:cNvSpPr>
            <a:spLocks/>
          </p:cNvSpPr>
          <p:nvPr/>
        </p:nvSpPr>
        <p:spPr bwMode="auto">
          <a:xfrm>
            <a:off x="2628039" y="1624408"/>
            <a:ext cx="2108089" cy="801422"/>
          </a:xfrm>
          <a:custGeom>
            <a:avLst/>
            <a:gdLst>
              <a:gd name="T0" fmla="*/ 308 w 727"/>
              <a:gd name="T1" fmla="*/ 0 h 275"/>
              <a:gd name="T2" fmla="*/ 266 w 727"/>
              <a:gd name="T3" fmla="*/ 1 h 275"/>
              <a:gd name="T4" fmla="*/ 225 w 727"/>
              <a:gd name="T5" fmla="*/ 6 h 275"/>
              <a:gd name="T6" fmla="*/ 184 w 727"/>
              <a:gd name="T7" fmla="*/ 15 h 275"/>
              <a:gd name="T8" fmla="*/ 145 w 727"/>
              <a:gd name="T9" fmla="*/ 24 h 275"/>
              <a:gd name="T10" fmla="*/ 106 w 727"/>
              <a:gd name="T11" fmla="*/ 38 h 275"/>
              <a:gd name="T12" fmla="*/ 70 w 727"/>
              <a:gd name="T13" fmla="*/ 55 h 275"/>
              <a:gd name="T14" fmla="*/ 34 w 727"/>
              <a:gd name="T15" fmla="*/ 73 h 275"/>
              <a:gd name="T16" fmla="*/ 0 w 727"/>
              <a:gd name="T17" fmla="*/ 93 h 275"/>
              <a:gd name="T18" fmla="*/ 31 w 727"/>
              <a:gd name="T19" fmla="*/ 99 h 275"/>
              <a:gd name="T20" fmla="*/ 59 w 727"/>
              <a:gd name="T21" fmla="*/ 109 h 275"/>
              <a:gd name="T22" fmla="*/ 84 w 727"/>
              <a:gd name="T23" fmla="*/ 124 h 275"/>
              <a:gd name="T24" fmla="*/ 107 w 727"/>
              <a:gd name="T25" fmla="*/ 143 h 275"/>
              <a:gd name="T26" fmla="*/ 130 w 727"/>
              <a:gd name="T27" fmla="*/ 132 h 275"/>
              <a:gd name="T28" fmla="*/ 179 w 727"/>
              <a:gd name="T29" fmla="*/ 115 h 275"/>
              <a:gd name="T30" fmla="*/ 228 w 727"/>
              <a:gd name="T31" fmla="*/ 103 h 275"/>
              <a:gd name="T32" fmla="*/ 281 w 727"/>
              <a:gd name="T33" fmla="*/ 97 h 275"/>
              <a:gd name="T34" fmla="*/ 308 w 727"/>
              <a:gd name="T35" fmla="*/ 96 h 275"/>
              <a:gd name="T36" fmla="*/ 362 w 727"/>
              <a:gd name="T37" fmla="*/ 99 h 275"/>
              <a:gd name="T38" fmla="*/ 415 w 727"/>
              <a:gd name="T39" fmla="*/ 109 h 275"/>
              <a:gd name="T40" fmla="*/ 465 w 727"/>
              <a:gd name="T41" fmla="*/ 124 h 275"/>
              <a:gd name="T42" fmla="*/ 512 w 727"/>
              <a:gd name="T43" fmla="*/ 144 h 275"/>
              <a:gd name="T44" fmla="*/ 557 w 727"/>
              <a:gd name="T45" fmla="*/ 171 h 275"/>
              <a:gd name="T46" fmla="*/ 598 w 727"/>
              <a:gd name="T47" fmla="*/ 201 h 275"/>
              <a:gd name="T48" fmla="*/ 636 w 727"/>
              <a:gd name="T49" fmla="*/ 237 h 275"/>
              <a:gd name="T50" fmla="*/ 669 w 727"/>
              <a:gd name="T51" fmla="*/ 275 h 275"/>
              <a:gd name="T52" fmla="*/ 682 w 727"/>
              <a:gd name="T53" fmla="*/ 255 h 275"/>
              <a:gd name="T54" fmla="*/ 711 w 727"/>
              <a:gd name="T55" fmla="*/ 213 h 275"/>
              <a:gd name="T56" fmla="*/ 727 w 727"/>
              <a:gd name="T57" fmla="*/ 194 h 275"/>
              <a:gd name="T58" fmla="*/ 687 w 727"/>
              <a:gd name="T59" fmla="*/ 152 h 275"/>
              <a:gd name="T60" fmla="*/ 642 w 727"/>
              <a:gd name="T61" fmla="*/ 114 h 275"/>
              <a:gd name="T62" fmla="*/ 594 w 727"/>
              <a:gd name="T63" fmla="*/ 80 h 275"/>
              <a:gd name="T64" fmla="*/ 543 w 727"/>
              <a:gd name="T65" fmla="*/ 52 h 275"/>
              <a:gd name="T66" fmla="*/ 488 w 727"/>
              <a:gd name="T67" fmla="*/ 30 h 275"/>
              <a:gd name="T68" fmla="*/ 430 w 727"/>
              <a:gd name="T69" fmla="*/ 13 h 275"/>
              <a:gd name="T70" fmla="*/ 370 w 727"/>
              <a:gd name="T71" fmla="*/ 4 h 275"/>
              <a:gd name="T72" fmla="*/ 308 w 727"/>
              <a:gd name="T73"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7" h="275">
                <a:moveTo>
                  <a:pt x="308" y="0"/>
                </a:moveTo>
                <a:lnTo>
                  <a:pt x="308" y="0"/>
                </a:lnTo>
                <a:lnTo>
                  <a:pt x="287" y="0"/>
                </a:lnTo>
                <a:lnTo>
                  <a:pt x="266" y="1"/>
                </a:lnTo>
                <a:lnTo>
                  <a:pt x="245" y="4"/>
                </a:lnTo>
                <a:lnTo>
                  <a:pt x="225" y="6"/>
                </a:lnTo>
                <a:lnTo>
                  <a:pt x="204" y="10"/>
                </a:lnTo>
                <a:lnTo>
                  <a:pt x="184" y="15"/>
                </a:lnTo>
                <a:lnTo>
                  <a:pt x="164" y="19"/>
                </a:lnTo>
                <a:lnTo>
                  <a:pt x="145" y="24"/>
                </a:lnTo>
                <a:lnTo>
                  <a:pt x="125" y="32"/>
                </a:lnTo>
                <a:lnTo>
                  <a:pt x="106" y="38"/>
                </a:lnTo>
                <a:lnTo>
                  <a:pt x="88" y="46"/>
                </a:lnTo>
                <a:lnTo>
                  <a:pt x="70" y="55"/>
                </a:lnTo>
                <a:lnTo>
                  <a:pt x="53" y="63"/>
                </a:lnTo>
                <a:lnTo>
                  <a:pt x="34" y="73"/>
                </a:lnTo>
                <a:lnTo>
                  <a:pt x="0" y="93"/>
                </a:lnTo>
                <a:lnTo>
                  <a:pt x="0" y="93"/>
                </a:lnTo>
                <a:lnTo>
                  <a:pt x="16" y="96"/>
                </a:lnTo>
                <a:lnTo>
                  <a:pt x="31" y="99"/>
                </a:lnTo>
                <a:lnTo>
                  <a:pt x="45" y="103"/>
                </a:lnTo>
                <a:lnTo>
                  <a:pt x="59" y="109"/>
                </a:lnTo>
                <a:lnTo>
                  <a:pt x="72" y="116"/>
                </a:lnTo>
                <a:lnTo>
                  <a:pt x="84" y="124"/>
                </a:lnTo>
                <a:lnTo>
                  <a:pt x="96" y="133"/>
                </a:lnTo>
                <a:lnTo>
                  <a:pt x="107" y="143"/>
                </a:lnTo>
                <a:lnTo>
                  <a:pt x="107" y="143"/>
                </a:lnTo>
                <a:lnTo>
                  <a:pt x="130" y="132"/>
                </a:lnTo>
                <a:lnTo>
                  <a:pt x="153" y="122"/>
                </a:lnTo>
                <a:lnTo>
                  <a:pt x="179" y="115"/>
                </a:lnTo>
                <a:lnTo>
                  <a:pt x="203" y="108"/>
                </a:lnTo>
                <a:lnTo>
                  <a:pt x="228" y="103"/>
                </a:lnTo>
                <a:lnTo>
                  <a:pt x="255" y="99"/>
                </a:lnTo>
                <a:lnTo>
                  <a:pt x="281" y="97"/>
                </a:lnTo>
                <a:lnTo>
                  <a:pt x="308" y="96"/>
                </a:lnTo>
                <a:lnTo>
                  <a:pt x="308" y="96"/>
                </a:lnTo>
                <a:lnTo>
                  <a:pt x="335" y="97"/>
                </a:lnTo>
                <a:lnTo>
                  <a:pt x="362" y="99"/>
                </a:lnTo>
                <a:lnTo>
                  <a:pt x="389" y="103"/>
                </a:lnTo>
                <a:lnTo>
                  <a:pt x="415" y="109"/>
                </a:lnTo>
                <a:lnTo>
                  <a:pt x="441" y="115"/>
                </a:lnTo>
                <a:lnTo>
                  <a:pt x="465" y="124"/>
                </a:lnTo>
                <a:lnTo>
                  <a:pt x="489" y="133"/>
                </a:lnTo>
                <a:lnTo>
                  <a:pt x="512" y="144"/>
                </a:lnTo>
                <a:lnTo>
                  <a:pt x="535" y="158"/>
                </a:lnTo>
                <a:lnTo>
                  <a:pt x="557" y="171"/>
                </a:lnTo>
                <a:lnTo>
                  <a:pt x="579" y="186"/>
                </a:lnTo>
                <a:lnTo>
                  <a:pt x="598" y="201"/>
                </a:lnTo>
                <a:lnTo>
                  <a:pt x="618" y="218"/>
                </a:lnTo>
                <a:lnTo>
                  <a:pt x="636" y="237"/>
                </a:lnTo>
                <a:lnTo>
                  <a:pt x="653" y="256"/>
                </a:lnTo>
                <a:lnTo>
                  <a:pt x="669" y="275"/>
                </a:lnTo>
                <a:lnTo>
                  <a:pt x="669" y="275"/>
                </a:lnTo>
                <a:lnTo>
                  <a:pt x="682" y="255"/>
                </a:lnTo>
                <a:lnTo>
                  <a:pt x="695" y="233"/>
                </a:lnTo>
                <a:lnTo>
                  <a:pt x="711" y="213"/>
                </a:lnTo>
                <a:lnTo>
                  <a:pt x="727" y="194"/>
                </a:lnTo>
                <a:lnTo>
                  <a:pt x="727" y="194"/>
                </a:lnTo>
                <a:lnTo>
                  <a:pt x="708" y="172"/>
                </a:lnTo>
                <a:lnTo>
                  <a:pt x="687" y="152"/>
                </a:lnTo>
                <a:lnTo>
                  <a:pt x="665" y="132"/>
                </a:lnTo>
                <a:lnTo>
                  <a:pt x="642" y="114"/>
                </a:lnTo>
                <a:lnTo>
                  <a:pt x="619" y="96"/>
                </a:lnTo>
                <a:lnTo>
                  <a:pt x="594" y="80"/>
                </a:lnTo>
                <a:lnTo>
                  <a:pt x="568" y="65"/>
                </a:lnTo>
                <a:lnTo>
                  <a:pt x="543" y="52"/>
                </a:lnTo>
                <a:lnTo>
                  <a:pt x="516" y="40"/>
                </a:lnTo>
                <a:lnTo>
                  <a:pt x="488" y="30"/>
                </a:lnTo>
                <a:lnTo>
                  <a:pt x="459" y="21"/>
                </a:lnTo>
                <a:lnTo>
                  <a:pt x="430" y="13"/>
                </a:lnTo>
                <a:lnTo>
                  <a:pt x="401" y="7"/>
                </a:lnTo>
                <a:lnTo>
                  <a:pt x="370" y="4"/>
                </a:lnTo>
                <a:lnTo>
                  <a:pt x="339" y="1"/>
                </a:lnTo>
                <a:lnTo>
                  <a:pt x="3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9" name="Freeform 193"/>
          <p:cNvSpPr>
            <a:spLocks/>
          </p:cNvSpPr>
          <p:nvPr/>
        </p:nvSpPr>
        <p:spPr bwMode="auto">
          <a:xfrm>
            <a:off x="2764395" y="2659933"/>
            <a:ext cx="316314" cy="517199"/>
          </a:xfrm>
          <a:custGeom>
            <a:avLst/>
            <a:gdLst>
              <a:gd name="T0" fmla="*/ 58 w 115"/>
              <a:gd name="T1" fmla="*/ 0 h 182"/>
              <a:gd name="T2" fmla="*/ 58 w 115"/>
              <a:gd name="T3" fmla="*/ 0 h 182"/>
              <a:gd name="T4" fmla="*/ 42 w 115"/>
              <a:gd name="T5" fmla="*/ 19 h 182"/>
              <a:gd name="T6" fmla="*/ 26 w 115"/>
              <a:gd name="T7" fmla="*/ 39 h 182"/>
              <a:gd name="T8" fmla="*/ 13 w 115"/>
              <a:gd name="T9" fmla="*/ 61 h 182"/>
              <a:gd name="T10" fmla="*/ 0 w 115"/>
              <a:gd name="T11" fmla="*/ 81 h 182"/>
              <a:gd name="T12" fmla="*/ 0 w 115"/>
              <a:gd name="T13" fmla="*/ 81 h 182"/>
              <a:gd name="T14" fmla="*/ 17 w 115"/>
              <a:gd name="T15" fmla="*/ 106 h 182"/>
              <a:gd name="T16" fmla="*/ 31 w 115"/>
              <a:gd name="T17" fmla="*/ 130 h 182"/>
              <a:gd name="T18" fmla="*/ 46 w 115"/>
              <a:gd name="T19" fmla="*/ 155 h 182"/>
              <a:gd name="T20" fmla="*/ 58 w 115"/>
              <a:gd name="T21" fmla="*/ 182 h 182"/>
              <a:gd name="T22" fmla="*/ 58 w 115"/>
              <a:gd name="T23" fmla="*/ 182 h 182"/>
              <a:gd name="T24" fmla="*/ 69 w 115"/>
              <a:gd name="T25" fmla="*/ 155 h 182"/>
              <a:gd name="T26" fmla="*/ 83 w 115"/>
              <a:gd name="T27" fmla="*/ 130 h 182"/>
              <a:gd name="T28" fmla="*/ 98 w 115"/>
              <a:gd name="T29" fmla="*/ 106 h 182"/>
              <a:gd name="T30" fmla="*/ 115 w 115"/>
              <a:gd name="T31" fmla="*/ 81 h 182"/>
              <a:gd name="T32" fmla="*/ 115 w 115"/>
              <a:gd name="T33" fmla="*/ 81 h 182"/>
              <a:gd name="T34" fmla="*/ 102 w 115"/>
              <a:gd name="T35" fmla="*/ 61 h 182"/>
              <a:gd name="T36" fmla="*/ 88 w 115"/>
              <a:gd name="T37" fmla="*/ 39 h 182"/>
              <a:gd name="T38" fmla="*/ 74 w 115"/>
              <a:gd name="T39" fmla="*/ 19 h 182"/>
              <a:gd name="T40" fmla="*/ 58 w 115"/>
              <a:gd name="T4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182">
                <a:moveTo>
                  <a:pt x="58" y="0"/>
                </a:moveTo>
                <a:lnTo>
                  <a:pt x="58" y="0"/>
                </a:lnTo>
                <a:lnTo>
                  <a:pt x="42" y="19"/>
                </a:lnTo>
                <a:lnTo>
                  <a:pt x="26" y="39"/>
                </a:lnTo>
                <a:lnTo>
                  <a:pt x="13" y="61"/>
                </a:lnTo>
                <a:lnTo>
                  <a:pt x="0" y="81"/>
                </a:lnTo>
                <a:lnTo>
                  <a:pt x="0" y="81"/>
                </a:lnTo>
                <a:lnTo>
                  <a:pt x="17" y="106"/>
                </a:lnTo>
                <a:lnTo>
                  <a:pt x="31" y="130"/>
                </a:lnTo>
                <a:lnTo>
                  <a:pt x="46" y="155"/>
                </a:lnTo>
                <a:lnTo>
                  <a:pt x="58" y="182"/>
                </a:lnTo>
                <a:lnTo>
                  <a:pt x="58" y="182"/>
                </a:lnTo>
                <a:lnTo>
                  <a:pt x="69" y="155"/>
                </a:lnTo>
                <a:lnTo>
                  <a:pt x="83" y="130"/>
                </a:lnTo>
                <a:lnTo>
                  <a:pt x="98" y="106"/>
                </a:lnTo>
                <a:lnTo>
                  <a:pt x="115" y="81"/>
                </a:lnTo>
                <a:lnTo>
                  <a:pt x="115" y="81"/>
                </a:lnTo>
                <a:lnTo>
                  <a:pt x="102" y="61"/>
                </a:lnTo>
                <a:lnTo>
                  <a:pt x="88" y="39"/>
                </a:lnTo>
                <a:lnTo>
                  <a:pt x="74" y="19"/>
                </a:lnTo>
                <a:lnTo>
                  <a:pt x="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4" name="Freeform 92"/>
          <p:cNvSpPr>
            <a:spLocks/>
          </p:cNvSpPr>
          <p:nvPr/>
        </p:nvSpPr>
        <p:spPr bwMode="auto">
          <a:xfrm>
            <a:off x="3214583" y="4778396"/>
            <a:ext cx="763518" cy="130722"/>
          </a:xfrm>
          <a:custGeom>
            <a:avLst/>
            <a:gdLst>
              <a:gd name="T0" fmla="*/ 140 w 280"/>
              <a:gd name="T1" fmla="*/ 0 h 45"/>
              <a:gd name="T2" fmla="*/ 140 w 280"/>
              <a:gd name="T3" fmla="*/ 0 h 45"/>
              <a:gd name="T4" fmla="*/ 122 w 280"/>
              <a:gd name="T5" fmla="*/ 0 h 45"/>
              <a:gd name="T6" fmla="*/ 104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4 w 280"/>
              <a:gd name="T25" fmla="*/ 44 h 45"/>
              <a:gd name="T26" fmla="*/ 122 w 280"/>
              <a:gd name="T27" fmla="*/ 45 h 45"/>
              <a:gd name="T28" fmla="*/ 140 w 280"/>
              <a:gd name="T29" fmla="*/ 45 h 45"/>
              <a:gd name="T30" fmla="*/ 140 w 280"/>
              <a:gd name="T31" fmla="*/ 45 h 45"/>
              <a:gd name="T32" fmla="*/ 159 w 280"/>
              <a:gd name="T33" fmla="*/ 45 h 45"/>
              <a:gd name="T34" fmla="*/ 177 w 280"/>
              <a:gd name="T35" fmla="*/ 44 h 45"/>
              <a:gd name="T36" fmla="*/ 194 w 280"/>
              <a:gd name="T37" fmla="*/ 43 h 45"/>
              <a:gd name="T38" fmla="*/ 212 w 280"/>
              <a:gd name="T39" fmla="*/ 40 h 45"/>
              <a:gd name="T40" fmla="*/ 246 w 280"/>
              <a:gd name="T41" fmla="*/ 33 h 45"/>
              <a:gd name="T42" fmla="*/ 280 w 280"/>
              <a:gd name="T43" fmla="*/ 23 h 45"/>
              <a:gd name="T44" fmla="*/ 280 w 280"/>
              <a:gd name="T45" fmla="*/ 23 h 45"/>
              <a:gd name="T46" fmla="*/ 246 w 280"/>
              <a:gd name="T47" fmla="*/ 14 h 45"/>
              <a:gd name="T48" fmla="*/ 212 w 280"/>
              <a:gd name="T49" fmla="*/ 6 h 45"/>
              <a:gd name="T50" fmla="*/ 194 w 280"/>
              <a:gd name="T51" fmla="*/ 4 h 45"/>
              <a:gd name="T52" fmla="*/ 177 w 280"/>
              <a:gd name="T53" fmla="*/ 2 h 45"/>
              <a:gd name="T54" fmla="*/ 159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4" y="2"/>
                </a:lnTo>
                <a:lnTo>
                  <a:pt x="86" y="4"/>
                </a:lnTo>
                <a:lnTo>
                  <a:pt x="68" y="6"/>
                </a:lnTo>
                <a:lnTo>
                  <a:pt x="34" y="14"/>
                </a:lnTo>
                <a:lnTo>
                  <a:pt x="0" y="23"/>
                </a:lnTo>
                <a:lnTo>
                  <a:pt x="0" y="23"/>
                </a:lnTo>
                <a:lnTo>
                  <a:pt x="34" y="33"/>
                </a:lnTo>
                <a:lnTo>
                  <a:pt x="68" y="40"/>
                </a:lnTo>
                <a:lnTo>
                  <a:pt x="86" y="43"/>
                </a:lnTo>
                <a:lnTo>
                  <a:pt x="104" y="44"/>
                </a:lnTo>
                <a:lnTo>
                  <a:pt x="122" y="45"/>
                </a:lnTo>
                <a:lnTo>
                  <a:pt x="140" y="45"/>
                </a:lnTo>
                <a:lnTo>
                  <a:pt x="140" y="45"/>
                </a:lnTo>
                <a:lnTo>
                  <a:pt x="159" y="45"/>
                </a:lnTo>
                <a:lnTo>
                  <a:pt x="177" y="44"/>
                </a:lnTo>
                <a:lnTo>
                  <a:pt x="194" y="43"/>
                </a:lnTo>
                <a:lnTo>
                  <a:pt x="212" y="40"/>
                </a:lnTo>
                <a:lnTo>
                  <a:pt x="246" y="33"/>
                </a:lnTo>
                <a:lnTo>
                  <a:pt x="280" y="23"/>
                </a:lnTo>
                <a:lnTo>
                  <a:pt x="280" y="23"/>
                </a:lnTo>
                <a:lnTo>
                  <a:pt x="246" y="14"/>
                </a:lnTo>
                <a:lnTo>
                  <a:pt x="212" y="6"/>
                </a:lnTo>
                <a:lnTo>
                  <a:pt x="194" y="4"/>
                </a:lnTo>
                <a:lnTo>
                  <a:pt x="177" y="2"/>
                </a:lnTo>
                <a:lnTo>
                  <a:pt x="159" y="0"/>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5" name="Freeform 66"/>
          <p:cNvSpPr>
            <a:spLocks/>
          </p:cNvSpPr>
          <p:nvPr/>
        </p:nvSpPr>
        <p:spPr bwMode="auto">
          <a:xfrm>
            <a:off x="2681227" y="2418610"/>
            <a:ext cx="2334183" cy="2432532"/>
          </a:xfrm>
          <a:custGeom>
            <a:avLst/>
            <a:gdLst>
              <a:gd name="T0" fmla="*/ 413 w 856"/>
              <a:gd name="T1" fmla="*/ 0 h 856"/>
              <a:gd name="T2" fmla="*/ 337 w 856"/>
              <a:gd name="T3" fmla="*/ 11 h 856"/>
              <a:gd name="T4" fmla="*/ 266 w 856"/>
              <a:gd name="T5" fmla="*/ 35 h 856"/>
              <a:gd name="T6" fmla="*/ 251 w 856"/>
              <a:gd name="T7" fmla="*/ 52 h 856"/>
              <a:gd name="T8" fmla="*/ 269 w 856"/>
              <a:gd name="T9" fmla="*/ 79 h 856"/>
              <a:gd name="T10" fmla="*/ 281 w 856"/>
              <a:gd name="T11" fmla="*/ 107 h 856"/>
              <a:gd name="T12" fmla="*/ 287 w 856"/>
              <a:gd name="T13" fmla="*/ 138 h 856"/>
              <a:gd name="T14" fmla="*/ 285 w 856"/>
              <a:gd name="T15" fmla="*/ 170 h 856"/>
              <a:gd name="T16" fmla="*/ 276 w 856"/>
              <a:gd name="T17" fmla="*/ 201 h 856"/>
              <a:gd name="T18" fmla="*/ 257 w 856"/>
              <a:gd name="T19" fmla="*/ 234 h 856"/>
              <a:gd name="T20" fmla="*/ 303 w 856"/>
              <a:gd name="T21" fmla="*/ 250 h 856"/>
              <a:gd name="T22" fmla="*/ 265 w 856"/>
              <a:gd name="T23" fmla="*/ 272 h 856"/>
              <a:gd name="T24" fmla="*/ 228 w 856"/>
              <a:gd name="T25" fmla="*/ 288 h 856"/>
              <a:gd name="T26" fmla="*/ 168 w 856"/>
              <a:gd name="T27" fmla="*/ 296 h 856"/>
              <a:gd name="T28" fmla="*/ 132 w 856"/>
              <a:gd name="T29" fmla="*/ 292 h 856"/>
              <a:gd name="T30" fmla="*/ 98 w 856"/>
              <a:gd name="T31" fmla="*/ 282 h 856"/>
              <a:gd name="T32" fmla="*/ 77 w 856"/>
              <a:gd name="T33" fmla="*/ 272 h 856"/>
              <a:gd name="T34" fmla="*/ 43 w 856"/>
              <a:gd name="T35" fmla="*/ 246 h 856"/>
              <a:gd name="T36" fmla="*/ 25 w 856"/>
              <a:gd name="T37" fmla="*/ 291 h 856"/>
              <a:gd name="T38" fmla="*/ 6 w 856"/>
              <a:gd name="T39" fmla="*/ 363 h 856"/>
              <a:gd name="T40" fmla="*/ 0 w 856"/>
              <a:gd name="T41" fmla="*/ 439 h 856"/>
              <a:gd name="T42" fmla="*/ 1 w 856"/>
              <a:gd name="T43" fmla="*/ 476 h 856"/>
              <a:gd name="T44" fmla="*/ 21 w 856"/>
              <a:gd name="T45" fmla="*/ 577 h 856"/>
              <a:gd name="T46" fmla="*/ 65 w 856"/>
              <a:gd name="T47" fmla="*/ 671 h 856"/>
              <a:gd name="T48" fmla="*/ 128 w 856"/>
              <a:gd name="T49" fmla="*/ 750 h 856"/>
              <a:gd name="T50" fmla="*/ 207 w 856"/>
              <a:gd name="T51" fmla="*/ 813 h 856"/>
              <a:gd name="T52" fmla="*/ 299 w 856"/>
              <a:gd name="T53" fmla="*/ 856 h 856"/>
              <a:gd name="T54" fmla="*/ 367 w 856"/>
              <a:gd name="T55" fmla="*/ 839 h 856"/>
              <a:gd name="T56" fmla="*/ 421 w 856"/>
              <a:gd name="T57" fmla="*/ 833 h 856"/>
              <a:gd name="T58" fmla="*/ 457 w 856"/>
              <a:gd name="T59" fmla="*/ 833 h 856"/>
              <a:gd name="T60" fmla="*/ 510 w 856"/>
              <a:gd name="T61" fmla="*/ 839 h 856"/>
              <a:gd name="T62" fmla="*/ 579 w 856"/>
              <a:gd name="T63" fmla="*/ 856 h 856"/>
              <a:gd name="T64" fmla="*/ 650 w 856"/>
              <a:gd name="T65" fmla="*/ 825 h 856"/>
              <a:gd name="T66" fmla="*/ 713 w 856"/>
              <a:gd name="T67" fmla="*/ 784 h 856"/>
              <a:gd name="T68" fmla="*/ 767 w 856"/>
              <a:gd name="T69" fmla="*/ 731 h 856"/>
              <a:gd name="T70" fmla="*/ 814 w 856"/>
              <a:gd name="T71" fmla="*/ 670 h 856"/>
              <a:gd name="T72" fmla="*/ 847 w 856"/>
              <a:gd name="T73" fmla="*/ 602 h 856"/>
              <a:gd name="T74" fmla="*/ 847 w 856"/>
              <a:gd name="T75" fmla="*/ 545 h 856"/>
              <a:gd name="T76" fmla="*/ 834 w 856"/>
              <a:gd name="T77" fmla="*/ 439 h 856"/>
              <a:gd name="T78" fmla="*/ 840 w 856"/>
              <a:gd name="T79" fmla="*/ 369 h 856"/>
              <a:gd name="T80" fmla="*/ 856 w 856"/>
              <a:gd name="T81" fmla="*/ 301 h 856"/>
              <a:gd name="T82" fmla="*/ 814 w 856"/>
              <a:gd name="T83" fmla="*/ 208 h 856"/>
              <a:gd name="T84" fmla="*/ 750 w 856"/>
              <a:gd name="T85" fmla="*/ 129 h 856"/>
              <a:gd name="T86" fmla="*/ 670 w 856"/>
              <a:gd name="T87" fmla="*/ 66 h 856"/>
              <a:gd name="T88" fmla="*/ 578 w 856"/>
              <a:gd name="T89" fmla="*/ 22 h 856"/>
              <a:gd name="T90" fmla="*/ 475 w 856"/>
              <a:gd name="T91" fmla="*/ 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6" h="856">
                <a:moveTo>
                  <a:pt x="439" y="0"/>
                </a:moveTo>
                <a:lnTo>
                  <a:pt x="439" y="0"/>
                </a:lnTo>
                <a:lnTo>
                  <a:pt x="413" y="0"/>
                </a:lnTo>
                <a:lnTo>
                  <a:pt x="388" y="3"/>
                </a:lnTo>
                <a:lnTo>
                  <a:pt x="362" y="6"/>
                </a:lnTo>
                <a:lnTo>
                  <a:pt x="337" y="11"/>
                </a:lnTo>
                <a:lnTo>
                  <a:pt x="313" y="18"/>
                </a:lnTo>
                <a:lnTo>
                  <a:pt x="290" y="26"/>
                </a:lnTo>
                <a:lnTo>
                  <a:pt x="266" y="35"/>
                </a:lnTo>
                <a:lnTo>
                  <a:pt x="243" y="45"/>
                </a:lnTo>
                <a:lnTo>
                  <a:pt x="243" y="45"/>
                </a:lnTo>
                <a:lnTo>
                  <a:pt x="251" y="52"/>
                </a:lnTo>
                <a:lnTo>
                  <a:pt x="258" y="61"/>
                </a:lnTo>
                <a:lnTo>
                  <a:pt x="264" y="69"/>
                </a:lnTo>
                <a:lnTo>
                  <a:pt x="269" y="79"/>
                </a:lnTo>
                <a:lnTo>
                  <a:pt x="274" y="87"/>
                </a:lnTo>
                <a:lnTo>
                  <a:pt x="277" y="97"/>
                </a:lnTo>
                <a:lnTo>
                  <a:pt x="281" y="107"/>
                </a:lnTo>
                <a:lnTo>
                  <a:pt x="283" y="118"/>
                </a:lnTo>
                <a:lnTo>
                  <a:pt x="286" y="128"/>
                </a:lnTo>
                <a:lnTo>
                  <a:pt x="287" y="138"/>
                </a:lnTo>
                <a:lnTo>
                  <a:pt x="287" y="148"/>
                </a:lnTo>
                <a:lnTo>
                  <a:pt x="286" y="159"/>
                </a:lnTo>
                <a:lnTo>
                  <a:pt x="285" y="170"/>
                </a:lnTo>
                <a:lnTo>
                  <a:pt x="283" y="181"/>
                </a:lnTo>
                <a:lnTo>
                  <a:pt x="280" y="191"/>
                </a:lnTo>
                <a:lnTo>
                  <a:pt x="276" y="201"/>
                </a:lnTo>
                <a:lnTo>
                  <a:pt x="276" y="201"/>
                </a:lnTo>
                <a:lnTo>
                  <a:pt x="268" y="218"/>
                </a:lnTo>
                <a:lnTo>
                  <a:pt x="257" y="234"/>
                </a:lnTo>
                <a:lnTo>
                  <a:pt x="257" y="234"/>
                </a:lnTo>
                <a:lnTo>
                  <a:pt x="271" y="240"/>
                </a:lnTo>
                <a:lnTo>
                  <a:pt x="303" y="250"/>
                </a:lnTo>
                <a:lnTo>
                  <a:pt x="275" y="267"/>
                </a:lnTo>
                <a:lnTo>
                  <a:pt x="275" y="267"/>
                </a:lnTo>
                <a:lnTo>
                  <a:pt x="265" y="272"/>
                </a:lnTo>
                <a:lnTo>
                  <a:pt x="256" y="277"/>
                </a:lnTo>
                <a:lnTo>
                  <a:pt x="243" y="282"/>
                </a:lnTo>
                <a:lnTo>
                  <a:pt x="228" y="288"/>
                </a:lnTo>
                <a:lnTo>
                  <a:pt x="209" y="291"/>
                </a:lnTo>
                <a:lnTo>
                  <a:pt x="190" y="295"/>
                </a:lnTo>
                <a:lnTo>
                  <a:pt x="168" y="296"/>
                </a:lnTo>
                <a:lnTo>
                  <a:pt x="168" y="296"/>
                </a:lnTo>
                <a:lnTo>
                  <a:pt x="150" y="295"/>
                </a:lnTo>
                <a:lnTo>
                  <a:pt x="132" y="292"/>
                </a:lnTo>
                <a:lnTo>
                  <a:pt x="115" y="288"/>
                </a:lnTo>
                <a:lnTo>
                  <a:pt x="98" y="282"/>
                </a:lnTo>
                <a:lnTo>
                  <a:pt x="98" y="282"/>
                </a:lnTo>
                <a:lnTo>
                  <a:pt x="91" y="278"/>
                </a:lnTo>
                <a:lnTo>
                  <a:pt x="91" y="278"/>
                </a:lnTo>
                <a:lnTo>
                  <a:pt x="77" y="272"/>
                </a:lnTo>
                <a:lnTo>
                  <a:pt x="65" y="265"/>
                </a:lnTo>
                <a:lnTo>
                  <a:pt x="54" y="256"/>
                </a:lnTo>
                <a:lnTo>
                  <a:pt x="43" y="246"/>
                </a:lnTo>
                <a:lnTo>
                  <a:pt x="43" y="246"/>
                </a:lnTo>
                <a:lnTo>
                  <a:pt x="34" y="269"/>
                </a:lnTo>
                <a:lnTo>
                  <a:pt x="25" y="291"/>
                </a:lnTo>
                <a:lnTo>
                  <a:pt x="18" y="315"/>
                </a:lnTo>
                <a:lnTo>
                  <a:pt x="11" y="339"/>
                </a:lnTo>
                <a:lnTo>
                  <a:pt x="6" y="363"/>
                </a:lnTo>
                <a:lnTo>
                  <a:pt x="2" y="388"/>
                </a:lnTo>
                <a:lnTo>
                  <a:pt x="0" y="414"/>
                </a:lnTo>
                <a:lnTo>
                  <a:pt x="0" y="439"/>
                </a:lnTo>
                <a:lnTo>
                  <a:pt x="0" y="439"/>
                </a:lnTo>
                <a:lnTo>
                  <a:pt x="0" y="457"/>
                </a:lnTo>
                <a:lnTo>
                  <a:pt x="1" y="476"/>
                </a:lnTo>
                <a:lnTo>
                  <a:pt x="6" y="511"/>
                </a:lnTo>
                <a:lnTo>
                  <a:pt x="12" y="545"/>
                </a:lnTo>
                <a:lnTo>
                  <a:pt x="21" y="577"/>
                </a:lnTo>
                <a:lnTo>
                  <a:pt x="34" y="610"/>
                </a:lnTo>
                <a:lnTo>
                  <a:pt x="48" y="641"/>
                </a:lnTo>
                <a:lnTo>
                  <a:pt x="65" y="671"/>
                </a:lnTo>
                <a:lnTo>
                  <a:pt x="85" y="699"/>
                </a:lnTo>
                <a:lnTo>
                  <a:pt x="105" y="725"/>
                </a:lnTo>
                <a:lnTo>
                  <a:pt x="128" y="750"/>
                </a:lnTo>
                <a:lnTo>
                  <a:pt x="152" y="773"/>
                </a:lnTo>
                <a:lnTo>
                  <a:pt x="179" y="793"/>
                </a:lnTo>
                <a:lnTo>
                  <a:pt x="207" y="813"/>
                </a:lnTo>
                <a:lnTo>
                  <a:pt x="236" y="830"/>
                </a:lnTo>
                <a:lnTo>
                  <a:pt x="266" y="844"/>
                </a:lnTo>
                <a:lnTo>
                  <a:pt x="299" y="856"/>
                </a:lnTo>
                <a:lnTo>
                  <a:pt x="299" y="856"/>
                </a:lnTo>
                <a:lnTo>
                  <a:pt x="333" y="847"/>
                </a:lnTo>
                <a:lnTo>
                  <a:pt x="367" y="839"/>
                </a:lnTo>
                <a:lnTo>
                  <a:pt x="385" y="837"/>
                </a:lnTo>
                <a:lnTo>
                  <a:pt x="402" y="835"/>
                </a:lnTo>
                <a:lnTo>
                  <a:pt x="421" y="833"/>
                </a:lnTo>
                <a:lnTo>
                  <a:pt x="439" y="833"/>
                </a:lnTo>
                <a:lnTo>
                  <a:pt x="439" y="833"/>
                </a:lnTo>
                <a:lnTo>
                  <a:pt x="457" y="833"/>
                </a:lnTo>
                <a:lnTo>
                  <a:pt x="475" y="835"/>
                </a:lnTo>
                <a:lnTo>
                  <a:pt x="493" y="837"/>
                </a:lnTo>
                <a:lnTo>
                  <a:pt x="510" y="839"/>
                </a:lnTo>
                <a:lnTo>
                  <a:pt x="545" y="847"/>
                </a:lnTo>
                <a:lnTo>
                  <a:pt x="579" y="856"/>
                </a:lnTo>
                <a:lnTo>
                  <a:pt x="579" y="856"/>
                </a:lnTo>
                <a:lnTo>
                  <a:pt x="604" y="847"/>
                </a:lnTo>
                <a:lnTo>
                  <a:pt x="627" y="837"/>
                </a:lnTo>
                <a:lnTo>
                  <a:pt x="650" y="825"/>
                </a:lnTo>
                <a:lnTo>
                  <a:pt x="672" y="813"/>
                </a:lnTo>
                <a:lnTo>
                  <a:pt x="692" y="798"/>
                </a:lnTo>
                <a:lnTo>
                  <a:pt x="713" y="784"/>
                </a:lnTo>
                <a:lnTo>
                  <a:pt x="732" y="767"/>
                </a:lnTo>
                <a:lnTo>
                  <a:pt x="750" y="750"/>
                </a:lnTo>
                <a:lnTo>
                  <a:pt x="767" y="731"/>
                </a:lnTo>
                <a:lnTo>
                  <a:pt x="784" y="712"/>
                </a:lnTo>
                <a:lnTo>
                  <a:pt x="799" y="691"/>
                </a:lnTo>
                <a:lnTo>
                  <a:pt x="814" y="670"/>
                </a:lnTo>
                <a:lnTo>
                  <a:pt x="826" y="648"/>
                </a:lnTo>
                <a:lnTo>
                  <a:pt x="838" y="625"/>
                </a:lnTo>
                <a:lnTo>
                  <a:pt x="847" y="602"/>
                </a:lnTo>
                <a:lnTo>
                  <a:pt x="856" y="577"/>
                </a:lnTo>
                <a:lnTo>
                  <a:pt x="856" y="577"/>
                </a:lnTo>
                <a:lnTo>
                  <a:pt x="847" y="545"/>
                </a:lnTo>
                <a:lnTo>
                  <a:pt x="840" y="511"/>
                </a:lnTo>
                <a:lnTo>
                  <a:pt x="835" y="476"/>
                </a:lnTo>
                <a:lnTo>
                  <a:pt x="834" y="439"/>
                </a:lnTo>
                <a:lnTo>
                  <a:pt x="834" y="439"/>
                </a:lnTo>
                <a:lnTo>
                  <a:pt x="835" y="403"/>
                </a:lnTo>
                <a:lnTo>
                  <a:pt x="840" y="369"/>
                </a:lnTo>
                <a:lnTo>
                  <a:pt x="847" y="334"/>
                </a:lnTo>
                <a:lnTo>
                  <a:pt x="856" y="301"/>
                </a:lnTo>
                <a:lnTo>
                  <a:pt x="856" y="301"/>
                </a:lnTo>
                <a:lnTo>
                  <a:pt x="844" y="268"/>
                </a:lnTo>
                <a:lnTo>
                  <a:pt x="830" y="238"/>
                </a:lnTo>
                <a:lnTo>
                  <a:pt x="814" y="208"/>
                </a:lnTo>
                <a:lnTo>
                  <a:pt x="794" y="180"/>
                </a:lnTo>
                <a:lnTo>
                  <a:pt x="773" y="153"/>
                </a:lnTo>
                <a:lnTo>
                  <a:pt x="750" y="129"/>
                </a:lnTo>
                <a:lnTo>
                  <a:pt x="725" y="106"/>
                </a:lnTo>
                <a:lnTo>
                  <a:pt x="699" y="85"/>
                </a:lnTo>
                <a:lnTo>
                  <a:pt x="670" y="66"/>
                </a:lnTo>
                <a:lnTo>
                  <a:pt x="641" y="49"/>
                </a:lnTo>
                <a:lnTo>
                  <a:pt x="611" y="34"/>
                </a:lnTo>
                <a:lnTo>
                  <a:pt x="578" y="22"/>
                </a:lnTo>
                <a:lnTo>
                  <a:pt x="544" y="12"/>
                </a:lnTo>
                <a:lnTo>
                  <a:pt x="510" y="5"/>
                </a:lnTo>
                <a:lnTo>
                  <a:pt x="475" y="1"/>
                </a:lnTo>
                <a:lnTo>
                  <a:pt x="457" y="0"/>
                </a:lnTo>
                <a:lnTo>
                  <a:pt x="4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8" name="Freeform 69"/>
          <p:cNvSpPr>
            <a:spLocks/>
          </p:cNvSpPr>
          <p:nvPr/>
        </p:nvSpPr>
        <p:spPr bwMode="auto">
          <a:xfrm>
            <a:off x="2730309" y="2475445"/>
            <a:ext cx="698073" cy="738853"/>
          </a:xfrm>
          <a:custGeom>
            <a:avLst/>
            <a:gdLst>
              <a:gd name="T0" fmla="*/ 127 w 255"/>
              <a:gd name="T1" fmla="*/ 0 h 261"/>
              <a:gd name="T2" fmla="*/ 151 w 255"/>
              <a:gd name="T3" fmla="*/ 1 h 261"/>
              <a:gd name="T4" fmla="*/ 176 w 255"/>
              <a:gd name="T5" fmla="*/ 9 h 261"/>
              <a:gd name="T6" fmla="*/ 188 w 255"/>
              <a:gd name="T7" fmla="*/ 14 h 261"/>
              <a:gd name="T8" fmla="*/ 208 w 255"/>
              <a:gd name="T9" fmla="*/ 29 h 261"/>
              <a:gd name="T10" fmla="*/ 225 w 255"/>
              <a:gd name="T11" fmla="*/ 46 h 261"/>
              <a:gd name="T12" fmla="*/ 239 w 255"/>
              <a:gd name="T13" fmla="*/ 66 h 261"/>
              <a:gd name="T14" fmla="*/ 248 w 255"/>
              <a:gd name="T15" fmla="*/ 90 h 261"/>
              <a:gd name="T16" fmla="*/ 253 w 255"/>
              <a:gd name="T17" fmla="*/ 113 h 261"/>
              <a:gd name="T18" fmla="*/ 253 w 255"/>
              <a:gd name="T19" fmla="*/ 138 h 261"/>
              <a:gd name="T20" fmla="*/ 248 w 255"/>
              <a:gd name="T21" fmla="*/ 162 h 261"/>
              <a:gd name="T22" fmla="*/ 245 w 255"/>
              <a:gd name="T23" fmla="*/ 174 h 261"/>
              <a:gd name="T24" fmla="*/ 231 w 255"/>
              <a:gd name="T25" fmla="*/ 197 h 261"/>
              <a:gd name="T26" fmla="*/ 216 w 255"/>
              <a:gd name="T27" fmla="*/ 217 h 261"/>
              <a:gd name="T28" fmla="*/ 223 w 255"/>
              <a:gd name="T29" fmla="*/ 222 h 261"/>
              <a:gd name="T30" fmla="*/ 239 w 255"/>
              <a:gd name="T31" fmla="*/ 230 h 261"/>
              <a:gd name="T32" fmla="*/ 248 w 255"/>
              <a:gd name="T33" fmla="*/ 234 h 261"/>
              <a:gd name="T34" fmla="*/ 233 w 255"/>
              <a:gd name="T35" fmla="*/ 242 h 261"/>
              <a:gd name="T36" fmla="*/ 206 w 255"/>
              <a:gd name="T37" fmla="*/ 252 h 261"/>
              <a:gd name="T38" fmla="*/ 171 w 255"/>
              <a:gd name="T39" fmla="*/ 259 h 261"/>
              <a:gd name="T40" fmla="*/ 150 w 255"/>
              <a:gd name="T41" fmla="*/ 261 h 261"/>
              <a:gd name="T42" fmla="*/ 119 w 255"/>
              <a:gd name="T43" fmla="*/ 257 h 261"/>
              <a:gd name="T44" fmla="*/ 86 w 255"/>
              <a:gd name="T45" fmla="*/ 246 h 261"/>
              <a:gd name="T46" fmla="*/ 79 w 255"/>
              <a:gd name="T47" fmla="*/ 244 h 261"/>
              <a:gd name="T48" fmla="*/ 67 w 255"/>
              <a:gd name="T49" fmla="*/ 237 h 261"/>
              <a:gd name="T50" fmla="*/ 46 w 255"/>
              <a:gd name="T51" fmla="*/ 224 h 261"/>
              <a:gd name="T52" fmla="*/ 29 w 255"/>
              <a:gd name="T53" fmla="*/ 206 h 261"/>
              <a:gd name="T54" fmla="*/ 14 w 255"/>
              <a:gd name="T55" fmla="*/ 185 h 261"/>
              <a:gd name="T56" fmla="*/ 6 w 255"/>
              <a:gd name="T57" fmla="*/ 164 h 261"/>
              <a:gd name="T58" fmla="*/ 1 w 255"/>
              <a:gd name="T59" fmla="*/ 139 h 261"/>
              <a:gd name="T60" fmla="*/ 1 w 255"/>
              <a:gd name="T61" fmla="*/ 115 h 261"/>
              <a:gd name="T62" fmla="*/ 6 w 255"/>
              <a:gd name="T63" fmla="*/ 90 h 261"/>
              <a:gd name="T64" fmla="*/ 9 w 255"/>
              <a:gd name="T65" fmla="*/ 77 h 261"/>
              <a:gd name="T66" fmla="*/ 18 w 255"/>
              <a:gd name="T67" fmla="*/ 60 h 261"/>
              <a:gd name="T68" fmla="*/ 42 w 255"/>
              <a:gd name="T69" fmla="*/ 31 h 261"/>
              <a:gd name="T70" fmla="*/ 74 w 255"/>
              <a:gd name="T71" fmla="*/ 11 h 261"/>
              <a:gd name="T72" fmla="*/ 109 w 255"/>
              <a:gd name="T73" fmla="*/ 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61">
                <a:moveTo>
                  <a:pt x="127" y="0"/>
                </a:moveTo>
                <a:lnTo>
                  <a:pt x="127" y="0"/>
                </a:lnTo>
                <a:lnTo>
                  <a:pt x="139" y="0"/>
                </a:lnTo>
                <a:lnTo>
                  <a:pt x="151" y="1"/>
                </a:lnTo>
                <a:lnTo>
                  <a:pt x="164" y="5"/>
                </a:lnTo>
                <a:lnTo>
                  <a:pt x="176" y="9"/>
                </a:lnTo>
                <a:lnTo>
                  <a:pt x="176" y="9"/>
                </a:lnTo>
                <a:lnTo>
                  <a:pt x="188" y="14"/>
                </a:lnTo>
                <a:lnTo>
                  <a:pt x="199" y="22"/>
                </a:lnTo>
                <a:lnTo>
                  <a:pt x="208" y="29"/>
                </a:lnTo>
                <a:lnTo>
                  <a:pt x="217" y="37"/>
                </a:lnTo>
                <a:lnTo>
                  <a:pt x="225" y="46"/>
                </a:lnTo>
                <a:lnTo>
                  <a:pt x="233" y="56"/>
                </a:lnTo>
                <a:lnTo>
                  <a:pt x="239" y="66"/>
                </a:lnTo>
                <a:lnTo>
                  <a:pt x="245" y="77"/>
                </a:lnTo>
                <a:lnTo>
                  <a:pt x="248" y="90"/>
                </a:lnTo>
                <a:lnTo>
                  <a:pt x="251" y="100"/>
                </a:lnTo>
                <a:lnTo>
                  <a:pt x="253" y="113"/>
                </a:lnTo>
                <a:lnTo>
                  <a:pt x="255" y="125"/>
                </a:lnTo>
                <a:lnTo>
                  <a:pt x="253" y="138"/>
                </a:lnTo>
                <a:lnTo>
                  <a:pt x="252" y="150"/>
                </a:lnTo>
                <a:lnTo>
                  <a:pt x="248" y="162"/>
                </a:lnTo>
                <a:lnTo>
                  <a:pt x="245" y="174"/>
                </a:lnTo>
                <a:lnTo>
                  <a:pt x="245" y="174"/>
                </a:lnTo>
                <a:lnTo>
                  <a:pt x="239" y="187"/>
                </a:lnTo>
                <a:lnTo>
                  <a:pt x="231" y="197"/>
                </a:lnTo>
                <a:lnTo>
                  <a:pt x="224" y="207"/>
                </a:lnTo>
                <a:lnTo>
                  <a:pt x="216" y="217"/>
                </a:lnTo>
                <a:lnTo>
                  <a:pt x="216" y="217"/>
                </a:lnTo>
                <a:lnTo>
                  <a:pt x="223" y="222"/>
                </a:lnTo>
                <a:lnTo>
                  <a:pt x="230" y="227"/>
                </a:lnTo>
                <a:lnTo>
                  <a:pt x="239" y="230"/>
                </a:lnTo>
                <a:lnTo>
                  <a:pt x="248" y="234"/>
                </a:lnTo>
                <a:lnTo>
                  <a:pt x="248" y="234"/>
                </a:lnTo>
                <a:lnTo>
                  <a:pt x="241" y="237"/>
                </a:lnTo>
                <a:lnTo>
                  <a:pt x="233" y="242"/>
                </a:lnTo>
                <a:lnTo>
                  <a:pt x="221" y="247"/>
                </a:lnTo>
                <a:lnTo>
                  <a:pt x="206" y="252"/>
                </a:lnTo>
                <a:lnTo>
                  <a:pt x="189" y="256"/>
                </a:lnTo>
                <a:lnTo>
                  <a:pt x="171" y="259"/>
                </a:lnTo>
                <a:lnTo>
                  <a:pt x="150" y="261"/>
                </a:lnTo>
                <a:lnTo>
                  <a:pt x="150" y="261"/>
                </a:lnTo>
                <a:lnTo>
                  <a:pt x="134" y="259"/>
                </a:lnTo>
                <a:lnTo>
                  <a:pt x="119" y="257"/>
                </a:lnTo>
                <a:lnTo>
                  <a:pt x="102" y="252"/>
                </a:lnTo>
                <a:lnTo>
                  <a:pt x="86" y="246"/>
                </a:lnTo>
                <a:lnTo>
                  <a:pt x="86" y="246"/>
                </a:lnTo>
                <a:lnTo>
                  <a:pt x="79" y="244"/>
                </a:lnTo>
                <a:lnTo>
                  <a:pt x="79" y="244"/>
                </a:lnTo>
                <a:lnTo>
                  <a:pt x="67" y="237"/>
                </a:lnTo>
                <a:lnTo>
                  <a:pt x="56" y="231"/>
                </a:lnTo>
                <a:lnTo>
                  <a:pt x="46" y="224"/>
                </a:lnTo>
                <a:lnTo>
                  <a:pt x="36" y="216"/>
                </a:lnTo>
                <a:lnTo>
                  <a:pt x="29" y="206"/>
                </a:lnTo>
                <a:lnTo>
                  <a:pt x="22" y="196"/>
                </a:lnTo>
                <a:lnTo>
                  <a:pt x="14" y="185"/>
                </a:lnTo>
                <a:lnTo>
                  <a:pt x="9" y="174"/>
                </a:lnTo>
                <a:lnTo>
                  <a:pt x="6" y="164"/>
                </a:lnTo>
                <a:lnTo>
                  <a:pt x="2" y="151"/>
                </a:lnTo>
                <a:lnTo>
                  <a:pt x="1" y="139"/>
                </a:lnTo>
                <a:lnTo>
                  <a:pt x="0" y="127"/>
                </a:lnTo>
                <a:lnTo>
                  <a:pt x="1" y="115"/>
                </a:lnTo>
                <a:lnTo>
                  <a:pt x="2" y="102"/>
                </a:lnTo>
                <a:lnTo>
                  <a:pt x="6" y="90"/>
                </a:lnTo>
                <a:lnTo>
                  <a:pt x="9" y="77"/>
                </a:lnTo>
                <a:lnTo>
                  <a:pt x="9" y="77"/>
                </a:lnTo>
                <a:lnTo>
                  <a:pt x="14" y="69"/>
                </a:lnTo>
                <a:lnTo>
                  <a:pt x="18" y="60"/>
                </a:lnTo>
                <a:lnTo>
                  <a:pt x="30" y="45"/>
                </a:lnTo>
                <a:lnTo>
                  <a:pt x="42" y="31"/>
                </a:lnTo>
                <a:lnTo>
                  <a:pt x="57" y="20"/>
                </a:lnTo>
                <a:lnTo>
                  <a:pt x="74" y="11"/>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1" name="Freeform 84"/>
          <p:cNvSpPr>
            <a:spLocks/>
          </p:cNvSpPr>
          <p:nvPr/>
        </p:nvSpPr>
        <p:spPr bwMode="auto">
          <a:xfrm>
            <a:off x="3499282" y="4782940"/>
            <a:ext cx="763518" cy="130722"/>
          </a:xfrm>
          <a:custGeom>
            <a:avLst/>
            <a:gdLst>
              <a:gd name="T0" fmla="*/ 140 w 280"/>
              <a:gd name="T1" fmla="*/ 0 h 45"/>
              <a:gd name="T2" fmla="*/ 140 w 280"/>
              <a:gd name="T3" fmla="*/ 0 h 45"/>
              <a:gd name="T4" fmla="*/ 122 w 280"/>
              <a:gd name="T5" fmla="*/ 0 h 45"/>
              <a:gd name="T6" fmla="*/ 103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3 w 280"/>
              <a:gd name="T25" fmla="*/ 44 h 45"/>
              <a:gd name="T26" fmla="*/ 122 w 280"/>
              <a:gd name="T27" fmla="*/ 45 h 45"/>
              <a:gd name="T28" fmla="*/ 140 w 280"/>
              <a:gd name="T29" fmla="*/ 45 h 45"/>
              <a:gd name="T30" fmla="*/ 140 w 280"/>
              <a:gd name="T31" fmla="*/ 45 h 45"/>
              <a:gd name="T32" fmla="*/ 158 w 280"/>
              <a:gd name="T33" fmla="*/ 45 h 45"/>
              <a:gd name="T34" fmla="*/ 176 w 280"/>
              <a:gd name="T35" fmla="*/ 44 h 45"/>
              <a:gd name="T36" fmla="*/ 194 w 280"/>
              <a:gd name="T37" fmla="*/ 43 h 45"/>
              <a:gd name="T38" fmla="*/ 211 w 280"/>
              <a:gd name="T39" fmla="*/ 40 h 45"/>
              <a:gd name="T40" fmla="*/ 246 w 280"/>
              <a:gd name="T41" fmla="*/ 33 h 45"/>
              <a:gd name="T42" fmla="*/ 280 w 280"/>
              <a:gd name="T43" fmla="*/ 23 h 45"/>
              <a:gd name="T44" fmla="*/ 280 w 280"/>
              <a:gd name="T45" fmla="*/ 23 h 45"/>
              <a:gd name="T46" fmla="*/ 246 w 280"/>
              <a:gd name="T47" fmla="*/ 14 h 45"/>
              <a:gd name="T48" fmla="*/ 211 w 280"/>
              <a:gd name="T49" fmla="*/ 6 h 45"/>
              <a:gd name="T50" fmla="*/ 194 w 280"/>
              <a:gd name="T51" fmla="*/ 4 h 45"/>
              <a:gd name="T52" fmla="*/ 176 w 280"/>
              <a:gd name="T53" fmla="*/ 2 h 45"/>
              <a:gd name="T54" fmla="*/ 158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3" y="2"/>
                </a:lnTo>
                <a:lnTo>
                  <a:pt x="86" y="4"/>
                </a:lnTo>
                <a:lnTo>
                  <a:pt x="68" y="6"/>
                </a:lnTo>
                <a:lnTo>
                  <a:pt x="34" y="14"/>
                </a:lnTo>
                <a:lnTo>
                  <a:pt x="0" y="23"/>
                </a:lnTo>
                <a:lnTo>
                  <a:pt x="0" y="23"/>
                </a:lnTo>
                <a:lnTo>
                  <a:pt x="34" y="33"/>
                </a:lnTo>
                <a:lnTo>
                  <a:pt x="68" y="40"/>
                </a:lnTo>
                <a:lnTo>
                  <a:pt x="86" y="43"/>
                </a:lnTo>
                <a:lnTo>
                  <a:pt x="103" y="44"/>
                </a:lnTo>
                <a:lnTo>
                  <a:pt x="122" y="45"/>
                </a:lnTo>
                <a:lnTo>
                  <a:pt x="140" y="45"/>
                </a:lnTo>
                <a:lnTo>
                  <a:pt x="140" y="45"/>
                </a:lnTo>
                <a:lnTo>
                  <a:pt x="158" y="45"/>
                </a:lnTo>
                <a:lnTo>
                  <a:pt x="176" y="44"/>
                </a:lnTo>
                <a:lnTo>
                  <a:pt x="194" y="43"/>
                </a:lnTo>
                <a:lnTo>
                  <a:pt x="211" y="40"/>
                </a:lnTo>
                <a:lnTo>
                  <a:pt x="246" y="33"/>
                </a:lnTo>
                <a:lnTo>
                  <a:pt x="280" y="23"/>
                </a:lnTo>
                <a:lnTo>
                  <a:pt x="280" y="23"/>
                </a:lnTo>
                <a:lnTo>
                  <a:pt x="246" y="14"/>
                </a:lnTo>
                <a:lnTo>
                  <a:pt x="211" y="6"/>
                </a:lnTo>
                <a:lnTo>
                  <a:pt x="194" y="4"/>
                </a:lnTo>
                <a:lnTo>
                  <a:pt x="176" y="2"/>
                </a:lnTo>
                <a:lnTo>
                  <a:pt x="158" y="0"/>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2" name="Freeform 74"/>
          <p:cNvSpPr>
            <a:spLocks/>
          </p:cNvSpPr>
          <p:nvPr/>
        </p:nvSpPr>
        <p:spPr bwMode="auto">
          <a:xfrm>
            <a:off x="11702158" y="3296940"/>
            <a:ext cx="127763" cy="801422"/>
          </a:xfrm>
          <a:custGeom>
            <a:avLst/>
            <a:gdLst>
              <a:gd name="T0" fmla="*/ 22 w 45"/>
              <a:gd name="T1" fmla="*/ 0 h 276"/>
              <a:gd name="T2" fmla="*/ 22 w 45"/>
              <a:gd name="T3" fmla="*/ 0 h 276"/>
              <a:gd name="T4" fmla="*/ 13 w 45"/>
              <a:gd name="T5" fmla="*/ 33 h 276"/>
              <a:gd name="T6" fmla="*/ 6 w 45"/>
              <a:gd name="T7" fmla="*/ 68 h 276"/>
              <a:gd name="T8" fmla="*/ 1 w 45"/>
              <a:gd name="T9" fmla="*/ 102 h 276"/>
              <a:gd name="T10" fmla="*/ 0 w 45"/>
              <a:gd name="T11" fmla="*/ 138 h 276"/>
              <a:gd name="T12" fmla="*/ 0 w 45"/>
              <a:gd name="T13" fmla="*/ 138 h 276"/>
              <a:gd name="T14" fmla="*/ 1 w 45"/>
              <a:gd name="T15" fmla="*/ 175 h 276"/>
              <a:gd name="T16" fmla="*/ 6 w 45"/>
              <a:gd name="T17" fmla="*/ 210 h 276"/>
              <a:gd name="T18" fmla="*/ 13 w 45"/>
              <a:gd name="T19" fmla="*/ 244 h 276"/>
              <a:gd name="T20" fmla="*/ 22 w 45"/>
              <a:gd name="T21" fmla="*/ 276 h 276"/>
              <a:gd name="T22" fmla="*/ 22 w 45"/>
              <a:gd name="T23" fmla="*/ 276 h 276"/>
              <a:gd name="T24" fmla="*/ 32 w 45"/>
              <a:gd name="T25" fmla="*/ 244 h 276"/>
              <a:gd name="T26" fmla="*/ 39 w 45"/>
              <a:gd name="T27" fmla="*/ 210 h 276"/>
              <a:gd name="T28" fmla="*/ 44 w 45"/>
              <a:gd name="T29" fmla="*/ 175 h 276"/>
              <a:gd name="T30" fmla="*/ 45 w 45"/>
              <a:gd name="T31" fmla="*/ 138 h 276"/>
              <a:gd name="T32" fmla="*/ 45 w 45"/>
              <a:gd name="T33" fmla="*/ 138 h 276"/>
              <a:gd name="T34" fmla="*/ 44 w 45"/>
              <a:gd name="T35" fmla="*/ 102 h 276"/>
              <a:gd name="T36" fmla="*/ 39 w 45"/>
              <a:gd name="T37" fmla="*/ 68 h 276"/>
              <a:gd name="T38" fmla="*/ 32 w 45"/>
              <a:gd name="T39" fmla="*/ 33 h 276"/>
              <a:gd name="T40" fmla="*/ 22 w 45"/>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276">
                <a:moveTo>
                  <a:pt x="22" y="0"/>
                </a:moveTo>
                <a:lnTo>
                  <a:pt x="22" y="0"/>
                </a:lnTo>
                <a:lnTo>
                  <a:pt x="13" y="33"/>
                </a:lnTo>
                <a:lnTo>
                  <a:pt x="6" y="68"/>
                </a:lnTo>
                <a:lnTo>
                  <a:pt x="1" y="102"/>
                </a:lnTo>
                <a:lnTo>
                  <a:pt x="0" y="138"/>
                </a:lnTo>
                <a:lnTo>
                  <a:pt x="0" y="138"/>
                </a:lnTo>
                <a:lnTo>
                  <a:pt x="1" y="175"/>
                </a:lnTo>
                <a:lnTo>
                  <a:pt x="6" y="210"/>
                </a:lnTo>
                <a:lnTo>
                  <a:pt x="13" y="244"/>
                </a:lnTo>
                <a:lnTo>
                  <a:pt x="22" y="276"/>
                </a:lnTo>
                <a:lnTo>
                  <a:pt x="22" y="276"/>
                </a:lnTo>
                <a:lnTo>
                  <a:pt x="32" y="244"/>
                </a:lnTo>
                <a:lnTo>
                  <a:pt x="39" y="210"/>
                </a:lnTo>
                <a:lnTo>
                  <a:pt x="44" y="175"/>
                </a:lnTo>
                <a:lnTo>
                  <a:pt x="45" y="138"/>
                </a:lnTo>
                <a:lnTo>
                  <a:pt x="45" y="138"/>
                </a:lnTo>
                <a:lnTo>
                  <a:pt x="44" y="102"/>
                </a:lnTo>
                <a:lnTo>
                  <a:pt x="39" y="68"/>
                </a:lnTo>
                <a:lnTo>
                  <a:pt x="32" y="33"/>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5" name="Freeform 190"/>
          <p:cNvSpPr>
            <a:spLocks/>
          </p:cNvSpPr>
          <p:nvPr/>
        </p:nvSpPr>
        <p:spPr bwMode="auto">
          <a:xfrm>
            <a:off x="11760232" y="2907843"/>
            <a:ext cx="168416" cy="296179"/>
          </a:xfrm>
          <a:custGeom>
            <a:avLst/>
            <a:gdLst>
              <a:gd name="T0" fmla="*/ 57 w 57"/>
              <a:gd name="T1" fmla="*/ 0 h 102"/>
              <a:gd name="T2" fmla="*/ 57 w 57"/>
              <a:gd name="T3" fmla="*/ 0 h 102"/>
              <a:gd name="T4" fmla="*/ 40 w 57"/>
              <a:gd name="T5" fmla="*/ 25 h 102"/>
              <a:gd name="T6" fmla="*/ 25 w 57"/>
              <a:gd name="T7" fmla="*/ 49 h 102"/>
              <a:gd name="T8" fmla="*/ 11 w 57"/>
              <a:gd name="T9" fmla="*/ 74 h 102"/>
              <a:gd name="T10" fmla="*/ 0 w 57"/>
              <a:gd name="T11" fmla="*/ 101 h 102"/>
              <a:gd name="T12" fmla="*/ 0 w 57"/>
              <a:gd name="T13" fmla="*/ 101 h 102"/>
              <a:gd name="T14" fmla="*/ 0 w 57"/>
              <a:gd name="T15" fmla="*/ 102 h 102"/>
              <a:gd name="T16" fmla="*/ 0 w 57"/>
              <a:gd name="T17" fmla="*/ 102 h 102"/>
              <a:gd name="T18" fmla="*/ 12 w 57"/>
              <a:gd name="T19" fmla="*/ 76 h 102"/>
              <a:gd name="T20" fmla="*/ 25 w 57"/>
              <a:gd name="T21" fmla="*/ 50 h 102"/>
              <a:gd name="T22" fmla="*/ 40 w 57"/>
              <a:gd name="T23" fmla="*/ 25 h 102"/>
              <a:gd name="T24" fmla="*/ 57 w 57"/>
              <a:gd name="T25" fmla="*/ 2 h 102"/>
              <a:gd name="T26" fmla="*/ 57 w 57"/>
              <a:gd name="T27" fmla="*/ 2 h 102"/>
              <a:gd name="T28" fmla="*/ 57 w 57"/>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2">
                <a:moveTo>
                  <a:pt x="57" y="0"/>
                </a:moveTo>
                <a:lnTo>
                  <a:pt x="57" y="0"/>
                </a:lnTo>
                <a:lnTo>
                  <a:pt x="40" y="25"/>
                </a:lnTo>
                <a:lnTo>
                  <a:pt x="25" y="49"/>
                </a:lnTo>
                <a:lnTo>
                  <a:pt x="11" y="74"/>
                </a:lnTo>
                <a:lnTo>
                  <a:pt x="0" y="101"/>
                </a:lnTo>
                <a:lnTo>
                  <a:pt x="0" y="101"/>
                </a:lnTo>
                <a:lnTo>
                  <a:pt x="0" y="102"/>
                </a:lnTo>
                <a:lnTo>
                  <a:pt x="0" y="102"/>
                </a:lnTo>
                <a:lnTo>
                  <a:pt x="12" y="76"/>
                </a:lnTo>
                <a:lnTo>
                  <a:pt x="25" y="50"/>
                </a:lnTo>
                <a:lnTo>
                  <a:pt x="40" y="25"/>
                </a:lnTo>
                <a:lnTo>
                  <a:pt x="57" y="2"/>
                </a:lnTo>
                <a:lnTo>
                  <a:pt x="57" y="2"/>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6" name="Freeform 193"/>
          <p:cNvSpPr>
            <a:spLocks/>
          </p:cNvSpPr>
          <p:nvPr/>
        </p:nvSpPr>
        <p:spPr bwMode="auto">
          <a:xfrm>
            <a:off x="11591815" y="2669745"/>
            <a:ext cx="336829" cy="528476"/>
          </a:xfrm>
          <a:custGeom>
            <a:avLst/>
            <a:gdLst>
              <a:gd name="T0" fmla="*/ 58 w 115"/>
              <a:gd name="T1" fmla="*/ 0 h 182"/>
              <a:gd name="T2" fmla="*/ 58 w 115"/>
              <a:gd name="T3" fmla="*/ 0 h 182"/>
              <a:gd name="T4" fmla="*/ 42 w 115"/>
              <a:gd name="T5" fmla="*/ 19 h 182"/>
              <a:gd name="T6" fmla="*/ 26 w 115"/>
              <a:gd name="T7" fmla="*/ 39 h 182"/>
              <a:gd name="T8" fmla="*/ 13 w 115"/>
              <a:gd name="T9" fmla="*/ 61 h 182"/>
              <a:gd name="T10" fmla="*/ 0 w 115"/>
              <a:gd name="T11" fmla="*/ 81 h 182"/>
              <a:gd name="T12" fmla="*/ 0 w 115"/>
              <a:gd name="T13" fmla="*/ 81 h 182"/>
              <a:gd name="T14" fmla="*/ 17 w 115"/>
              <a:gd name="T15" fmla="*/ 106 h 182"/>
              <a:gd name="T16" fmla="*/ 31 w 115"/>
              <a:gd name="T17" fmla="*/ 130 h 182"/>
              <a:gd name="T18" fmla="*/ 46 w 115"/>
              <a:gd name="T19" fmla="*/ 155 h 182"/>
              <a:gd name="T20" fmla="*/ 58 w 115"/>
              <a:gd name="T21" fmla="*/ 182 h 182"/>
              <a:gd name="T22" fmla="*/ 58 w 115"/>
              <a:gd name="T23" fmla="*/ 182 h 182"/>
              <a:gd name="T24" fmla="*/ 69 w 115"/>
              <a:gd name="T25" fmla="*/ 155 h 182"/>
              <a:gd name="T26" fmla="*/ 83 w 115"/>
              <a:gd name="T27" fmla="*/ 130 h 182"/>
              <a:gd name="T28" fmla="*/ 98 w 115"/>
              <a:gd name="T29" fmla="*/ 106 h 182"/>
              <a:gd name="T30" fmla="*/ 115 w 115"/>
              <a:gd name="T31" fmla="*/ 81 h 182"/>
              <a:gd name="T32" fmla="*/ 115 w 115"/>
              <a:gd name="T33" fmla="*/ 81 h 182"/>
              <a:gd name="T34" fmla="*/ 102 w 115"/>
              <a:gd name="T35" fmla="*/ 61 h 182"/>
              <a:gd name="T36" fmla="*/ 88 w 115"/>
              <a:gd name="T37" fmla="*/ 39 h 182"/>
              <a:gd name="T38" fmla="*/ 74 w 115"/>
              <a:gd name="T39" fmla="*/ 19 h 182"/>
              <a:gd name="T40" fmla="*/ 58 w 115"/>
              <a:gd name="T4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182">
                <a:moveTo>
                  <a:pt x="58" y="0"/>
                </a:moveTo>
                <a:lnTo>
                  <a:pt x="58" y="0"/>
                </a:lnTo>
                <a:lnTo>
                  <a:pt x="42" y="19"/>
                </a:lnTo>
                <a:lnTo>
                  <a:pt x="26" y="39"/>
                </a:lnTo>
                <a:lnTo>
                  <a:pt x="13" y="61"/>
                </a:lnTo>
                <a:lnTo>
                  <a:pt x="0" y="81"/>
                </a:lnTo>
                <a:lnTo>
                  <a:pt x="0" y="81"/>
                </a:lnTo>
                <a:lnTo>
                  <a:pt x="17" y="106"/>
                </a:lnTo>
                <a:lnTo>
                  <a:pt x="31" y="130"/>
                </a:lnTo>
                <a:lnTo>
                  <a:pt x="46" y="155"/>
                </a:lnTo>
                <a:lnTo>
                  <a:pt x="58" y="182"/>
                </a:lnTo>
                <a:lnTo>
                  <a:pt x="58" y="182"/>
                </a:lnTo>
                <a:lnTo>
                  <a:pt x="69" y="155"/>
                </a:lnTo>
                <a:lnTo>
                  <a:pt x="83" y="130"/>
                </a:lnTo>
                <a:lnTo>
                  <a:pt x="98" y="106"/>
                </a:lnTo>
                <a:lnTo>
                  <a:pt x="115" y="81"/>
                </a:lnTo>
                <a:lnTo>
                  <a:pt x="115" y="81"/>
                </a:lnTo>
                <a:lnTo>
                  <a:pt x="102" y="61"/>
                </a:lnTo>
                <a:lnTo>
                  <a:pt x="88" y="39"/>
                </a:lnTo>
                <a:lnTo>
                  <a:pt x="74" y="19"/>
                </a:lnTo>
                <a:lnTo>
                  <a:pt x="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nvGrpSpPr>
          <p:cNvPr id="97" name="Groupe 5"/>
          <p:cNvGrpSpPr/>
          <p:nvPr/>
        </p:nvGrpSpPr>
        <p:grpSpPr>
          <a:xfrm>
            <a:off x="2822076" y="1478497"/>
            <a:ext cx="6283149" cy="5197551"/>
            <a:chOff x="1953160" y="1072018"/>
            <a:chExt cx="5038583" cy="5197551"/>
          </a:xfrm>
        </p:grpSpPr>
        <p:sp>
          <p:nvSpPr>
            <p:cNvPr id="98" name="Ellipse 22"/>
            <p:cNvSpPr/>
            <p:nvPr/>
          </p:nvSpPr>
          <p:spPr>
            <a:xfrm>
              <a:off x="1985560" y="1263386"/>
              <a:ext cx="5006183" cy="5006183"/>
            </a:xfrm>
            <a:prstGeom prst="ellipse">
              <a:avLst/>
            </a:pr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9" name="Freeform 65"/>
            <p:cNvSpPr>
              <a:spLocks/>
            </p:cNvSpPr>
            <p:nvPr/>
          </p:nvSpPr>
          <p:spPr bwMode="auto">
            <a:xfrm>
              <a:off x="2279518" y="1554261"/>
              <a:ext cx="1263425" cy="1297569"/>
            </a:xfrm>
            <a:custGeom>
              <a:avLst/>
              <a:gdLst>
                <a:gd name="T0" fmla="*/ 179 w 222"/>
                <a:gd name="T1" fmla="*/ 0 h 230"/>
                <a:gd name="T2" fmla="*/ 179 w 222"/>
                <a:gd name="T3" fmla="*/ 0 h 230"/>
                <a:gd name="T4" fmla="*/ 151 w 222"/>
                <a:gd name="T5" fmla="*/ 17 h 230"/>
                <a:gd name="T6" fmla="*/ 124 w 222"/>
                <a:gd name="T7" fmla="*/ 35 h 230"/>
                <a:gd name="T8" fmla="*/ 99 w 222"/>
                <a:gd name="T9" fmla="*/ 56 h 230"/>
                <a:gd name="T10" fmla="*/ 76 w 222"/>
                <a:gd name="T11" fmla="*/ 78 h 230"/>
                <a:gd name="T12" fmla="*/ 54 w 222"/>
                <a:gd name="T13" fmla="*/ 101 h 230"/>
                <a:gd name="T14" fmla="*/ 35 w 222"/>
                <a:gd name="T15" fmla="*/ 126 h 230"/>
                <a:gd name="T16" fmla="*/ 17 w 222"/>
                <a:gd name="T17" fmla="*/ 153 h 230"/>
                <a:gd name="T18" fmla="*/ 0 w 222"/>
                <a:gd name="T19" fmla="*/ 181 h 230"/>
                <a:gd name="T20" fmla="*/ 0 w 222"/>
                <a:gd name="T21" fmla="*/ 181 h 230"/>
                <a:gd name="T22" fmla="*/ 9 w 222"/>
                <a:gd name="T23" fmla="*/ 191 h 230"/>
                <a:gd name="T24" fmla="*/ 20 w 222"/>
                <a:gd name="T25" fmla="*/ 199 h 230"/>
                <a:gd name="T26" fmla="*/ 32 w 222"/>
                <a:gd name="T27" fmla="*/ 206 h 230"/>
                <a:gd name="T28" fmla="*/ 46 w 222"/>
                <a:gd name="T29" fmla="*/ 213 h 230"/>
                <a:gd name="T30" fmla="*/ 46 w 222"/>
                <a:gd name="T31" fmla="*/ 213 h 230"/>
                <a:gd name="T32" fmla="*/ 53 w 222"/>
                <a:gd name="T33" fmla="*/ 215 h 230"/>
                <a:gd name="T34" fmla="*/ 53 w 222"/>
                <a:gd name="T35" fmla="*/ 215 h 230"/>
                <a:gd name="T36" fmla="*/ 69 w 222"/>
                <a:gd name="T37" fmla="*/ 221 h 230"/>
                <a:gd name="T38" fmla="*/ 86 w 222"/>
                <a:gd name="T39" fmla="*/ 226 h 230"/>
                <a:gd name="T40" fmla="*/ 101 w 222"/>
                <a:gd name="T41" fmla="*/ 228 h 230"/>
                <a:gd name="T42" fmla="*/ 117 w 222"/>
                <a:gd name="T43" fmla="*/ 230 h 230"/>
                <a:gd name="T44" fmla="*/ 117 w 222"/>
                <a:gd name="T45" fmla="*/ 230 h 230"/>
                <a:gd name="T46" fmla="*/ 138 w 222"/>
                <a:gd name="T47" fmla="*/ 228 h 230"/>
                <a:gd name="T48" fmla="*/ 156 w 222"/>
                <a:gd name="T49" fmla="*/ 225 h 230"/>
                <a:gd name="T50" fmla="*/ 173 w 222"/>
                <a:gd name="T51" fmla="*/ 221 h 230"/>
                <a:gd name="T52" fmla="*/ 188 w 222"/>
                <a:gd name="T53" fmla="*/ 216 h 230"/>
                <a:gd name="T54" fmla="*/ 200 w 222"/>
                <a:gd name="T55" fmla="*/ 211 h 230"/>
                <a:gd name="T56" fmla="*/ 208 w 222"/>
                <a:gd name="T57" fmla="*/ 206 h 230"/>
                <a:gd name="T58" fmla="*/ 215 w 222"/>
                <a:gd name="T59" fmla="*/ 203 h 230"/>
                <a:gd name="T60" fmla="*/ 215 w 222"/>
                <a:gd name="T61" fmla="*/ 203 h 230"/>
                <a:gd name="T62" fmla="*/ 206 w 222"/>
                <a:gd name="T63" fmla="*/ 199 h 230"/>
                <a:gd name="T64" fmla="*/ 197 w 222"/>
                <a:gd name="T65" fmla="*/ 196 h 230"/>
                <a:gd name="T66" fmla="*/ 190 w 222"/>
                <a:gd name="T67" fmla="*/ 191 h 230"/>
                <a:gd name="T68" fmla="*/ 183 w 222"/>
                <a:gd name="T69" fmla="*/ 186 h 230"/>
                <a:gd name="T70" fmla="*/ 183 w 222"/>
                <a:gd name="T71" fmla="*/ 186 h 230"/>
                <a:gd name="T72" fmla="*/ 191 w 222"/>
                <a:gd name="T73" fmla="*/ 176 h 230"/>
                <a:gd name="T74" fmla="*/ 198 w 222"/>
                <a:gd name="T75" fmla="*/ 166 h 230"/>
                <a:gd name="T76" fmla="*/ 206 w 222"/>
                <a:gd name="T77" fmla="*/ 156 h 230"/>
                <a:gd name="T78" fmla="*/ 212 w 222"/>
                <a:gd name="T79" fmla="*/ 143 h 230"/>
                <a:gd name="T80" fmla="*/ 212 w 222"/>
                <a:gd name="T81" fmla="*/ 143 h 230"/>
                <a:gd name="T82" fmla="*/ 214 w 222"/>
                <a:gd name="T83" fmla="*/ 134 h 230"/>
                <a:gd name="T84" fmla="*/ 218 w 222"/>
                <a:gd name="T85" fmla="*/ 124 h 230"/>
                <a:gd name="T86" fmla="*/ 219 w 222"/>
                <a:gd name="T87" fmla="*/ 114 h 230"/>
                <a:gd name="T88" fmla="*/ 220 w 222"/>
                <a:gd name="T89" fmla="*/ 105 h 230"/>
                <a:gd name="T90" fmla="*/ 222 w 222"/>
                <a:gd name="T91" fmla="*/ 95 h 230"/>
                <a:gd name="T92" fmla="*/ 220 w 222"/>
                <a:gd name="T93" fmla="*/ 85 h 230"/>
                <a:gd name="T94" fmla="*/ 219 w 222"/>
                <a:gd name="T95" fmla="*/ 76 h 230"/>
                <a:gd name="T96" fmla="*/ 218 w 222"/>
                <a:gd name="T97" fmla="*/ 66 h 230"/>
                <a:gd name="T98" fmla="*/ 212 w 222"/>
                <a:gd name="T99" fmla="*/ 48 h 230"/>
                <a:gd name="T100" fmla="*/ 203 w 222"/>
                <a:gd name="T101" fmla="*/ 31 h 230"/>
                <a:gd name="T102" fmla="*/ 198 w 222"/>
                <a:gd name="T103" fmla="*/ 22 h 230"/>
                <a:gd name="T104" fmla="*/ 192 w 222"/>
                <a:gd name="T105" fmla="*/ 15 h 230"/>
                <a:gd name="T106" fmla="*/ 185 w 222"/>
                <a:gd name="T107" fmla="*/ 8 h 230"/>
                <a:gd name="T108" fmla="*/ 179 w 222"/>
                <a:gd name="T109"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2" h="230">
                  <a:moveTo>
                    <a:pt x="179" y="0"/>
                  </a:moveTo>
                  <a:lnTo>
                    <a:pt x="179" y="0"/>
                  </a:lnTo>
                  <a:lnTo>
                    <a:pt x="151" y="17"/>
                  </a:lnTo>
                  <a:lnTo>
                    <a:pt x="124" y="35"/>
                  </a:lnTo>
                  <a:lnTo>
                    <a:pt x="99" y="56"/>
                  </a:lnTo>
                  <a:lnTo>
                    <a:pt x="76" y="78"/>
                  </a:lnTo>
                  <a:lnTo>
                    <a:pt x="54" y="101"/>
                  </a:lnTo>
                  <a:lnTo>
                    <a:pt x="35" y="126"/>
                  </a:lnTo>
                  <a:lnTo>
                    <a:pt x="17" y="153"/>
                  </a:lnTo>
                  <a:lnTo>
                    <a:pt x="0" y="181"/>
                  </a:lnTo>
                  <a:lnTo>
                    <a:pt x="0" y="181"/>
                  </a:lnTo>
                  <a:lnTo>
                    <a:pt x="9" y="191"/>
                  </a:lnTo>
                  <a:lnTo>
                    <a:pt x="20" y="199"/>
                  </a:lnTo>
                  <a:lnTo>
                    <a:pt x="32" y="206"/>
                  </a:lnTo>
                  <a:lnTo>
                    <a:pt x="46" y="213"/>
                  </a:lnTo>
                  <a:lnTo>
                    <a:pt x="46" y="213"/>
                  </a:lnTo>
                  <a:lnTo>
                    <a:pt x="53" y="215"/>
                  </a:lnTo>
                  <a:lnTo>
                    <a:pt x="53" y="215"/>
                  </a:lnTo>
                  <a:lnTo>
                    <a:pt x="69" y="221"/>
                  </a:lnTo>
                  <a:lnTo>
                    <a:pt x="86" y="226"/>
                  </a:lnTo>
                  <a:lnTo>
                    <a:pt x="101" y="228"/>
                  </a:lnTo>
                  <a:lnTo>
                    <a:pt x="117" y="230"/>
                  </a:lnTo>
                  <a:lnTo>
                    <a:pt x="117" y="230"/>
                  </a:lnTo>
                  <a:lnTo>
                    <a:pt x="138" y="228"/>
                  </a:lnTo>
                  <a:lnTo>
                    <a:pt x="156" y="225"/>
                  </a:lnTo>
                  <a:lnTo>
                    <a:pt x="173" y="221"/>
                  </a:lnTo>
                  <a:lnTo>
                    <a:pt x="188" y="216"/>
                  </a:lnTo>
                  <a:lnTo>
                    <a:pt x="200" y="211"/>
                  </a:lnTo>
                  <a:lnTo>
                    <a:pt x="208" y="206"/>
                  </a:lnTo>
                  <a:lnTo>
                    <a:pt x="215" y="203"/>
                  </a:lnTo>
                  <a:lnTo>
                    <a:pt x="215" y="203"/>
                  </a:lnTo>
                  <a:lnTo>
                    <a:pt x="206" y="199"/>
                  </a:lnTo>
                  <a:lnTo>
                    <a:pt x="197" y="196"/>
                  </a:lnTo>
                  <a:lnTo>
                    <a:pt x="190" y="191"/>
                  </a:lnTo>
                  <a:lnTo>
                    <a:pt x="183" y="186"/>
                  </a:lnTo>
                  <a:lnTo>
                    <a:pt x="183" y="186"/>
                  </a:lnTo>
                  <a:lnTo>
                    <a:pt x="191" y="176"/>
                  </a:lnTo>
                  <a:lnTo>
                    <a:pt x="198" y="166"/>
                  </a:lnTo>
                  <a:lnTo>
                    <a:pt x="206" y="156"/>
                  </a:lnTo>
                  <a:lnTo>
                    <a:pt x="212" y="143"/>
                  </a:lnTo>
                  <a:lnTo>
                    <a:pt x="212" y="143"/>
                  </a:lnTo>
                  <a:lnTo>
                    <a:pt x="214" y="134"/>
                  </a:lnTo>
                  <a:lnTo>
                    <a:pt x="218" y="124"/>
                  </a:lnTo>
                  <a:lnTo>
                    <a:pt x="219" y="114"/>
                  </a:lnTo>
                  <a:lnTo>
                    <a:pt x="220" y="105"/>
                  </a:lnTo>
                  <a:lnTo>
                    <a:pt x="222" y="95"/>
                  </a:lnTo>
                  <a:lnTo>
                    <a:pt x="220" y="85"/>
                  </a:lnTo>
                  <a:lnTo>
                    <a:pt x="219" y="76"/>
                  </a:lnTo>
                  <a:lnTo>
                    <a:pt x="218" y="66"/>
                  </a:lnTo>
                  <a:lnTo>
                    <a:pt x="212" y="48"/>
                  </a:lnTo>
                  <a:lnTo>
                    <a:pt x="203" y="31"/>
                  </a:lnTo>
                  <a:lnTo>
                    <a:pt x="198" y="22"/>
                  </a:lnTo>
                  <a:lnTo>
                    <a:pt x="192" y="15"/>
                  </a:lnTo>
                  <a:lnTo>
                    <a:pt x="185" y="8"/>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0" name="Freeform 67"/>
            <p:cNvSpPr>
              <a:spLocks/>
            </p:cNvSpPr>
            <p:nvPr/>
          </p:nvSpPr>
          <p:spPr bwMode="auto">
            <a:xfrm>
              <a:off x="2015000" y="1087198"/>
              <a:ext cx="1559363" cy="1570742"/>
            </a:xfrm>
            <a:custGeom>
              <a:avLst/>
              <a:gdLst>
                <a:gd name="T0" fmla="*/ 157 w 274"/>
                <a:gd name="T1" fmla="*/ 277 h 277"/>
                <a:gd name="T2" fmla="*/ 122 w 274"/>
                <a:gd name="T3" fmla="*/ 273 h 277"/>
                <a:gd name="T4" fmla="*/ 89 w 274"/>
                <a:gd name="T5" fmla="*/ 262 h 277"/>
                <a:gd name="T6" fmla="*/ 82 w 274"/>
                <a:gd name="T7" fmla="*/ 260 h 277"/>
                <a:gd name="T8" fmla="*/ 70 w 274"/>
                <a:gd name="T9" fmla="*/ 254 h 277"/>
                <a:gd name="T10" fmla="*/ 48 w 274"/>
                <a:gd name="T11" fmla="*/ 238 h 277"/>
                <a:gd name="T12" fmla="*/ 30 w 274"/>
                <a:gd name="T13" fmla="*/ 220 h 277"/>
                <a:gd name="T14" fmla="*/ 15 w 274"/>
                <a:gd name="T15" fmla="*/ 198 h 277"/>
                <a:gd name="T16" fmla="*/ 6 w 274"/>
                <a:gd name="T17" fmla="*/ 175 h 277"/>
                <a:gd name="T18" fmla="*/ 1 w 274"/>
                <a:gd name="T19" fmla="*/ 149 h 277"/>
                <a:gd name="T20" fmla="*/ 0 w 274"/>
                <a:gd name="T21" fmla="*/ 123 h 277"/>
                <a:gd name="T22" fmla="*/ 6 w 274"/>
                <a:gd name="T23" fmla="*/ 96 h 277"/>
                <a:gd name="T24" fmla="*/ 9 w 274"/>
                <a:gd name="T25" fmla="*/ 84 h 277"/>
                <a:gd name="T26" fmla="*/ 19 w 274"/>
                <a:gd name="T27" fmla="*/ 66 h 277"/>
                <a:gd name="T28" fmla="*/ 30 w 274"/>
                <a:gd name="T29" fmla="*/ 50 h 277"/>
                <a:gd name="T30" fmla="*/ 59 w 274"/>
                <a:gd name="T31" fmla="*/ 23 h 277"/>
                <a:gd name="T32" fmla="*/ 94 w 274"/>
                <a:gd name="T33" fmla="*/ 6 h 277"/>
                <a:gd name="T34" fmla="*/ 114 w 274"/>
                <a:gd name="T35" fmla="*/ 3 h 277"/>
                <a:gd name="T36" fmla="*/ 134 w 274"/>
                <a:gd name="T37" fmla="*/ 0 h 277"/>
                <a:gd name="T38" fmla="*/ 147 w 274"/>
                <a:gd name="T39" fmla="*/ 1 h 277"/>
                <a:gd name="T40" fmla="*/ 173 w 274"/>
                <a:gd name="T41" fmla="*/ 6 h 277"/>
                <a:gd name="T42" fmla="*/ 185 w 274"/>
                <a:gd name="T43" fmla="*/ 11 h 277"/>
                <a:gd name="T44" fmla="*/ 209 w 274"/>
                <a:gd name="T45" fmla="*/ 23 h 277"/>
                <a:gd name="T46" fmla="*/ 230 w 274"/>
                <a:gd name="T47" fmla="*/ 40 h 277"/>
                <a:gd name="T48" fmla="*/ 246 w 274"/>
                <a:gd name="T49" fmla="*/ 61 h 277"/>
                <a:gd name="T50" fmla="*/ 258 w 274"/>
                <a:gd name="T51" fmla="*/ 84 h 277"/>
                <a:gd name="T52" fmla="*/ 265 w 274"/>
                <a:gd name="T53" fmla="*/ 108 h 277"/>
                <a:gd name="T54" fmla="*/ 269 w 274"/>
                <a:gd name="T55" fmla="*/ 134 h 277"/>
                <a:gd name="T56" fmla="*/ 266 w 274"/>
                <a:gd name="T57" fmla="*/ 160 h 277"/>
                <a:gd name="T58" fmla="*/ 258 w 274"/>
                <a:gd name="T59" fmla="*/ 187 h 277"/>
                <a:gd name="T60" fmla="*/ 253 w 274"/>
                <a:gd name="T61" fmla="*/ 197 h 277"/>
                <a:gd name="T62" fmla="*/ 241 w 274"/>
                <a:gd name="T63" fmla="*/ 216 h 277"/>
                <a:gd name="T64" fmla="*/ 235 w 274"/>
                <a:gd name="T65" fmla="*/ 225 h 277"/>
                <a:gd name="T66" fmla="*/ 258 w 274"/>
                <a:gd name="T67" fmla="*/ 236 h 277"/>
                <a:gd name="T68" fmla="*/ 259 w 274"/>
                <a:gd name="T69" fmla="*/ 249 h 277"/>
                <a:gd name="T70" fmla="*/ 251 w 274"/>
                <a:gd name="T71" fmla="*/ 254 h 277"/>
                <a:gd name="T72" fmla="*/ 229 w 274"/>
                <a:gd name="T73" fmla="*/ 263 h 277"/>
                <a:gd name="T74" fmla="*/ 197 w 274"/>
                <a:gd name="T75" fmla="*/ 272 h 277"/>
                <a:gd name="T76" fmla="*/ 157 w 274"/>
                <a:gd name="T77"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4" h="277">
                  <a:moveTo>
                    <a:pt x="157" y="277"/>
                  </a:moveTo>
                  <a:lnTo>
                    <a:pt x="157" y="277"/>
                  </a:lnTo>
                  <a:lnTo>
                    <a:pt x="140" y="276"/>
                  </a:lnTo>
                  <a:lnTo>
                    <a:pt x="122" y="273"/>
                  </a:lnTo>
                  <a:lnTo>
                    <a:pt x="106" y="268"/>
                  </a:lnTo>
                  <a:lnTo>
                    <a:pt x="89" y="262"/>
                  </a:lnTo>
                  <a:lnTo>
                    <a:pt x="89" y="262"/>
                  </a:lnTo>
                  <a:lnTo>
                    <a:pt x="82" y="260"/>
                  </a:lnTo>
                  <a:lnTo>
                    <a:pt x="82" y="260"/>
                  </a:lnTo>
                  <a:lnTo>
                    <a:pt x="70" y="254"/>
                  </a:lnTo>
                  <a:lnTo>
                    <a:pt x="59" y="246"/>
                  </a:lnTo>
                  <a:lnTo>
                    <a:pt x="48" y="238"/>
                  </a:lnTo>
                  <a:lnTo>
                    <a:pt x="38" y="230"/>
                  </a:lnTo>
                  <a:lnTo>
                    <a:pt x="30" y="220"/>
                  </a:lnTo>
                  <a:lnTo>
                    <a:pt x="21" y="209"/>
                  </a:lnTo>
                  <a:lnTo>
                    <a:pt x="15" y="198"/>
                  </a:lnTo>
                  <a:lnTo>
                    <a:pt x="9" y="187"/>
                  </a:lnTo>
                  <a:lnTo>
                    <a:pt x="6" y="175"/>
                  </a:lnTo>
                  <a:lnTo>
                    <a:pt x="2" y="162"/>
                  </a:lnTo>
                  <a:lnTo>
                    <a:pt x="1" y="149"/>
                  </a:lnTo>
                  <a:lnTo>
                    <a:pt x="0" y="136"/>
                  </a:lnTo>
                  <a:lnTo>
                    <a:pt x="0" y="123"/>
                  </a:lnTo>
                  <a:lnTo>
                    <a:pt x="2" y="109"/>
                  </a:lnTo>
                  <a:lnTo>
                    <a:pt x="6" y="96"/>
                  </a:lnTo>
                  <a:lnTo>
                    <a:pt x="9" y="84"/>
                  </a:lnTo>
                  <a:lnTo>
                    <a:pt x="9" y="84"/>
                  </a:lnTo>
                  <a:lnTo>
                    <a:pt x="14" y="74"/>
                  </a:lnTo>
                  <a:lnTo>
                    <a:pt x="19" y="66"/>
                  </a:lnTo>
                  <a:lnTo>
                    <a:pt x="24" y="57"/>
                  </a:lnTo>
                  <a:lnTo>
                    <a:pt x="30" y="50"/>
                  </a:lnTo>
                  <a:lnTo>
                    <a:pt x="44" y="35"/>
                  </a:lnTo>
                  <a:lnTo>
                    <a:pt x="59" y="23"/>
                  </a:lnTo>
                  <a:lnTo>
                    <a:pt x="76" y="14"/>
                  </a:lnTo>
                  <a:lnTo>
                    <a:pt x="94" y="6"/>
                  </a:lnTo>
                  <a:lnTo>
                    <a:pt x="104" y="4"/>
                  </a:lnTo>
                  <a:lnTo>
                    <a:pt x="114" y="3"/>
                  </a:lnTo>
                  <a:lnTo>
                    <a:pt x="124" y="1"/>
                  </a:lnTo>
                  <a:lnTo>
                    <a:pt x="134" y="0"/>
                  </a:lnTo>
                  <a:lnTo>
                    <a:pt x="134" y="0"/>
                  </a:lnTo>
                  <a:lnTo>
                    <a:pt x="147" y="1"/>
                  </a:lnTo>
                  <a:lnTo>
                    <a:pt x="160" y="3"/>
                  </a:lnTo>
                  <a:lnTo>
                    <a:pt x="173" y="6"/>
                  </a:lnTo>
                  <a:lnTo>
                    <a:pt x="185" y="11"/>
                  </a:lnTo>
                  <a:lnTo>
                    <a:pt x="185" y="11"/>
                  </a:lnTo>
                  <a:lnTo>
                    <a:pt x="198" y="17"/>
                  </a:lnTo>
                  <a:lnTo>
                    <a:pt x="209" y="23"/>
                  </a:lnTo>
                  <a:lnTo>
                    <a:pt x="220" y="32"/>
                  </a:lnTo>
                  <a:lnTo>
                    <a:pt x="230" y="40"/>
                  </a:lnTo>
                  <a:lnTo>
                    <a:pt x="238" y="50"/>
                  </a:lnTo>
                  <a:lnTo>
                    <a:pt x="246" y="61"/>
                  </a:lnTo>
                  <a:lnTo>
                    <a:pt x="253" y="72"/>
                  </a:lnTo>
                  <a:lnTo>
                    <a:pt x="258" y="84"/>
                  </a:lnTo>
                  <a:lnTo>
                    <a:pt x="263" y="96"/>
                  </a:lnTo>
                  <a:lnTo>
                    <a:pt x="265" y="108"/>
                  </a:lnTo>
                  <a:lnTo>
                    <a:pt x="268" y="122"/>
                  </a:lnTo>
                  <a:lnTo>
                    <a:pt x="269" y="134"/>
                  </a:lnTo>
                  <a:lnTo>
                    <a:pt x="268" y="147"/>
                  </a:lnTo>
                  <a:lnTo>
                    <a:pt x="266" y="160"/>
                  </a:lnTo>
                  <a:lnTo>
                    <a:pt x="263" y="174"/>
                  </a:lnTo>
                  <a:lnTo>
                    <a:pt x="258" y="187"/>
                  </a:lnTo>
                  <a:lnTo>
                    <a:pt x="258" y="187"/>
                  </a:lnTo>
                  <a:lnTo>
                    <a:pt x="253" y="197"/>
                  </a:lnTo>
                  <a:lnTo>
                    <a:pt x="248" y="206"/>
                  </a:lnTo>
                  <a:lnTo>
                    <a:pt x="241" y="216"/>
                  </a:lnTo>
                  <a:lnTo>
                    <a:pt x="235" y="225"/>
                  </a:lnTo>
                  <a:lnTo>
                    <a:pt x="235" y="225"/>
                  </a:lnTo>
                  <a:lnTo>
                    <a:pt x="246" y="231"/>
                  </a:lnTo>
                  <a:lnTo>
                    <a:pt x="258" y="236"/>
                  </a:lnTo>
                  <a:lnTo>
                    <a:pt x="274" y="240"/>
                  </a:lnTo>
                  <a:lnTo>
                    <a:pt x="259" y="249"/>
                  </a:lnTo>
                  <a:lnTo>
                    <a:pt x="259" y="249"/>
                  </a:lnTo>
                  <a:lnTo>
                    <a:pt x="251" y="254"/>
                  </a:lnTo>
                  <a:lnTo>
                    <a:pt x="241" y="259"/>
                  </a:lnTo>
                  <a:lnTo>
                    <a:pt x="229" y="263"/>
                  </a:lnTo>
                  <a:lnTo>
                    <a:pt x="214" y="268"/>
                  </a:lnTo>
                  <a:lnTo>
                    <a:pt x="197" y="272"/>
                  </a:lnTo>
                  <a:lnTo>
                    <a:pt x="178" y="276"/>
                  </a:lnTo>
                  <a:lnTo>
                    <a:pt x="157" y="277"/>
                  </a:lnTo>
                  <a:lnTo>
                    <a:pt x="157" y="277"/>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1" name="Freeform 68"/>
            <p:cNvSpPr>
              <a:spLocks noEditPoints="1"/>
            </p:cNvSpPr>
            <p:nvPr/>
          </p:nvSpPr>
          <p:spPr bwMode="auto">
            <a:xfrm>
              <a:off x="1953160" y="1072018"/>
              <a:ext cx="1707327" cy="1661799"/>
            </a:xfrm>
            <a:custGeom>
              <a:avLst/>
              <a:gdLst>
                <a:gd name="T0" fmla="*/ 154 w 300"/>
                <a:gd name="T1" fmla="*/ 16 h 291"/>
                <a:gd name="T2" fmla="*/ 191 w 300"/>
                <a:gd name="T3" fmla="*/ 25 h 291"/>
                <a:gd name="T4" fmla="*/ 214 w 300"/>
                <a:gd name="T5" fmla="*/ 38 h 291"/>
                <a:gd name="T6" fmla="*/ 240 w 300"/>
                <a:gd name="T7" fmla="*/ 62 h 291"/>
                <a:gd name="T8" fmla="*/ 260 w 300"/>
                <a:gd name="T9" fmla="*/ 93 h 291"/>
                <a:gd name="T10" fmla="*/ 268 w 300"/>
                <a:gd name="T11" fmla="*/ 129 h 291"/>
                <a:gd name="T12" fmla="*/ 267 w 300"/>
                <a:gd name="T13" fmla="*/ 166 h 291"/>
                <a:gd name="T14" fmla="*/ 260 w 300"/>
                <a:gd name="T15" fmla="*/ 190 h 291"/>
                <a:gd name="T16" fmla="*/ 239 w 300"/>
                <a:gd name="T17" fmla="*/ 223 h 291"/>
                <a:gd name="T18" fmla="*/ 238 w 300"/>
                <a:gd name="T19" fmla="*/ 238 h 291"/>
                <a:gd name="T20" fmla="*/ 263 w 300"/>
                <a:gd name="T21" fmla="*/ 250 h 291"/>
                <a:gd name="T22" fmla="*/ 248 w 300"/>
                <a:gd name="T23" fmla="*/ 258 h 291"/>
                <a:gd name="T24" fmla="*/ 204 w 300"/>
                <a:gd name="T25" fmla="*/ 272 h 291"/>
                <a:gd name="T26" fmla="*/ 165 w 300"/>
                <a:gd name="T27" fmla="*/ 277 h 291"/>
                <a:gd name="T28" fmla="*/ 117 w 300"/>
                <a:gd name="T29" fmla="*/ 268 h 291"/>
                <a:gd name="T30" fmla="*/ 94 w 300"/>
                <a:gd name="T31" fmla="*/ 260 h 291"/>
                <a:gd name="T32" fmla="*/ 71 w 300"/>
                <a:gd name="T33" fmla="*/ 247 h 291"/>
                <a:gd name="T34" fmla="*/ 44 w 300"/>
                <a:gd name="T35" fmla="*/ 222 h 291"/>
                <a:gd name="T36" fmla="*/ 24 w 300"/>
                <a:gd name="T37" fmla="*/ 190 h 291"/>
                <a:gd name="T38" fmla="*/ 16 w 300"/>
                <a:gd name="T39" fmla="*/ 155 h 291"/>
                <a:gd name="T40" fmla="*/ 17 w 300"/>
                <a:gd name="T41" fmla="*/ 118 h 291"/>
                <a:gd name="T42" fmla="*/ 24 w 300"/>
                <a:gd name="T43" fmla="*/ 93 h 291"/>
                <a:gd name="T44" fmla="*/ 45 w 300"/>
                <a:gd name="T45" fmla="*/ 61 h 291"/>
                <a:gd name="T46" fmla="*/ 89 w 300"/>
                <a:gd name="T47" fmla="*/ 27 h 291"/>
                <a:gd name="T48" fmla="*/ 142 w 300"/>
                <a:gd name="T49" fmla="*/ 16 h 291"/>
                <a:gd name="T50" fmla="*/ 131 w 300"/>
                <a:gd name="T51" fmla="*/ 0 h 291"/>
                <a:gd name="T52" fmla="*/ 100 w 300"/>
                <a:gd name="T53" fmla="*/ 6 h 291"/>
                <a:gd name="T54" fmla="*/ 72 w 300"/>
                <a:gd name="T55" fmla="*/ 18 h 291"/>
                <a:gd name="T56" fmla="*/ 46 w 300"/>
                <a:gd name="T57" fmla="*/ 36 h 291"/>
                <a:gd name="T58" fmla="*/ 26 w 300"/>
                <a:gd name="T59" fmla="*/ 59 h 291"/>
                <a:gd name="T60" fmla="*/ 11 w 300"/>
                <a:gd name="T61" fmla="*/ 87 h 291"/>
                <a:gd name="T62" fmla="*/ 3 w 300"/>
                <a:gd name="T63" fmla="*/ 115 h 291"/>
                <a:gd name="T64" fmla="*/ 0 w 300"/>
                <a:gd name="T65" fmla="*/ 156 h 291"/>
                <a:gd name="T66" fmla="*/ 11 w 300"/>
                <a:gd name="T67" fmla="*/ 196 h 291"/>
                <a:gd name="T68" fmla="*/ 32 w 300"/>
                <a:gd name="T69" fmla="*/ 232 h 291"/>
                <a:gd name="T70" fmla="*/ 62 w 300"/>
                <a:gd name="T71" fmla="*/ 260 h 291"/>
                <a:gd name="T72" fmla="*/ 88 w 300"/>
                <a:gd name="T73" fmla="*/ 273 h 291"/>
                <a:gd name="T74" fmla="*/ 112 w 300"/>
                <a:gd name="T75" fmla="*/ 283 h 291"/>
                <a:gd name="T76" fmla="*/ 165 w 300"/>
                <a:gd name="T77" fmla="*/ 291 h 291"/>
                <a:gd name="T78" fmla="*/ 206 w 300"/>
                <a:gd name="T79" fmla="*/ 286 h 291"/>
                <a:gd name="T80" fmla="*/ 253 w 300"/>
                <a:gd name="T81" fmla="*/ 272 h 291"/>
                <a:gd name="T82" fmla="*/ 300 w 300"/>
                <a:gd name="T83" fmla="*/ 245 h 291"/>
                <a:gd name="T84" fmla="*/ 254 w 300"/>
                <a:gd name="T85" fmla="*/ 229 h 291"/>
                <a:gd name="T86" fmla="*/ 273 w 300"/>
                <a:gd name="T87" fmla="*/ 196 h 291"/>
                <a:gd name="T88" fmla="*/ 282 w 300"/>
                <a:gd name="T89" fmla="*/ 169 h 291"/>
                <a:gd name="T90" fmla="*/ 283 w 300"/>
                <a:gd name="T91" fmla="*/ 127 h 291"/>
                <a:gd name="T92" fmla="*/ 273 w 300"/>
                <a:gd name="T93" fmla="*/ 87 h 291"/>
                <a:gd name="T94" fmla="*/ 253 w 300"/>
                <a:gd name="T95" fmla="*/ 52 h 291"/>
                <a:gd name="T96" fmla="*/ 221 w 300"/>
                <a:gd name="T97" fmla="*/ 24 h 291"/>
                <a:gd name="T98" fmla="*/ 197 w 300"/>
                <a:gd name="T99" fmla="*/ 11 h 291"/>
                <a:gd name="T100" fmla="*/ 155 w 300"/>
                <a:gd name="T101" fmla="*/ 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0" h="291">
                  <a:moveTo>
                    <a:pt x="142" y="16"/>
                  </a:moveTo>
                  <a:lnTo>
                    <a:pt x="142" y="16"/>
                  </a:lnTo>
                  <a:lnTo>
                    <a:pt x="154" y="16"/>
                  </a:lnTo>
                  <a:lnTo>
                    <a:pt x="166" y="17"/>
                  </a:lnTo>
                  <a:lnTo>
                    <a:pt x="179" y="21"/>
                  </a:lnTo>
                  <a:lnTo>
                    <a:pt x="191" y="25"/>
                  </a:lnTo>
                  <a:lnTo>
                    <a:pt x="191" y="25"/>
                  </a:lnTo>
                  <a:lnTo>
                    <a:pt x="203" y="30"/>
                  </a:lnTo>
                  <a:lnTo>
                    <a:pt x="214" y="38"/>
                  </a:lnTo>
                  <a:lnTo>
                    <a:pt x="223" y="45"/>
                  </a:lnTo>
                  <a:lnTo>
                    <a:pt x="232" y="53"/>
                  </a:lnTo>
                  <a:lnTo>
                    <a:pt x="240" y="62"/>
                  </a:lnTo>
                  <a:lnTo>
                    <a:pt x="248" y="72"/>
                  </a:lnTo>
                  <a:lnTo>
                    <a:pt x="254" y="82"/>
                  </a:lnTo>
                  <a:lnTo>
                    <a:pt x="260" y="93"/>
                  </a:lnTo>
                  <a:lnTo>
                    <a:pt x="263" y="106"/>
                  </a:lnTo>
                  <a:lnTo>
                    <a:pt x="266" y="116"/>
                  </a:lnTo>
                  <a:lnTo>
                    <a:pt x="268" y="129"/>
                  </a:lnTo>
                  <a:lnTo>
                    <a:pt x="270" y="141"/>
                  </a:lnTo>
                  <a:lnTo>
                    <a:pt x="268" y="154"/>
                  </a:lnTo>
                  <a:lnTo>
                    <a:pt x="267" y="166"/>
                  </a:lnTo>
                  <a:lnTo>
                    <a:pt x="263" y="178"/>
                  </a:lnTo>
                  <a:lnTo>
                    <a:pt x="260" y="190"/>
                  </a:lnTo>
                  <a:lnTo>
                    <a:pt x="260" y="190"/>
                  </a:lnTo>
                  <a:lnTo>
                    <a:pt x="254" y="203"/>
                  </a:lnTo>
                  <a:lnTo>
                    <a:pt x="246" y="213"/>
                  </a:lnTo>
                  <a:lnTo>
                    <a:pt x="239" y="223"/>
                  </a:lnTo>
                  <a:lnTo>
                    <a:pt x="231" y="233"/>
                  </a:lnTo>
                  <a:lnTo>
                    <a:pt x="231" y="233"/>
                  </a:lnTo>
                  <a:lnTo>
                    <a:pt x="238" y="238"/>
                  </a:lnTo>
                  <a:lnTo>
                    <a:pt x="245" y="243"/>
                  </a:lnTo>
                  <a:lnTo>
                    <a:pt x="254" y="246"/>
                  </a:lnTo>
                  <a:lnTo>
                    <a:pt x="263" y="250"/>
                  </a:lnTo>
                  <a:lnTo>
                    <a:pt x="263" y="250"/>
                  </a:lnTo>
                  <a:lnTo>
                    <a:pt x="256" y="253"/>
                  </a:lnTo>
                  <a:lnTo>
                    <a:pt x="248" y="258"/>
                  </a:lnTo>
                  <a:lnTo>
                    <a:pt x="236" y="263"/>
                  </a:lnTo>
                  <a:lnTo>
                    <a:pt x="221" y="268"/>
                  </a:lnTo>
                  <a:lnTo>
                    <a:pt x="204" y="272"/>
                  </a:lnTo>
                  <a:lnTo>
                    <a:pt x="186" y="275"/>
                  </a:lnTo>
                  <a:lnTo>
                    <a:pt x="165" y="277"/>
                  </a:lnTo>
                  <a:lnTo>
                    <a:pt x="165" y="277"/>
                  </a:lnTo>
                  <a:lnTo>
                    <a:pt x="149" y="275"/>
                  </a:lnTo>
                  <a:lnTo>
                    <a:pt x="134" y="273"/>
                  </a:lnTo>
                  <a:lnTo>
                    <a:pt x="117" y="268"/>
                  </a:lnTo>
                  <a:lnTo>
                    <a:pt x="101" y="262"/>
                  </a:lnTo>
                  <a:lnTo>
                    <a:pt x="101" y="262"/>
                  </a:lnTo>
                  <a:lnTo>
                    <a:pt x="94" y="260"/>
                  </a:lnTo>
                  <a:lnTo>
                    <a:pt x="94" y="260"/>
                  </a:lnTo>
                  <a:lnTo>
                    <a:pt x="82" y="253"/>
                  </a:lnTo>
                  <a:lnTo>
                    <a:pt x="71" y="247"/>
                  </a:lnTo>
                  <a:lnTo>
                    <a:pt x="61" y="240"/>
                  </a:lnTo>
                  <a:lnTo>
                    <a:pt x="51" y="232"/>
                  </a:lnTo>
                  <a:lnTo>
                    <a:pt x="44" y="222"/>
                  </a:lnTo>
                  <a:lnTo>
                    <a:pt x="37" y="212"/>
                  </a:lnTo>
                  <a:lnTo>
                    <a:pt x="29" y="201"/>
                  </a:lnTo>
                  <a:lnTo>
                    <a:pt x="24" y="190"/>
                  </a:lnTo>
                  <a:lnTo>
                    <a:pt x="21" y="180"/>
                  </a:lnTo>
                  <a:lnTo>
                    <a:pt x="17" y="167"/>
                  </a:lnTo>
                  <a:lnTo>
                    <a:pt x="16" y="155"/>
                  </a:lnTo>
                  <a:lnTo>
                    <a:pt x="15" y="143"/>
                  </a:lnTo>
                  <a:lnTo>
                    <a:pt x="16" y="131"/>
                  </a:lnTo>
                  <a:lnTo>
                    <a:pt x="17" y="118"/>
                  </a:lnTo>
                  <a:lnTo>
                    <a:pt x="21" y="106"/>
                  </a:lnTo>
                  <a:lnTo>
                    <a:pt x="24" y="93"/>
                  </a:lnTo>
                  <a:lnTo>
                    <a:pt x="24" y="93"/>
                  </a:lnTo>
                  <a:lnTo>
                    <a:pt x="29" y="85"/>
                  </a:lnTo>
                  <a:lnTo>
                    <a:pt x="33" y="76"/>
                  </a:lnTo>
                  <a:lnTo>
                    <a:pt x="45" y="61"/>
                  </a:lnTo>
                  <a:lnTo>
                    <a:pt x="57" y="47"/>
                  </a:lnTo>
                  <a:lnTo>
                    <a:pt x="72" y="36"/>
                  </a:lnTo>
                  <a:lnTo>
                    <a:pt x="89" y="27"/>
                  </a:lnTo>
                  <a:lnTo>
                    <a:pt x="106" y="21"/>
                  </a:lnTo>
                  <a:lnTo>
                    <a:pt x="124" y="17"/>
                  </a:lnTo>
                  <a:lnTo>
                    <a:pt x="142" y="16"/>
                  </a:lnTo>
                  <a:close/>
                  <a:moveTo>
                    <a:pt x="142" y="0"/>
                  </a:moveTo>
                  <a:lnTo>
                    <a:pt x="142" y="0"/>
                  </a:lnTo>
                  <a:lnTo>
                    <a:pt x="131" y="0"/>
                  </a:lnTo>
                  <a:lnTo>
                    <a:pt x="120" y="1"/>
                  </a:lnTo>
                  <a:lnTo>
                    <a:pt x="111" y="4"/>
                  </a:lnTo>
                  <a:lnTo>
                    <a:pt x="100" y="6"/>
                  </a:lnTo>
                  <a:lnTo>
                    <a:pt x="90" y="10"/>
                  </a:lnTo>
                  <a:lnTo>
                    <a:pt x="82" y="13"/>
                  </a:lnTo>
                  <a:lnTo>
                    <a:pt x="72" y="18"/>
                  </a:lnTo>
                  <a:lnTo>
                    <a:pt x="63" y="24"/>
                  </a:lnTo>
                  <a:lnTo>
                    <a:pt x="55" y="30"/>
                  </a:lnTo>
                  <a:lnTo>
                    <a:pt x="46" y="36"/>
                  </a:lnTo>
                  <a:lnTo>
                    <a:pt x="39" y="44"/>
                  </a:lnTo>
                  <a:lnTo>
                    <a:pt x="33" y="52"/>
                  </a:lnTo>
                  <a:lnTo>
                    <a:pt x="26" y="59"/>
                  </a:lnTo>
                  <a:lnTo>
                    <a:pt x="21" y="69"/>
                  </a:lnTo>
                  <a:lnTo>
                    <a:pt x="15" y="78"/>
                  </a:lnTo>
                  <a:lnTo>
                    <a:pt x="11" y="87"/>
                  </a:lnTo>
                  <a:lnTo>
                    <a:pt x="11" y="87"/>
                  </a:lnTo>
                  <a:lnTo>
                    <a:pt x="6" y="102"/>
                  </a:lnTo>
                  <a:lnTo>
                    <a:pt x="3" y="115"/>
                  </a:lnTo>
                  <a:lnTo>
                    <a:pt x="0" y="130"/>
                  </a:lnTo>
                  <a:lnTo>
                    <a:pt x="0" y="143"/>
                  </a:lnTo>
                  <a:lnTo>
                    <a:pt x="0" y="156"/>
                  </a:lnTo>
                  <a:lnTo>
                    <a:pt x="3" y="170"/>
                  </a:lnTo>
                  <a:lnTo>
                    <a:pt x="6" y="183"/>
                  </a:lnTo>
                  <a:lnTo>
                    <a:pt x="11" y="196"/>
                  </a:lnTo>
                  <a:lnTo>
                    <a:pt x="17" y="209"/>
                  </a:lnTo>
                  <a:lnTo>
                    <a:pt x="23" y="221"/>
                  </a:lnTo>
                  <a:lnTo>
                    <a:pt x="32" y="232"/>
                  </a:lnTo>
                  <a:lnTo>
                    <a:pt x="40" y="241"/>
                  </a:lnTo>
                  <a:lnTo>
                    <a:pt x="51" y="251"/>
                  </a:lnTo>
                  <a:lnTo>
                    <a:pt x="62" y="260"/>
                  </a:lnTo>
                  <a:lnTo>
                    <a:pt x="74" y="267"/>
                  </a:lnTo>
                  <a:lnTo>
                    <a:pt x="88" y="273"/>
                  </a:lnTo>
                  <a:lnTo>
                    <a:pt x="88" y="273"/>
                  </a:lnTo>
                  <a:lnTo>
                    <a:pt x="95" y="277"/>
                  </a:lnTo>
                  <a:lnTo>
                    <a:pt x="95" y="277"/>
                  </a:lnTo>
                  <a:lnTo>
                    <a:pt x="112" y="283"/>
                  </a:lnTo>
                  <a:lnTo>
                    <a:pt x="129" y="287"/>
                  </a:lnTo>
                  <a:lnTo>
                    <a:pt x="147" y="290"/>
                  </a:lnTo>
                  <a:lnTo>
                    <a:pt x="165" y="291"/>
                  </a:lnTo>
                  <a:lnTo>
                    <a:pt x="165" y="291"/>
                  </a:lnTo>
                  <a:lnTo>
                    <a:pt x="187" y="290"/>
                  </a:lnTo>
                  <a:lnTo>
                    <a:pt x="206" y="286"/>
                  </a:lnTo>
                  <a:lnTo>
                    <a:pt x="225" y="283"/>
                  </a:lnTo>
                  <a:lnTo>
                    <a:pt x="240" y="277"/>
                  </a:lnTo>
                  <a:lnTo>
                    <a:pt x="253" y="272"/>
                  </a:lnTo>
                  <a:lnTo>
                    <a:pt x="262" y="267"/>
                  </a:lnTo>
                  <a:lnTo>
                    <a:pt x="272" y="262"/>
                  </a:lnTo>
                  <a:lnTo>
                    <a:pt x="300" y="245"/>
                  </a:lnTo>
                  <a:lnTo>
                    <a:pt x="268" y="235"/>
                  </a:lnTo>
                  <a:lnTo>
                    <a:pt x="268" y="235"/>
                  </a:lnTo>
                  <a:lnTo>
                    <a:pt x="254" y="229"/>
                  </a:lnTo>
                  <a:lnTo>
                    <a:pt x="254" y="229"/>
                  </a:lnTo>
                  <a:lnTo>
                    <a:pt x="265" y="213"/>
                  </a:lnTo>
                  <a:lnTo>
                    <a:pt x="273" y="196"/>
                  </a:lnTo>
                  <a:lnTo>
                    <a:pt x="273" y="196"/>
                  </a:lnTo>
                  <a:lnTo>
                    <a:pt x="278" y="183"/>
                  </a:lnTo>
                  <a:lnTo>
                    <a:pt x="282" y="169"/>
                  </a:lnTo>
                  <a:lnTo>
                    <a:pt x="283" y="155"/>
                  </a:lnTo>
                  <a:lnTo>
                    <a:pt x="284" y="141"/>
                  </a:lnTo>
                  <a:lnTo>
                    <a:pt x="283" y="127"/>
                  </a:lnTo>
                  <a:lnTo>
                    <a:pt x="282" y="114"/>
                  </a:lnTo>
                  <a:lnTo>
                    <a:pt x="278" y="101"/>
                  </a:lnTo>
                  <a:lnTo>
                    <a:pt x="273" y="87"/>
                  </a:lnTo>
                  <a:lnTo>
                    <a:pt x="267" y="75"/>
                  </a:lnTo>
                  <a:lnTo>
                    <a:pt x="260" y="64"/>
                  </a:lnTo>
                  <a:lnTo>
                    <a:pt x="253" y="52"/>
                  </a:lnTo>
                  <a:lnTo>
                    <a:pt x="243" y="42"/>
                  </a:lnTo>
                  <a:lnTo>
                    <a:pt x="233" y="33"/>
                  </a:lnTo>
                  <a:lnTo>
                    <a:pt x="221" y="24"/>
                  </a:lnTo>
                  <a:lnTo>
                    <a:pt x="209" y="17"/>
                  </a:lnTo>
                  <a:lnTo>
                    <a:pt x="197" y="11"/>
                  </a:lnTo>
                  <a:lnTo>
                    <a:pt x="197" y="11"/>
                  </a:lnTo>
                  <a:lnTo>
                    <a:pt x="183" y="6"/>
                  </a:lnTo>
                  <a:lnTo>
                    <a:pt x="170" y="2"/>
                  </a:lnTo>
                  <a:lnTo>
                    <a:pt x="155" y="1"/>
                  </a:lnTo>
                  <a:lnTo>
                    <a:pt x="1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2" name="Freeform 69"/>
            <p:cNvSpPr>
              <a:spLocks/>
            </p:cNvSpPr>
            <p:nvPr/>
          </p:nvSpPr>
          <p:spPr bwMode="auto">
            <a:xfrm>
              <a:off x="2086018" y="1372147"/>
              <a:ext cx="1456919" cy="1479683"/>
            </a:xfrm>
            <a:custGeom>
              <a:avLst/>
              <a:gdLst>
                <a:gd name="T0" fmla="*/ 127 w 255"/>
                <a:gd name="T1" fmla="*/ 0 h 261"/>
                <a:gd name="T2" fmla="*/ 151 w 255"/>
                <a:gd name="T3" fmla="*/ 1 h 261"/>
                <a:gd name="T4" fmla="*/ 176 w 255"/>
                <a:gd name="T5" fmla="*/ 9 h 261"/>
                <a:gd name="T6" fmla="*/ 188 w 255"/>
                <a:gd name="T7" fmla="*/ 14 h 261"/>
                <a:gd name="T8" fmla="*/ 208 w 255"/>
                <a:gd name="T9" fmla="*/ 29 h 261"/>
                <a:gd name="T10" fmla="*/ 225 w 255"/>
                <a:gd name="T11" fmla="*/ 46 h 261"/>
                <a:gd name="T12" fmla="*/ 239 w 255"/>
                <a:gd name="T13" fmla="*/ 66 h 261"/>
                <a:gd name="T14" fmla="*/ 248 w 255"/>
                <a:gd name="T15" fmla="*/ 90 h 261"/>
                <a:gd name="T16" fmla="*/ 253 w 255"/>
                <a:gd name="T17" fmla="*/ 113 h 261"/>
                <a:gd name="T18" fmla="*/ 253 w 255"/>
                <a:gd name="T19" fmla="*/ 138 h 261"/>
                <a:gd name="T20" fmla="*/ 248 w 255"/>
                <a:gd name="T21" fmla="*/ 162 h 261"/>
                <a:gd name="T22" fmla="*/ 245 w 255"/>
                <a:gd name="T23" fmla="*/ 174 h 261"/>
                <a:gd name="T24" fmla="*/ 231 w 255"/>
                <a:gd name="T25" fmla="*/ 197 h 261"/>
                <a:gd name="T26" fmla="*/ 216 w 255"/>
                <a:gd name="T27" fmla="*/ 217 h 261"/>
                <a:gd name="T28" fmla="*/ 223 w 255"/>
                <a:gd name="T29" fmla="*/ 222 h 261"/>
                <a:gd name="T30" fmla="*/ 239 w 255"/>
                <a:gd name="T31" fmla="*/ 230 h 261"/>
                <a:gd name="T32" fmla="*/ 248 w 255"/>
                <a:gd name="T33" fmla="*/ 234 h 261"/>
                <a:gd name="T34" fmla="*/ 233 w 255"/>
                <a:gd name="T35" fmla="*/ 242 h 261"/>
                <a:gd name="T36" fmla="*/ 206 w 255"/>
                <a:gd name="T37" fmla="*/ 252 h 261"/>
                <a:gd name="T38" fmla="*/ 171 w 255"/>
                <a:gd name="T39" fmla="*/ 259 h 261"/>
                <a:gd name="T40" fmla="*/ 150 w 255"/>
                <a:gd name="T41" fmla="*/ 261 h 261"/>
                <a:gd name="T42" fmla="*/ 119 w 255"/>
                <a:gd name="T43" fmla="*/ 257 h 261"/>
                <a:gd name="T44" fmla="*/ 86 w 255"/>
                <a:gd name="T45" fmla="*/ 246 h 261"/>
                <a:gd name="T46" fmla="*/ 79 w 255"/>
                <a:gd name="T47" fmla="*/ 244 h 261"/>
                <a:gd name="T48" fmla="*/ 67 w 255"/>
                <a:gd name="T49" fmla="*/ 237 h 261"/>
                <a:gd name="T50" fmla="*/ 46 w 255"/>
                <a:gd name="T51" fmla="*/ 224 h 261"/>
                <a:gd name="T52" fmla="*/ 29 w 255"/>
                <a:gd name="T53" fmla="*/ 206 h 261"/>
                <a:gd name="T54" fmla="*/ 14 w 255"/>
                <a:gd name="T55" fmla="*/ 185 h 261"/>
                <a:gd name="T56" fmla="*/ 6 w 255"/>
                <a:gd name="T57" fmla="*/ 164 h 261"/>
                <a:gd name="T58" fmla="*/ 1 w 255"/>
                <a:gd name="T59" fmla="*/ 139 h 261"/>
                <a:gd name="T60" fmla="*/ 1 w 255"/>
                <a:gd name="T61" fmla="*/ 115 h 261"/>
                <a:gd name="T62" fmla="*/ 6 w 255"/>
                <a:gd name="T63" fmla="*/ 90 h 261"/>
                <a:gd name="T64" fmla="*/ 9 w 255"/>
                <a:gd name="T65" fmla="*/ 77 h 261"/>
                <a:gd name="T66" fmla="*/ 18 w 255"/>
                <a:gd name="T67" fmla="*/ 60 h 261"/>
                <a:gd name="T68" fmla="*/ 42 w 255"/>
                <a:gd name="T69" fmla="*/ 31 h 261"/>
                <a:gd name="T70" fmla="*/ 74 w 255"/>
                <a:gd name="T71" fmla="*/ 11 h 261"/>
                <a:gd name="T72" fmla="*/ 109 w 255"/>
                <a:gd name="T73" fmla="*/ 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61">
                  <a:moveTo>
                    <a:pt x="127" y="0"/>
                  </a:moveTo>
                  <a:lnTo>
                    <a:pt x="127" y="0"/>
                  </a:lnTo>
                  <a:lnTo>
                    <a:pt x="139" y="0"/>
                  </a:lnTo>
                  <a:lnTo>
                    <a:pt x="151" y="1"/>
                  </a:lnTo>
                  <a:lnTo>
                    <a:pt x="164" y="5"/>
                  </a:lnTo>
                  <a:lnTo>
                    <a:pt x="176" y="9"/>
                  </a:lnTo>
                  <a:lnTo>
                    <a:pt x="176" y="9"/>
                  </a:lnTo>
                  <a:lnTo>
                    <a:pt x="188" y="14"/>
                  </a:lnTo>
                  <a:lnTo>
                    <a:pt x="199" y="22"/>
                  </a:lnTo>
                  <a:lnTo>
                    <a:pt x="208" y="29"/>
                  </a:lnTo>
                  <a:lnTo>
                    <a:pt x="217" y="37"/>
                  </a:lnTo>
                  <a:lnTo>
                    <a:pt x="225" y="46"/>
                  </a:lnTo>
                  <a:lnTo>
                    <a:pt x="233" y="56"/>
                  </a:lnTo>
                  <a:lnTo>
                    <a:pt x="239" y="66"/>
                  </a:lnTo>
                  <a:lnTo>
                    <a:pt x="245" y="77"/>
                  </a:lnTo>
                  <a:lnTo>
                    <a:pt x="248" y="90"/>
                  </a:lnTo>
                  <a:lnTo>
                    <a:pt x="251" y="100"/>
                  </a:lnTo>
                  <a:lnTo>
                    <a:pt x="253" y="113"/>
                  </a:lnTo>
                  <a:lnTo>
                    <a:pt x="255" y="125"/>
                  </a:lnTo>
                  <a:lnTo>
                    <a:pt x="253" y="138"/>
                  </a:lnTo>
                  <a:lnTo>
                    <a:pt x="252" y="150"/>
                  </a:lnTo>
                  <a:lnTo>
                    <a:pt x="248" y="162"/>
                  </a:lnTo>
                  <a:lnTo>
                    <a:pt x="245" y="174"/>
                  </a:lnTo>
                  <a:lnTo>
                    <a:pt x="245" y="174"/>
                  </a:lnTo>
                  <a:lnTo>
                    <a:pt x="239" y="187"/>
                  </a:lnTo>
                  <a:lnTo>
                    <a:pt x="231" y="197"/>
                  </a:lnTo>
                  <a:lnTo>
                    <a:pt x="224" y="207"/>
                  </a:lnTo>
                  <a:lnTo>
                    <a:pt x="216" y="217"/>
                  </a:lnTo>
                  <a:lnTo>
                    <a:pt x="216" y="217"/>
                  </a:lnTo>
                  <a:lnTo>
                    <a:pt x="223" y="222"/>
                  </a:lnTo>
                  <a:lnTo>
                    <a:pt x="230" y="227"/>
                  </a:lnTo>
                  <a:lnTo>
                    <a:pt x="239" y="230"/>
                  </a:lnTo>
                  <a:lnTo>
                    <a:pt x="248" y="234"/>
                  </a:lnTo>
                  <a:lnTo>
                    <a:pt x="248" y="234"/>
                  </a:lnTo>
                  <a:lnTo>
                    <a:pt x="241" y="237"/>
                  </a:lnTo>
                  <a:lnTo>
                    <a:pt x="233" y="242"/>
                  </a:lnTo>
                  <a:lnTo>
                    <a:pt x="221" y="247"/>
                  </a:lnTo>
                  <a:lnTo>
                    <a:pt x="206" y="252"/>
                  </a:lnTo>
                  <a:lnTo>
                    <a:pt x="189" y="256"/>
                  </a:lnTo>
                  <a:lnTo>
                    <a:pt x="171" y="259"/>
                  </a:lnTo>
                  <a:lnTo>
                    <a:pt x="150" y="261"/>
                  </a:lnTo>
                  <a:lnTo>
                    <a:pt x="150" y="261"/>
                  </a:lnTo>
                  <a:lnTo>
                    <a:pt x="134" y="259"/>
                  </a:lnTo>
                  <a:lnTo>
                    <a:pt x="119" y="257"/>
                  </a:lnTo>
                  <a:lnTo>
                    <a:pt x="102" y="252"/>
                  </a:lnTo>
                  <a:lnTo>
                    <a:pt x="86" y="246"/>
                  </a:lnTo>
                  <a:lnTo>
                    <a:pt x="86" y="246"/>
                  </a:lnTo>
                  <a:lnTo>
                    <a:pt x="79" y="244"/>
                  </a:lnTo>
                  <a:lnTo>
                    <a:pt x="79" y="244"/>
                  </a:lnTo>
                  <a:lnTo>
                    <a:pt x="67" y="237"/>
                  </a:lnTo>
                  <a:lnTo>
                    <a:pt x="56" y="231"/>
                  </a:lnTo>
                  <a:lnTo>
                    <a:pt x="46" y="224"/>
                  </a:lnTo>
                  <a:lnTo>
                    <a:pt x="36" y="216"/>
                  </a:lnTo>
                  <a:lnTo>
                    <a:pt x="29" y="206"/>
                  </a:lnTo>
                  <a:lnTo>
                    <a:pt x="22" y="196"/>
                  </a:lnTo>
                  <a:lnTo>
                    <a:pt x="14" y="185"/>
                  </a:lnTo>
                  <a:lnTo>
                    <a:pt x="9" y="174"/>
                  </a:lnTo>
                  <a:lnTo>
                    <a:pt x="6" y="164"/>
                  </a:lnTo>
                  <a:lnTo>
                    <a:pt x="2" y="151"/>
                  </a:lnTo>
                  <a:lnTo>
                    <a:pt x="1" y="139"/>
                  </a:lnTo>
                  <a:lnTo>
                    <a:pt x="0" y="127"/>
                  </a:lnTo>
                  <a:lnTo>
                    <a:pt x="1" y="115"/>
                  </a:lnTo>
                  <a:lnTo>
                    <a:pt x="2" y="102"/>
                  </a:lnTo>
                  <a:lnTo>
                    <a:pt x="6" y="90"/>
                  </a:lnTo>
                  <a:lnTo>
                    <a:pt x="9" y="77"/>
                  </a:lnTo>
                  <a:lnTo>
                    <a:pt x="9" y="77"/>
                  </a:lnTo>
                  <a:lnTo>
                    <a:pt x="14" y="69"/>
                  </a:lnTo>
                  <a:lnTo>
                    <a:pt x="18" y="60"/>
                  </a:lnTo>
                  <a:lnTo>
                    <a:pt x="30" y="45"/>
                  </a:lnTo>
                  <a:lnTo>
                    <a:pt x="42" y="31"/>
                  </a:lnTo>
                  <a:lnTo>
                    <a:pt x="57" y="20"/>
                  </a:lnTo>
                  <a:lnTo>
                    <a:pt x="74" y="11"/>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 name="Freeform 70"/>
            <p:cNvSpPr>
              <a:spLocks/>
            </p:cNvSpPr>
            <p:nvPr/>
          </p:nvSpPr>
          <p:spPr bwMode="auto">
            <a:xfrm>
              <a:off x="2006347" y="1281090"/>
              <a:ext cx="1707327" cy="1661799"/>
            </a:xfrm>
            <a:custGeom>
              <a:avLst/>
              <a:gdLst>
                <a:gd name="T0" fmla="*/ 142 w 300"/>
                <a:gd name="T1" fmla="*/ 0 h 291"/>
                <a:gd name="T2" fmla="*/ 120 w 300"/>
                <a:gd name="T3" fmla="*/ 1 h 291"/>
                <a:gd name="T4" fmla="*/ 100 w 300"/>
                <a:gd name="T5" fmla="*/ 6 h 291"/>
                <a:gd name="T6" fmla="*/ 82 w 300"/>
                <a:gd name="T7" fmla="*/ 13 h 291"/>
                <a:gd name="T8" fmla="*/ 63 w 300"/>
                <a:gd name="T9" fmla="*/ 24 h 291"/>
                <a:gd name="T10" fmla="*/ 46 w 300"/>
                <a:gd name="T11" fmla="*/ 36 h 291"/>
                <a:gd name="T12" fmla="*/ 33 w 300"/>
                <a:gd name="T13" fmla="*/ 52 h 291"/>
                <a:gd name="T14" fmla="*/ 21 w 300"/>
                <a:gd name="T15" fmla="*/ 69 h 291"/>
                <a:gd name="T16" fmla="*/ 11 w 300"/>
                <a:gd name="T17" fmla="*/ 87 h 291"/>
                <a:gd name="T18" fmla="*/ 6 w 300"/>
                <a:gd name="T19" fmla="*/ 102 h 291"/>
                <a:gd name="T20" fmla="*/ 0 w 300"/>
                <a:gd name="T21" fmla="*/ 130 h 291"/>
                <a:gd name="T22" fmla="*/ 0 w 300"/>
                <a:gd name="T23" fmla="*/ 156 h 291"/>
                <a:gd name="T24" fmla="*/ 6 w 300"/>
                <a:gd name="T25" fmla="*/ 183 h 291"/>
                <a:gd name="T26" fmla="*/ 17 w 300"/>
                <a:gd name="T27" fmla="*/ 209 h 291"/>
                <a:gd name="T28" fmla="*/ 32 w 300"/>
                <a:gd name="T29" fmla="*/ 232 h 291"/>
                <a:gd name="T30" fmla="*/ 51 w 300"/>
                <a:gd name="T31" fmla="*/ 251 h 291"/>
                <a:gd name="T32" fmla="*/ 74 w 300"/>
                <a:gd name="T33" fmla="*/ 267 h 291"/>
                <a:gd name="T34" fmla="*/ 88 w 300"/>
                <a:gd name="T35" fmla="*/ 273 h 291"/>
                <a:gd name="T36" fmla="*/ 95 w 300"/>
                <a:gd name="T37" fmla="*/ 277 h 291"/>
                <a:gd name="T38" fmla="*/ 129 w 300"/>
                <a:gd name="T39" fmla="*/ 287 h 291"/>
                <a:gd name="T40" fmla="*/ 165 w 300"/>
                <a:gd name="T41" fmla="*/ 291 h 291"/>
                <a:gd name="T42" fmla="*/ 187 w 300"/>
                <a:gd name="T43" fmla="*/ 290 h 291"/>
                <a:gd name="T44" fmla="*/ 225 w 300"/>
                <a:gd name="T45" fmla="*/ 283 h 291"/>
                <a:gd name="T46" fmla="*/ 253 w 300"/>
                <a:gd name="T47" fmla="*/ 272 h 291"/>
                <a:gd name="T48" fmla="*/ 272 w 300"/>
                <a:gd name="T49" fmla="*/ 262 h 291"/>
                <a:gd name="T50" fmla="*/ 268 w 300"/>
                <a:gd name="T51" fmla="*/ 235 h 291"/>
                <a:gd name="T52" fmla="*/ 254 w 300"/>
                <a:gd name="T53" fmla="*/ 229 h 291"/>
                <a:gd name="T54" fmla="*/ 265 w 300"/>
                <a:gd name="T55" fmla="*/ 213 h 291"/>
                <a:gd name="T56" fmla="*/ 273 w 300"/>
                <a:gd name="T57" fmla="*/ 196 h 291"/>
                <a:gd name="T58" fmla="*/ 282 w 300"/>
                <a:gd name="T59" fmla="*/ 169 h 291"/>
                <a:gd name="T60" fmla="*/ 284 w 300"/>
                <a:gd name="T61" fmla="*/ 141 h 291"/>
                <a:gd name="T62" fmla="*/ 282 w 300"/>
                <a:gd name="T63" fmla="*/ 114 h 291"/>
                <a:gd name="T64" fmla="*/ 273 w 300"/>
                <a:gd name="T65" fmla="*/ 87 h 291"/>
                <a:gd name="T66" fmla="*/ 260 w 300"/>
                <a:gd name="T67" fmla="*/ 64 h 291"/>
                <a:gd name="T68" fmla="*/ 243 w 300"/>
                <a:gd name="T69" fmla="*/ 42 h 291"/>
                <a:gd name="T70" fmla="*/ 221 w 300"/>
                <a:gd name="T71" fmla="*/ 24 h 291"/>
                <a:gd name="T72" fmla="*/ 197 w 300"/>
                <a:gd name="T73" fmla="*/ 11 h 291"/>
                <a:gd name="T74" fmla="*/ 183 w 300"/>
                <a:gd name="T75" fmla="*/ 6 h 291"/>
                <a:gd name="T76" fmla="*/ 155 w 300"/>
                <a:gd name="T77" fmla="*/ 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0" h="291">
                  <a:moveTo>
                    <a:pt x="142" y="0"/>
                  </a:moveTo>
                  <a:lnTo>
                    <a:pt x="142" y="0"/>
                  </a:lnTo>
                  <a:lnTo>
                    <a:pt x="131" y="0"/>
                  </a:lnTo>
                  <a:lnTo>
                    <a:pt x="120" y="1"/>
                  </a:lnTo>
                  <a:lnTo>
                    <a:pt x="111" y="4"/>
                  </a:lnTo>
                  <a:lnTo>
                    <a:pt x="100" y="6"/>
                  </a:lnTo>
                  <a:lnTo>
                    <a:pt x="90" y="10"/>
                  </a:lnTo>
                  <a:lnTo>
                    <a:pt x="82" y="13"/>
                  </a:lnTo>
                  <a:lnTo>
                    <a:pt x="72" y="18"/>
                  </a:lnTo>
                  <a:lnTo>
                    <a:pt x="63" y="24"/>
                  </a:lnTo>
                  <a:lnTo>
                    <a:pt x="55" y="30"/>
                  </a:lnTo>
                  <a:lnTo>
                    <a:pt x="46" y="36"/>
                  </a:lnTo>
                  <a:lnTo>
                    <a:pt x="39" y="44"/>
                  </a:lnTo>
                  <a:lnTo>
                    <a:pt x="33" y="52"/>
                  </a:lnTo>
                  <a:lnTo>
                    <a:pt x="26" y="59"/>
                  </a:lnTo>
                  <a:lnTo>
                    <a:pt x="21" y="69"/>
                  </a:lnTo>
                  <a:lnTo>
                    <a:pt x="15" y="78"/>
                  </a:lnTo>
                  <a:lnTo>
                    <a:pt x="11" y="87"/>
                  </a:lnTo>
                  <a:lnTo>
                    <a:pt x="11" y="87"/>
                  </a:lnTo>
                  <a:lnTo>
                    <a:pt x="6" y="102"/>
                  </a:lnTo>
                  <a:lnTo>
                    <a:pt x="3" y="115"/>
                  </a:lnTo>
                  <a:lnTo>
                    <a:pt x="0" y="130"/>
                  </a:lnTo>
                  <a:lnTo>
                    <a:pt x="0" y="143"/>
                  </a:lnTo>
                  <a:lnTo>
                    <a:pt x="0" y="156"/>
                  </a:lnTo>
                  <a:lnTo>
                    <a:pt x="3" y="170"/>
                  </a:lnTo>
                  <a:lnTo>
                    <a:pt x="6" y="183"/>
                  </a:lnTo>
                  <a:lnTo>
                    <a:pt x="11" y="196"/>
                  </a:lnTo>
                  <a:lnTo>
                    <a:pt x="17" y="209"/>
                  </a:lnTo>
                  <a:lnTo>
                    <a:pt x="23" y="221"/>
                  </a:lnTo>
                  <a:lnTo>
                    <a:pt x="32" y="232"/>
                  </a:lnTo>
                  <a:lnTo>
                    <a:pt x="40" y="241"/>
                  </a:lnTo>
                  <a:lnTo>
                    <a:pt x="51" y="251"/>
                  </a:lnTo>
                  <a:lnTo>
                    <a:pt x="62" y="260"/>
                  </a:lnTo>
                  <a:lnTo>
                    <a:pt x="74" y="267"/>
                  </a:lnTo>
                  <a:lnTo>
                    <a:pt x="88" y="273"/>
                  </a:lnTo>
                  <a:lnTo>
                    <a:pt x="88" y="273"/>
                  </a:lnTo>
                  <a:lnTo>
                    <a:pt x="95" y="277"/>
                  </a:lnTo>
                  <a:lnTo>
                    <a:pt x="95" y="277"/>
                  </a:lnTo>
                  <a:lnTo>
                    <a:pt x="112" y="283"/>
                  </a:lnTo>
                  <a:lnTo>
                    <a:pt x="129" y="287"/>
                  </a:lnTo>
                  <a:lnTo>
                    <a:pt x="147" y="290"/>
                  </a:lnTo>
                  <a:lnTo>
                    <a:pt x="165" y="291"/>
                  </a:lnTo>
                  <a:lnTo>
                    <a:pt x="165" y="291"/>
                  </a:lnTo>
                  <a:lnTo>
                    <a:pt x="187" y="290"/>
                  </a:lnTo>
                  <a:lnTo>
                    <a:pt x="206" y="286"/>
                  </a:lnTo>
                  <a:lnTo>
                    <a:pt x="225" y="283"/>
                  </a:lnTo>
                  <a:lnTo>
                    <a:pt x="240" y="277"/>
                  </a:lnTo>
                  <a:lnTo>
                    <a:pt x="253" y="272"/>
                  </a:lnTo>
                  <a:lnTo>
                    <a:pt x="262" y="267"/>
                  </a:lnTo>
                  <a:lnTo>
                    <a:pt x="272" y="262"/>
                  </a:lnTo>
                  <a:lnTo>
                    <a:pt x="300" y="245"/>
                  </a:lnTo>
                  <a:lnTo>
                    <a:pt x="268" y="235"/>
                  </a:lnTo>
                  <a:lnTo>
                    <a:pt x="268" y="235"/>
                  </a:lnTo>
                  <a:lnTo>
                    <a:pt x="254" y="229"/>
                  </a:lnTo>
                  <a:lnTo>
                    <a:pt x="254" y="229"/>
                  </a:lnTo>
                  <a:lnTo>
                    <a:pt x="265" y="213"/>
                  </a:lnTo>
                  <a:lnTo>
                    <a:pt x="273" y="196"/>
                  </a:lnTo>
                  <a:lnTo>
                    <a:pt x="273" y="196"/>
                  </a:lnTo>
                  <a:lnTo>
                    <a:pt x="278" y="183"/>
                  </a:lnTo>
                  <a:lnTo>
                    <a:pt x="282" y="169"/>
                  </a:lnTo>
                  <a:lnTo>
                    <a:pt x="283" y="155"/>
                  </a:lnTo>
                  <a:lnTo>
                    <a:pt x="284" y="141"/>
                  </a:lnTo>
                  <a:lnTo>
                    <a:pt x="283" y="127"/>
                  </a:lnTo>
                  <a:lnTo>
                    <a:pt x="282" y="114"/>
                  </a:lnTo>
                  <a:lnTo>
                    <a:pt x="278" y="101"/>
                  </a:lnTo>
                  <a:lnTo>
                    <a:pt x="273" y="87"/>
                  </a:lnTo>
                  <a:lnTo>
                    <a:pt x="267" y="75"/>
                  </a:lnTo>
                  <a:lnTo>
                    <a:pt x="260" y="64"/>
                  </a:lnTo>
                  <a:lnTo>
                    <a:pt x="253" y="52"/>
                  </a:lnTo>
                  <a:lnTo>
                    <a:pt x="243" y="42"/>
                  </a:lnTo>
                  <a:lnTo>
                    <a:pt x="233" y="33"/>
                  </a:lnTo>
                  <a:lnTo>
                    <a:pt x="221" y="24"/>
                  </a:lnTo>
                  <a:lnTo>
                    <a:pt x="209" y="17"/>
                  </a:lnTo>
                  <a:lnTo>
                    <a:pt x="197" y="11"/>
                  </a:lnTo>
                  <a:lnTo>
                    <a:pt x="197" y="11"/>
                  </a:lnTo>
                  <a:lnTo>
                    <a:pt x="183" y="6"/>
                  </a:lnTo>
                  <a:lnTo>
                    <a:pt x="170" y="2"/>
                  </a:lnTo>
                  <a:lnTo>
                    <a:pt x="155" y="1"/>
                  </a:lnTo>
                  <a:lnTo>
                    <a:pt x="1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4" name="ZoneTexte 61"/>
            <p:cNvSpPr txBox="1"/>
            <p:nvPr/>
          </p:nvSpPr>
          <p:spPr>
            <a:xfrm>
              <a:off x="2123419" y="1577603"/>
              <a:ext cx="1382110" cy="1000274"/>
            </a:xfrm>
            <a:prstGeom prst="rect">
              <a:avLst/>
            </a:prstGeom>
            <a:noFill/>
          </p:spPr>
          <p:txBody>
            <a:bodyPr wrap="none" rtlCol="0" anchor="ctr">
              <a:spAutoFit/>
            </a:bodyPr>
            <a:lstStyle/>
            <a:p>
              <a:pPr algn="ctr"/>
              <a:r>
                <a:rPr lang="tr-TR" sz="4800" b="1" dirty="0" smtClean="0">
                  <a:solidFill>
                    <a:schemeClr val="bg1"/>
                  </a:solidFill>
                </a:rPr>
                <a:t>T</a:t>
              </a:r>
              <a:r>
                <a:rPr lang="tr-TR" sz="1100" b="1" dirty="0" smtClean="0">
                  <a:solidFill>
                    <a:schemeClr val="bg1"/>
                  </a:solidFill>
                </a:rPr>
                <a:t>oplum Hizmeti </a:t>
              </a:r>
            </a:p>
            <a:p>
              <a:pPr algn="ctr"/>
              <a:r>
                <a:rPr lang="tr-TR" sz="1100" b="1" dirty="0" smtClean="0">
                  <a:solidFill>
                    <a:schemeClr val="bg1"/>
                  </a:solidFill>
                </a:rPr>
                <a:t>Çalışmaları</a:t>
              </a:r>
              <a:endParaRPr lang="en-US" sz="1100" b="1" dirty="0">
                <a:solidFill>
                  <a:schemeClr val="bg1"/>
                </a:solidFill>
              </a:endParaRPr>
            </a:p>
          </p:txBody>
        </p:sp>
      </p:grpSp>
      <p:sp>
        <p:nvSpPr>
          <p:cNvPr id="105" name="Text Box 20"/>
          <p:cNvSpPr txBox="1">
            <a:spLocks noChangeArrowheads="1"/>
          </p:cNvSpPr>
          <p:nvPr/>
        </p:nvSpPr>
        <p:spPr bwMode="auto">
          <a:xfrm>
            <a:off x="3830233" y="3087720"/>
            <a:ext cx="4719251"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wrap="square">
            <a:spAutoFit/>
          </a:bodyPr>
          <a:lstStyle>
            <a:lvl1pPr marL="174625" indent="-174625">
              <a:defRPr>
                <a:solidFill>
                  <a:schemeClr val="tx1"/>
                </a:solidFill>
                <a:latin typeface="Calibri" pitchFamily="34" charset="0"/>
              </a:defRPr>
            </a:lvl1pPr>
            <a:lvl2pPr>
              <a:defRPr>
                <a:solidFill>
                  <a:schemeClr val="tx1"/>
                </a:solidFill>
                <a:latin typeface="Calibri" pitchFamily="34" charset="0"/>
              </a:defRPr>
            </a:lvl2pPr>
            <a:lvl3pPr>
              <a:defRPr>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Bef>
                <a:spcPct val="0"/>
              </a:spcBef>
              <a:spcAft>
                <a:spcPct val="0"/>
              </a:spcAft>
              <a:defRPr>
                <a:solidFill>
                  <a:schemeClr val="tx1"/>
                </a:solidFill>
                <a:latin typeface="Calibri" pitchFamily="34" charset="0"/>
              </a:defRPr>
            </a:lvl6pPr>
            <a:lvl7pPr fontAlgn="base">
              <a:spcBef>
                <a:spcPct val="0"/>
              </a:spcBef>
              <a:spcAft>
                <a:spcPct val="0"/>
              </a:spcAft>
              <a:defRPr>
                <a:solidFill>
                  <a:schemeClr val="tx1"/>
                </a:solidFill>
                <a:latin typeface="Calibri" pitchFamily="34" charset="0"/>
              </a:defRPr>
            </a:lvl7pPr>
            <a:lvl8pPr fontAlgn="base">
              <a:spcBef>
                <a:spcPct val="0"/>
              </a:spcBef>
              <a:spcAft>
                <a:spcPct val="0"/>
              </a:spcAft>
              <a:defRPr>
                <a:solidFill>
                  <a:schemeClr val="tx1"/>
                </a:solidFill>
                <a:latin typeface="Calibri" pitchFamily="34" charset="0"/>
              </a:defRPr>
            </a:lvl8pPr>
            <a:lvl9pPr fontAlgn="base">
              <a:spcBef>
                <a:spcPct val="0"/>
              </a:spcBef>
              <a:spcAft>
                <a:spcPct val="0"/>
              </a:spcAft>
              <a:defRPr>
                <a:solidFill>
                  <a:schemeClr val="tx1"/>
                </a:solidFill>
                <a:latin typeface="Calibri" pitchFamily="34" charset="0"/>
              </a:defRPr>
            </a:lvl9pPr>
          </a:lstStyle>
          <a:p>
            <a:pPr lvl="0"/>
            <a:r>
              <a:rPr lang="tr-TR" sz="1000" b="1" dirty="0">
                <a:solidFill>
                  <a:schemeClr val="bg2">
                    <a:lumMod val="10000"/>
                  </a:schemeClr>
                </a:solidFill>
              </a:rPr>
              <a:t>Toplumsal Refah ve Eşitliği Sağlamaya Yönelik </a:t>
            </a:r>
            <a:r>
              <a:rPr lang="tr-TR" sz="1000" b="1" dirty="0" smtClean="0">
                <a:solidFill>
                  <a:schemeClr val="bg2">
                    <a:lumMod val="10000"/>
                  </a:schemeClr>
                </a:solidFill>
              </a:rPr>
              <a:t>Çalışmalar</a:t>
            </a:r>
          </a:p>
          <a:p>
            <a:pPr lvl="0"/>
            <a:endParaRPr lang="tr-TR" sz="1000" b="1" dirty="0">
              <a:solidFill>
                <a:schemeClr val="bg2">
                  <a:lumMod val="10000"/>
                </a:schemeClr>
              </a:solidFill>
            </a:endParaRPr>
          </a:p>
          <a:p>
            <a:pPr lvl="0"/>
            <a:r>
              <a:rPr lang="tr-TR" sz="1000" b="1" dirty="0">
                <a:solidFill>
                  <a:schemeClr val="bg2">
                    <a:lumMod val="10000"/>
                  </a:schemeClr>
                </a:solidFill>
              </a:rPr>
              <a:t>Milli ve Manevi Değerleri Koruma ve Yaşatmaya Yönelik Çalışmalar </a:t>
            </a:r>
            <a:endParaRPr lang="tr-TR" sz="1000" b="1" dirty="0" smtClean="0">
              <a:solidFill>
                <a:schemeClr val="bg2">
                  <a:lumMod val="10000"/>
                </a:schemeClr>
              </a:solidFill>
            </a:endParaRPr>
          </a:p>
          <a:p>
            <a:pPr lvl="0"/>
            <a:endParaRPr lang="tr-TR" sz="1000" b="1" dirty="0">
              <a:solidFill>
                <a:schemeClr val="bg2">
                  <a:lumMod val="10000"/>
                </a:schemeClr>
              </a:solidFill>
            </a:endParaRPr>
          </a:p>
          <a:p>
            <a:pPr lvl="0"/>
            <a:r>
              <a:rPr lang="tr-TR" sz="1000" b="1" dirty="0">
                <a:solidFill>
                  <a:schemeClr val="bg2">
                    <a:lumMod val="10000"/>
                  </a:schemeClr>
                </a:solidFill>
              </a:rPr>
              <a:t>Toplumsal Bilinci Geliştirmeye Yönelik </a:t>
            </a:r>
            <a:r>
              <a:rPr lang="tr-TR" sz="1000" b="1" dirty="0" smtClean="0">
                <a:solidFill>
                  <a:schemeClr val="bg2">
                    <a:lumMod val="10000"/>
                  </a:schemeClr>
                </a:solidFill>
              </a:rPr>
              <a:t>Çalışmalar</a:t>
            </a:r>
          </a:p>
          <a:p>
            <a:pPr lvl="0"/>
            <a:endParaRPr lang="tr-TR" sz="1000" b="1" dirty="0">
              <a:solidFill>
                <a:schemeClr val="bg2">
                  <a:lumMod val="10000"/>
                </a:schemeClr>
              </a:solidFill>
            </a:endParaRPr>
          </a:p>
          <a:p>
            <a:pPr lvl="0"/>
            <a:r>
              <a:rPr lang="tr-TR" sz="1000" b="1" dirty="0">
                <a:solidFill>
                  <a:schemeClr val="bg2">
                    <a:lumMod val="10000"/>
                  </a:schemeClr>
                </a:solidFill>
              </a:rPr>
              <a:t>Velilerin ve Diğer Paydaşların Okulla İş Birliğini Artırmaya Yönelik </a:t>
            </a:r>
            <a:r>
              <a:rPr lang="tr-TR" sz="1000" b="1" dirty="0" smtClean="0">
                <a:solidFill>
                  <a:schemeClr val="bg2">
                    <a:lumMod val="10000"/>
                  </a:schemeClr>
                </a:solidFill>
              </a:rPr>
              <a:t>Çalışmalar</a:t>
            </a:r>
          </a:p>
          <a:p>
            <a:pPr lvl="0"/>
            <a:endParaRPr lang="tr-TR" sz="1000" b="1" dirty="0">
              <a:solidFill>
                <a:schemeClr val="bg2">
                  <a:lumMod val="10000"/>
                </a:schemeClr>
              </a:solidFill>
            </a:endParaRPr>
          </a:p>
          <a:p>
            <a:pPr lvl="0"/>
            <a:r>
              <a:rPr lang="tr-TR" sz="1000" b="1" dirty="0">
                <a:solidFill>
                  <a:schemeClr val="bg2">
                    <a:lumMod val="10000"/>
                  </a:schemeClr>
                </a:solidFill>
              </a:rPr>
              <a:t>Tarihi ve Doğal Çevrenin Korunması ve Geliştirilmesine Yönelik </a:t>
            </a:r>
            <a:r>
              <a:rPr lang="tr-TR" sz="1000" b="1" dirty="0" smtClean="0">
                <a:solidFill>
                  <a:schemeClr val="bg2">
                    <a:lumMod val="10000"/>
                  </a:schemeClr>
                </a:solidFill>
              </a:rPr>
              <a:t>Çalışmalar</a:t>
            </a:r>
          </a:p>
          <a:p>
            <a:pPr lvl="0"/>
            <a:endParaRPr lang="tr-TR" sz="1000" b="1" dirty="0">
              <a:solidFill>
                <a:schemeClr val="bg2">
                  <a:lumMod val="10000"/>
                </a:schemeClr>
              </a:solidFill>
            </a:endParaRPr>
          </a:p>
          <a:p>
            <a:pPr lvl="0"/>
            <a:r>
              <a:rPr lang="tr-TR" sz="1000" b="1" dirty="0">
                <a:solidFill>
                  <a:schemeClr val="bg2">
                    <a:lumMod val="10000"/>
                  </a:schemeClr>
                </a:solidFill>
              </a:rPr>
              <a:t>Dezavantajlı Bireylerin Toplumsal Entegrasyonuna Yönelik </a:t>
            </a:r>
            <a:r>
              <a:rPr lang="tr-TR" sz="1000" b="1" dirty="0" smtClean="0">
                <a:solidFill>
                  <a:schemeClr val="bg2">
                    <a:lumMod val="10000"/>
                  </a:schemeClr>
                </a:solidFill>
              </a:rPr>
              <a:t>Çalışmalar</a:t>
            </a:r>
          </a:p>
          <a:p>
            <a:pPr lvl="0"/>
            <a:endParaRPr lang="tr-TR" sz="1000" b="1" dirty="0">
              <a:solidFill>
                <a:schemeClr val="bg2">
                  <a:lumMod val="10000"/>
                </a:schemeClr>
              </a:solidFill>
            </a:endParaRPr>
          </a:p>
          <a:p>
            <a:pPr lvl="0"/>
            <a:r>
              <a:rPr lang="tr-TR" sz="1000" b="1" dirty="0">
                <a:solidFill>
                  <a:schemeClr val="bg2">
                    <a:lumMod val="10000"/>
                  </a:schemeClr>
                </a:solidFill>
              </a:rPr>
              <a:t>Spor ve Sağlık Kültürünün Geliştirilmesine Yönelik Çalışmalar </a:t>
            </a:r>
          </a:p>
          <a:p>
            <a:pPr lvl="0"/>
            <a:endParaRPr lang="tr-TR" sz="1000" b="1" dirty="0">
              <a:solidFill>
                <a:schemeClr val="bg2">
                  <a:lumMod val="10000"/>
                </a:schemeClr>
              </a:solidFill>
            </a:endParaRPr>
          </a:p>
          <a:p>
            <a:pPr lvl="0"/>
            <a:r>
              <a:rPr lang="tr-TR" sz="1000" b="1" dirty="0">
                <a:solidFill>
                  <a:schemeClr val="bg2">
                    <a:lumMod val="10000"/>
                  </a:schemeClr>
                </a:solidFill>
              </a:rPr>
              <a:t>Sivil Toplum Kuruluşları ile Sosyal Hizmetlere Yönelik Çalışmalar </a:t>
            </a:r>
            <a:endParaRPr lang="tr-TR" sz="1000" b="1" dirty="0" smtClean="0">
              <a:solidFill>
                <a:schemeClr val="bg2">
                  <a:lumMod val="10000"/>
                </a:schemeClr>
              </a:solidFill>
            </a:endParaRPr>
          </a:p>
          <a:p>
            <a:pPr lvl="0"/>
            <a:endParaRPr lang="tr-TR" sz="1000" b="1" dirty="0">
              <a:solidFill>
                <a:schemeClr val="bg2">
                  <a:lumMod val="10000"/>
                </a:schemeClr>
              </a:solidFill>
            </a:endParaRPr>
          </a:p>
          <a:p>
            <a:pPr lvl="0"/>
            <a:r>
              <a:rPr lang="tr-TR" sz="1000" b="1" dirty="0" smtClean="0">
                <a:solidFill>
                  <a:schemeClr val="bg2">
                    <a:lumMod val="10000"/>
                  </a:schemeClr>
                </a:solidFill>
              </a:rPr>
              <a:t> Sanat</a:t>
            </a:r>
            <a:r>
              <a:rPr lang="tr-TR" sz="1000" b="1" dirty="0">
                <a:solidFill>
                  <a:schemeClr val="bg2">
                    <a:lumMod val="10000"/>
                  </a:schemeClr>
                </a:solidFill>
              </a:rPr>
              <a:t>, Kültür ve Bilim İmkânlarının ve Kültürünün </a:t>
            </a:r>
            <a:r>
              <a:rPr lang="tr-TR" sz="1000" b="1" dirty="0" smtClean="0">
                <a:solidFill>
                  <a:schemeClr val="bg2">
                    <a:lumMod val="10000"/>
                  </a:schemeClr>
                </a:solidFill>
              </a:rPr>
              <a:t>Geliştirilmesine Yönelik Çalışmalar</a:t>
            </a:r>
          </a:p>
          <a:p>
            <a:pPr lvl="0"/>
            <a:endParaRPr lang="tr-TR" sz="1000" b="1" dirty="0">
              <a:solidFill>
                <a:schemeClr val="bg2">
                  <a:lumMod val="10000"/>
                </a:schemeClr>
              </a:solidFill>
            </a:endParaRPr>
          </a:p>
          <a:p>
            <a:pPr lvl="0"/>
            <a:r>
              <a:rPr lang="tr-TR" sz="1000" b="1" dirty="0" smtClean="0">
                <a:solidFill>
                  <a:schemeClr val="bg2">
                    <a:lumMod val="10000"/>
                  </a:schemeClr>
                </a:solidFill>
              </a:rPr>
              <a:t> Trafik </a:t>
            </a:r>
            <a:r>
              <a:rPr lang="tr-TR" sz="1000" b="1" dirty="0">
                <a:solidFill>
                  <a:schemeClr val="bg2">
                    <a:lumMod val="10000"/>
                  </a:schemeClr>
                </a:solidFill>
              </a:rPr>
              <a:t>Kuralları ve Güvenliğine Yönelik Çalışmalar</a:t>
            </a:r>
          </a:p>
        </p:txBody>
      </p:sp>
      <p:sp>
        <p:nvSpPr>
          <p:cNvPr id="107" name="Rectangle 6"/>
          <p:cNvSpPr/>
          <p:nvPr/>
        </p:nvSpPr>
        <p:spPr>
          <a:xfrm>
            <a:off x="5254372" y="2109173"/>
            <a:ext cx="3373899" cy="923330"/>
          </a:xfrm>
          <a:prstGeom prst="rect">
            <a:avLst/>
          </a:prstGeom>
        </p:spPr>
        <p:txBody>
          <a:bodyPr wrap="square">
            <a:spAutoFit/>
          </a:bodyPr>
          <a:lstStyle/>
          <a:p>
            <a:pPr>
              <a:lnSpc>
                <a:spcPct val="150000"/>
              </a:lnSpc>
            </a:pPr>
            <a:r>
              <a:rPr lang="tr-TR" b="1" cap="small" dirty="0" smtClean="0">
                <a:solidFill>
                  <a:schemeClr val="bg1"/>
                </a:solidFill>
                <a:effectLst>
                  <a:outerShdw blurRad="38100" dist="38100" dir="2700000" algn="tl">
                    <a:srgbClr val="000000">
                      <a:alpha val="43137"/>
                    </a:srgbClr>
                  </a:outerShdw>
                </a:effectLst>
                <a:latin typeface="Verdana" pitchFamily="34" charset="0"/>
              </a:rPr>
              <a:t>Toplum Hizmeti </a:t>
            </a:r>
          </a:p>
          <a:p>
            <a:pPr>
              <a:lnSpc>
                <a:spcPct val="150000"/>
              </a:lnSpc>
            </a:pPr>
            <a:r>
              <a:rPr lang="tr-TR" b="1" cap="small" dirty="0" smtClean="0">
                <a:solidFill>
                  <a:schemeClr val="bg1"/>
                </a:solidFill>
                <a:effectLst>
                  <a:outerShdw blurRad="38100" dist="38100" dir="2700000" algn="tl">
                    <a:srgbClr val="000000">
                      <a:alpha val="43137"/>
                    </a:srgbClr>
                  </a:outerShdw>
                </a:effectLst>
                <a:latin typeface="Verdana" pitchFamily="34" charset="0"/>
              </a:rPr>
              <a:t>Kategorileri</a:t>
            </a:r>
            <a:endParaRPr lang="en-US" b="1" cap="small" dirty="0">
              <a:solidFill>
                <a:schemeClr val="bg1"/>
              </a:solidFill>
              <a:effectLst>
                <a:outerShdw blurRad="38100" dist="38100" dir="2700000" algn="tl">
                  <a:srgbClr val="000000">
                    <a:alpha val="43137"/>
                  </a:srgbClr>
                </a:outerShdw>
              </a:effectLst>
              <a:latin typeface="Verdana" pitchFamily="34" charset="0"/>
            </a:endParaRPr>
          </a:p>
        </p:txBody>
      </p:sp>
      <p:sp>
        <p:nvSpPr>
          <p:cNvPr id="41" name="Dikdörtgen 40"/>
          <p:cNvSpPr/>
          <p:nvPr/>
        </p:nvSpPr>
        <p:spPr>
          <a:xfrm>
            <a:off x="10560496" y="5507546"/>
            <a:ext cx="1631504" cy="1350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7" name="Freeform 69"/>
          <p:cNvSpPr>
            <a:spLocks/>
          </p:cNvSpPr>
          <p:nvPr/>
        </p:nvSpPr>
        <p:spPr bwMode="auto">
          <a:xfrm>
            <a:off x="8880438" y="2533232"/>
            <a:ext cx="698073" cy="738853"/>
          </a:xfrm>
          <a:custGeom>
            <a:avLst/>
            <a:gdLst>
              <a:gd name="T0" fmla="*/ 127 w 255"/>
              <a:gd name="T1" fmla="*/ 0 h 261"/>
              <a:gd name="T2" fmla="*/ 151 w 255"/>
              <a:gd name="T3" fmla="*/ 1 h 261"/>
              <a:gd name="T4" fmla="*/ 176 w 255"/>
              <a:gd name="T5" fmla="*/ 9 h 261"/>
              <a:gd name="T6" fmla="*/ 188 w 255"/>
              <a:gd name="T7" fmla="*/ 14 h 261"/>
              <a:gd name="T8" fmla="*/ 208 w 255"/>
              <a:gd name="T9" fmla="*/ 29 h 261"/>
              <a:gd name="T10" fmla="*/ 225 w 255"/>
              <a:gd name="T11" fmla="*/ 46 h 261"/>
              <a:gd name="T12" fmla="*/ 239 w 255"/>
              <a:gd name="T13" fmla="*/ 66 h 261"/>
              <a:gd name="T14" fmla="*/ 248 w 255"/>
              <a:gd name="T15" fmla="*/ 90 h 261"/>
              <a:gd name="T16" fmla="*/ 253 w 255"/>
              <a:gd name="T17" fmla="*/ 113 h 261"/>
              <a:gd name="T18" fmla="*/ 253 w 255"/>
              <a:gd name="T19" fmla="*/ 138 h 261"/>
              <a:gd name="T20" fmla="*/ 248 w 255"/>
              <a:gd name="T21" fmla="*/ 162 h 261"/>
              <a:gd name="T22" fmla="*/ 245 w 255"/>
              <a:gd name="T23" fmla="*/ 174 h 261"/>
              <a:gd name="T24" fmla="*/ 231 w 255"/>
              <a:gd name="T25" fmla="*/ 197 h 261"/>
              <a:gd name="T26" fmla="*/ 216 w 255"/>
              <a:gd name="T27" fmla="*/ 217 h 261"/>
              <a:gd name="T28" fmla="*/ 223 w 255"/>
              <a:gd name="T29" fmla="*/ 222 h 261"/>
              <a:gd name="T30" fmla="*/ 239 w 255"/>
              <a:gd name="T31" fmla="*/ 230 h 261"/>
              <a:gd name="T32" fmla="*/ 248 w 255"/>
              <a:gd name="T33" fmla="*/ 234 h 261"/>
              <a:gd name="T34" fmla="*/ 233 w 255"/>
              <a:gd name="T35" fmla="*/ 242 h 261"/>
              <a:gd name="T36" fmla="*/ 206 w 255"/>
              <a:gd name="T37" fmla="*/ 252 h 261"/>
              <a:gd name="T38" fmla="*/ 171 w 255"/>
              <a:gd name="T39" fmla="*/ 259 h 261"/>
              <a:gd name="T40" fmla="*/ 150 w 255"/>
              <a:gd name="T41" fmla="*/ 261 h 261"/>
              <a:gd name="T42" fmla="*/ 119 w 255"/>
              <a:gd name="T43" fmla="*/ 257 h 261"/>
              <a:gd name="T44" fmla="*/ 86 w 255"/>
              <a:gd name="T45" fmla="*/ 246 h 261"/>
              <a:gd name="T46" fmla="*/ 79 w 255"/>
              <a:gd name="T47" fmla="*/ 244 h 261"/>
              <a:gd name="T48" fmla="*/ 67 w 255"/>
              <a:gd name="T49" fmla="*/ 237 h 261"/>
              <a:gd name="T50" fmla="*/ 46 w 255"/>
              <a:gd name="T51" fmla="*/ 224 h 261"/>
              <a:gd name="T52" fmla="*/ 29 w 255"/>
              <a:gd name="T53" fmla="*/ 206 h 261"/>
              <a:gd name="T54" fmla="*/ 14 w 255"/>
              <a:gd name="T55" fmla="*/ 185 h 261"/>
              <a:gd name="T56" fmla="*/ 6 w 255"/>
              <a:gd name="T57" fmla="*/ 164 h 261"/>
              <a:gd name="T58" fmla="*/ 1 w 255"/>
              <a:gd name="T59" fmla="*/ 139 h 261"/>
              <a:gd name="T60" fmla="*/ 1 w 255"/>
              <a:gd name="T61" fmla="*/ 115 h 261"/>
              <a:gd name="T62" fmla="*/ 6 w 255"/>
              <a:gd name="T63" fmla="*/ 90 h 261"/>
              <a:gd name="T64" fmla="*/ 9 w 255"/>
              <a:gd name="T65" fmla="*/ 77 h 261"/>
              <a:gd name="T66" fmla="*/ 18 w 255"/>
              <a:gd name="T67" fmla="*/ 60 h 261"/>
              <a:gd name="T68" fmla="*/ 42 w 255"/>
              <a:gd name="T69" fmla="*/ 31 h 261"/>
              <a:gd name="T70" fmla="*/ 74 w 255"/>
              <a:gd name="T71" fmla="*/ 11 h 261"/>
              <a:gd name="T72" fmla="*/ 109 w 255"/>
              <a:gd name="T73" fmla="*/ 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61">
                <a:moveTo>
                  <a:pt x="127" y="0"/>
                </a:moveTo>
                <a:lnTo>
                  <a:pt x="127" y="0"/>
                </a:lnTo>
                <a:lnTo>
                  <a:pt x="139" y="0"/>
                </a:lnTo>
                <a:lnTo>
                  <a:pt x="151" y="1"/>
                </a:lnTo>
                <a:lnTo>
                  <a:pt x="164" y="5"/>
                </a:lnTo>
                <a:lnTo>
                  <a:pt x="176" y="9"/>
                </a:lnTo>
                <a:lnTo>
                  <a:pt x="176" y="9"/>
                </a:lnTo>
                <a:lnTo>
                  <a:pt x="188" y="14"/>
                </a:lnTo>
                <a:lnTo>
                  <a:pt x="199" y="22"/>
                </a:lnTo>
                <a:lnTo>
                  <a:pt x="208" y="29"/>
                </a:lnTo>
                <a:lnTo>
                  <a:pt x="217" y="37"/>
                </a:lnTo>
                <a:lnTo>
                  <a:pt x="225" y="46"/>
                </a:lnTo>
                <a:lnTo>
                  <a:pt x="233" y="56"/>
                </a:lnTo>
                <a:lnTo>
                  <a:pt x="239" y="66"/>
                </a:lnTo>
                <a:lnTo>
                  <a:pt x="245" y="77"/>
                </a:lnTo>
                <a:lnTo>
                  <a:pt x="248" y="90"/>
                </a:lnTo>
                <a:lnTo>
                  <a:pt x="251" y="100"/>
                </a:lnTo>
                <a:lnTo>
                  <a:pt x="253" y="113"/>
                </a:lnTo>
                <a:lnTo>
                  <a:pt x="255" y="125"/>
                </a:lnTo>
                <a:lnTo>
                  <a:pt x="253" y="138"/>
                </a:lnTo>
                <a:lnTo>
                  <a:pt x="252" y="150"/>
                </a:lnTo>
                <a:lnTo>
                  <a:pt x="248" y="162"/>
                </a:lnTo>
                <a:lnTo>
                  <a:pt x="245" y="174"/>
                </a:lnTo>
                <a:lnTo>
                  <a:pt x="245" y="174"/>
                </a:lnTo>
                <a:lnTo>
                  <a:pt x="239" y="187"/>
                </a:lnTo>
                <a:lnTo>
                  <a:pt x="231" y="197"/>
                </a:lnTo>
                <a:lnTo>
                  <a:pt x="224" y="207"/>
                </a:lnTo>
                <a:lnTo>
                  <a:pt x="216" y="217"/>
                </a:lnTo>
                <a:lnTo>
                  <a:pt x="216" y="217"/>
                </a:lnTo>
                <a:lnTo>
                  <a:pt x="223" y="222"/>
                </a:lnTo>
                <a:lnTo>
                  <a:pt x="230" y="227"/>
                </a:lnTo>
                <a:lnTo>
                  <a:pt x="239" y="230"/>
                </a:lnTo>
                <a:lnTo>
                  <a:pt x="248" y="234"/>
                </a:lnTo>
                <a:lnTo>
                  <a:pt x="248" y="234"/>
                </a:lnTo>
                <a:lnTo>
                  <a:pt x="241" y="237"/>
                </a:lnTo>
                <a:lnTo>
                  <a:pt x="233" y="242"/>
                </a:lnTo>
                <a:lnTo>
                  <a:pt x="221" y="247"/>
                </a:lnTo>
                <a:lnTo>
                  <a:pt x="206" y="252"/>
                </a:lnTo>
                <a:lnTo>
                  <a:pt x="189" y="256"/>
                </a:lnTo>
                <a:lnTo>
                  <a:pt x="171" y="259"/>
                </a:lnTo>
                <a:lnTo>
                  <a:pt x="150" y="261"/>
                </a:lnTo>
                <a:lnTo>
                  <a:pt x="150" y="261"/>
                </a:lnTo>
                <a:lnTo>
                  <a:pt x="134" y="259"/>
                </a:lnTo>
                <a:lnTo>
                  <a:pt x="119" y="257"/>
                </a:lnTo>
                <a:lnTo>
                  <a:pt x="102" y="252"/>
                </a:lnTo>
                <a:lnTo>
                  <a:pt x="86" y="246"/>
                </a:lnTo>
                <a:lnTo>
                  <a:pt x="86" y="246"/>
                </a:lnTo>
                <a:lnTo>
                  <a:pt x="79" y="244"/>
                </a:lnTo>
                <a:lnTo>
                  <a:pt x="79" y="244"/>
                </a:lnTo>
                <a:lnTo>
                  <a:pt x="67" y="237"/>
                </a:lnTo>
                <a:lnTo>
                  <a:pt x="56" y="231"/>
                </a:lnTo>
                <a:lnTo>
                  <a:pt x="46" y="224"/>
                </a:lnTo>
                <a:lnTo>
                  <a:pt x="36" y="216"/>
                </a:lnTo>
                <a:lnTo>
                  <a:pt x="29" y="206"/>
                </a:lnTo>
                <a:lnTo>
                  <a:pt x="22" y="196"/>
                </a:lnTo>
                <a:lnTo>
                  <a:pt x="14" y="185"/>
                </a:lnTo>
                <a:lnTo>
                  <a:pt x="9" y="174"/>
                </a:lnTo>
                <a:lnTo>
                  <a:pt x="6" y="164"/>
                </a:lnTo>
                <a:lnTo>
                  <a:pt x="2" y="151"/>
                </a:lnTo>
                <a:lnTo>
                  <a:pt x="1" y="139"/>
                </a:lnTo>
                <a:lnTo>
                  <a:pt x="0" y="127"/>
                </a:lnTo>
                <a:lnTo>
                  <a:pt x="1" y="115"/>
                </a:lnTo>
                <a:lnTo>
                  <a:pt x="2" y="102"/>
                </a:lnTo>
                <a:lnTo>
                  <a:pt x="6" y="90"/>
                </a:lnTo>
                <a:lnTo>
                  <a:pt x="9" y="77"/>
                </a:lnTo>
                <a:lnTo>
                  <a:pt x="9" y="77"/>
                </a:lnTo>
                <a:lnTo>
                  <a:pt x="14" y="69"/>
                </a:lnTo>
                <a:lnTo>
                  <a:pt x="18" y="60"/>
                </a:lnTo>
                <a:lnTo>
                  <a:pt x="30" y="45"/>
                </a:lnTo>
                <a:lnTo>
                  <a:pt x="42" y="31"/>
                </a:lnTo>
                <a:lnTo>
                  <a:pt x="57" y="20"/>
                </a:lnTo>
                <a:lnTo>
                  <a:pt x="74" y="11"/>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0" name="Freeform 65"/>
          <p:cNvSpPr>
            <a:spLocks/>
          </p:cNvSpPr>
          <p:nvPr/>
        </p:nvSpPr>
        <p:spPr bwMode="auto">
          <a:xfrm>
            <a:off x="7855142" y="2599880"/>
            <a:ext cx="605362" cy="647917"/>
          </a:xfrm>
          <a:custGeom>
            <a:avLst/>
            <a:gdLst>
              <a:gd name="T0" fmla="*/ 179 w 222"/>
              <a:gd name="T1" fmla="*/ 0 h 230"/>
              <a:gd name="T2" fmla="*/ 179 w 222"/>
              <a:gd name="T3" fmla="*/ 0 h 230"/>
              <a:gd name="T4" fmla="*/ 151 w 222"/>
              <a:gd name="T5" fmla="*/ 17 h 230"/>
              <a:gd name="T6" fmla="*/ 124 w 222"/>
              <a:gd name="T7" fmla="*/ 35 h 230"/>
              <a:gd name="T8" fmla="*/ 99 w 222"/>
              <a:gd name="T9" fmla="*/ 56 h 230"/>
              <a:gd name="T10" fmla="*/ 76 w 222"/>
              <a:gd name="T11" fmla="*/ 78 h 230"/>
              <a:gd name="T12" fmla="*/ 54 w 222"/>
              <a:gd name="T13" fmla="*/ 101 h 230"/>
              <a:gd name="T14" fmla="*/ 35 w 222"/>
              <a:gd name="T15" fmla="*/ 126 h 230"/>
              <a:gd name="T16" fmla="*/ 17 w 222"/>
              <a:gd name="T17" fmla="*/ 153 h 230"/>
              <a:gd name="T18" fmla="*/ 0 w 222"/>
              <a:gd name="T19" fmla="*/ 181 h 230"/>
              <a:gd name="T20" fmla="*/ 0 w 222"/>
              <a:gd name="T21" fmla="*/ 181 h 230"/>
              <a:gd name="T22" fmla="*/ 9 w 222"/>
              <a:gd name="T23" fmla="*/ 191 h 230"/>
              <a:gd name="T24" fmla="*/ 20 w 222"/>
              <a:gd name="T25" fmla="*/ 199 h 230"/>
              <a:gd name="T26" fmla="*/ 32 w 222"/>
              <a:gd name="T27" fmla="*/ 206 h 230"/>
              <a:gd name="T28" fmla="*/ 46 w 222"/>
              <a:gd name="T29" fmla="*/ 213 h 230"/>
              <a:gd name="T30" fmla="*/ 46 w 222"/>
              <a:gd name="T31" fmla="*/ 213 h 230"/>
              <a:gd name="T32" fmla="*/ 53 w 222"/>
              <a:gd name="T33" fmla="*/ 215 h 230"/>
              <a:gd name="T34" fmla="*/ 53 w 222"/>
              <a:gd name="T35" fmla="*/ 215 h 230"/>
              <a:gd name="T36" fmla="*/ 69 w 222"/>
              <a:gd name="T37" fmla="*/ 221 h 230"/>
              <a:gd name="T38" fmla="*/ 86 w 222"/>
              <a:gd name="T39" fmla="*/ 226 h 230"/>
              <a:gd name="T40" fmla="*/ 101 w 222"/>
              <a:gd name="T41" fmla="*/ 228 h 230"/>
              <a:gd name="T42" fmla="*/ 117 w 222"/>
              <a:gd name="T43" fmla="*/ 230 h 230"/>
              <a:gd name="T44" fmla="*/ 117 w 222"/>
              <a:gd name="T45" fmla="*/ 230 h 230"/>
              <a:gd name="T46" fmla="*/ 138 w 222"/>
              <a:gd name="T47" fmla="*/ 228 h 230"/>
              <a:gd name="T48" fmla="*/ 156 w 222"/>
              <a:gd name="T49" fmla="*/ 225 h 230"/>
              <a:gd name="T50" fmla="*/ 173 w 222"/>
              <a:gd name="T51" fmla="*/ 221 h 230"/>
              <a:gd name="T52" fmla="*/ 188 w 222"/>
              <a:gd name="T53" fmla="*/ 216 h 230"/>
              <a:gd name="T54" fmla="*/ 200 w 222"/>
              <a:gd name="T55" fmla="*/ 211 h 230"/>
              <a:gd name="T56" fmla="*/ 208 w 222"/>
              <a:gd name="T57" fmla="*/ 206 h 230"/>
              <a:gd name="T58" fmla="*/ 215 w 222"/>
              <a:gd name="T59" fmla="*/ 203 h 230"/>
              <a:gd name="T60" fmla="*/ 215 w 222"/>
              <a:gd name="T61" fmla="*/ 203 h 230"/>
              <a:gd name="T62" fmla="*/ 206 w 222"/>
              <a:gd name="T63" fmla="*/ 199 h 230"/>
              <a:gd name="T64" fmla="*/ 197 w 222"/>
              <a:gd name="T65" fmla="*/ 196 h 230"/>
              <a:gd name="T66" fmla="*/ 190 w 222"/>
              <a:gd name="T67" fmla="*/ 191 h 230"/>
              <a:gd name="T68" fmla="*/ 183 w 222"/>
              <a:gd name="T69" fmla="*/ 186 h 230"/>
              <a:gd name="T70" fmla="*/ 183 w 222"/>
              <a:gd name="T71" fmla="*/ 186 h 230"/>
              <a:gd name="T72" fmla="*/ 191 w 222"/>
              <a:gd name="T73" fmla="*/ 176 h 230"/>
              <a:gd name="T74" fmla="*/ 198 w 222"/>
              <a:gd name="T75" fmla="*/ 166 h 230"/>
              <a:gd name="T76" fmla="*/ 206 w 222"/>
              <a:gd name="T77" fmla="*/ 156 h 230"/>
              <a:gd name="T78" fmla="*/ 212 w 222"/>
              <a:gd name="T79" fmla="*/ 143 h 230"/>
              <a:gd name="T80" fmla="*/ 212 w 222"/>
              <a:gd name="T81" fmla="*/ 143 h 230"/>
              <a:gd name="T82" fmla="*/ 214 w 222"/>
              <a:gd name="T83" fmla="*/ 134 h 230"/>
              <a:gd name="T84" fmla="*/ 218 w 222"/>
              <a:gd name="T85" fmla="*/ 124 h 230"/>
              <a:gd name="T86" fmla="*/ 219 w 222"/>
              <a:gd name="T87" fmla="*/ 114 h 230"/>
              <a:gd name="T88" fmla="*/ 220 w 222"/>
              <a:gd name="T89" fmla="*/ 105 h 230"/>
              <a:gd name="T90" fmla="*/ 222 w 222"/>
              <a:gd name="T91" fmla="*/ 95 h 230"/>
              <a:gd name="T92" fmla="*/ 220 w 222"/>
              <a:gd name="T93" fmla="*/ 85 h 230"/>
              <a:gd name="T94" fmla="*/ 219 w 222"/>
              <a:gd name="T95" fmla="*/ 76 h 230"/>
              <a:gd name="T96" fmla="*/ 218 w 222"/>
              <a:gd name="T97" fmla="*/ 66 h 230"/>
              <a:gd name="T98" fmla="*/ 212 w 222"/>
              <a:gd name="T99" fmla="*/ 48 h 230"/>
              <a:gd name="T100" fmla="*/ 203 w 222"/>
              <a:gd name="T101" fmla="*/ 31 h 230"/>
              <a:gd name="T102" fmla="*/ 198 w 222"/>
              <a:gd name="T103" fmla="*/ 22 h 230"/>
              <a:gd name="T104" fmla="*/ 192 w 222"/>
              <a:gd name="T105" fmla="*/ 15 h 230"/>
              <a:gd name="T106" fmla="*/ 185 w 222"/>
              <a:gd name="T107" fmla="*/ 8 h 230"/>
              <a:gd name="T108" fmla="*/ 179 w 222"/>
              <a:gd name="T109"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2" h="230">
                <a:moveTo>
                  <a:pt x="179" y="0"/>
                </a:moveTo>
                <a:lnTo>
                  <a:pt x="179" y="0"/>
                </a:lnTo>
                <a:lnTo>
                  <a:pt x="151" y="17"/>
                </a:lnTo>
                <a:lnTo>
                  <a:pt x="124" y="35"/>
                </a:lnTo>
                <a:lnTo>
                  <a:pt x="99" y="56"/>
                </a:lnTo>
                <a:lnTo>
                  <a:pt x="76" y="78"/>
                </a:lnTo>
                <a:lnTo>
                  <a:pt x="54" y="101"/>
                </a:lnTo>
                <a:lnTo>
                  <a:pt x="35" y="126"/>
                </a:lnTo>
                <a:lnTo>
                  <a:pt x="17" y="153"/>
                </a:lnTo>
                <a:lnTo>
                  <a:pt x="0" y="181"/>
                </a:lnTo>
                <a:lnTo>
                  <a:pt x="0" y="181"/>
                </a:lnTo>
                <a:lnTo>
                  <a:pt x="9" y="191"/>
                </a:lnTo>
                <a:lnTo>
                  <a:pt x="20" y="199"/>
                </a:lnTo>
                <a:lnTo>
                  <a:pt x="32" y="206"/>
                </a:lnTo>
                <a:lnTo>
                  <a:pt x="46" y="213"/>
                </a:lnTo>
                <a:lnTo>
                  <a:pt x="46" y="213"/>
                </a:lnTo>
                <a:lnTo>
                  <a:pt x="53" y="215"/>
                </a:lnTo>
                <a:lnTo>
                  <a:pt x="53" y="215"/>
                </a:lnTo>
                <a:lnTo>
                  <a:pt x="69" y="221"/>
                </a:lnTo>
                <a:lnTo>
                  <a:pt x="86" y="226"/>
                </a:lnTo>
                <a:lnTo>
                  <a:pt x="101" y="228"/>
                </a:lnTo>
                <a:lnTo>
                  <a:pt x="117" y="230"/>
                </a:lnTo>
                <a:lnTo>
                  <a:pt x="117" y="230"/>
                </a:lnTo>
                <a:lnTo>
                  <a:pt x="138" y="228"/>
                </a:lnTo>
                <a:lnTo>
                  <a:pt x="156" y="225"/>
                </a:lnTo>
                <a:lnTo>
                  <a:pt x="173" y="221"/>
                </a:lnTo>
                <a:lnTo>
                  <a:pt x="188" y="216"/>
                </a:lnTo>
                <a:lnTo>
                  <a:pt x="200" y="211"/>
                </a:lnTo>
                <a:lnTo>
                  <a:pt x="208" y="206"/>
                </a:lnTo>
                <a:lnTo>
                  <a:pt x="215" y="203"/>
                </a:lnTo>
                <a:lnTo>
                  <a:pt x="215" y="203"/>
                </a:lnTo>
                <a:lnTo>
                  <a:pt x="206" y="199"/>
                </a:lnTo>
                <a:lnTo>
                  <a:pt x="197" y="196"/>
                </a:lnTo>
                <a:lnTo>
                  <a:pt x="190" y="191"/>
                </a:lnTo>
                <a:lnTo>
                  <a:pt x="183" y="186"/>
                </a:lnTo>
                <a:lnTo>
                  <a:pt x="183" y="186"/>
                </a:lnTo>
                <a:lnTo>
                  <a:pt x="191" y="176"/>
                </a:lnTo>
                <a:lnTo>
                  <a:pt x="198" y="166"/>
                </a:lnTo>
                <a:lnTo>
                  <a:pt x="206" y="156"/>
                </a:lnTo>
                <a:lnTo>
                  <a:pt x="212" y="143"/>
                </a:lnTo>
                <a:lnTo>
                  <a:pt x="212" y="143"/>
                </a:lnTo>
                <a:lnTo>
                  <a:pt x="214" y="134"/>
                </a:lnTo>
                <a:lnTo>
                  <a:pt x="218" y="124"/>
                </a:lnTo>
                <a:lnTo>
                  <a:pt x="219" y="114"/>
                </a:lnTo>
                <a:lnTo>
                  <a:pt x="220" y="105"/>
                </a:lnTo>
                <a:lnTo>
                  <a:pt x="222" y="95"/>
                </a:lnTo>
                <a:lnTo>
                  <a:pt x="220" y="85"/>
                </a:lnTo>
                <a:lnTo>
                  <a:pt x="219" y="76"/>
                </a:lnTo>
                <a:lnTo>
                  <a:pt x="218" y="66"/>
                </a:lnTo>
                <a:lnTo>
                  <a:pt x="212" y="48"/>
                </a:lnTo>
                <a:lnTo>
                  <a:pt x="203" y="31"/>
                </a:lnTo>
                <a:lnTo>
                  <a:pt x="198" y="22"/>
                </a:lnTo>
                <a:lnTo>
                  <a:pt x="192" y="15"/>
                </a:lnTo>
                <a:lnTo>
                  <a:pt x="185" y="8"/>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1" name="Freeform 66"/>
          <p:cNvSpPr>
            <a:spLocks/>
          </p:cNvSpPr>
          <p:nvPr/>
        </p:nvSpPr>
        <p:spPr bwMode="auto">
          <a:xfrm>
            <a:off x="7713346" y="2452110"/>
            <a:ext cx="2334183" cy="2432532"/>
          </a:xfrm>
          <a:custGeom>
            <a:avLst/>
            <a:gdLst>
              <a:gd name="T0" fmla="*/ 413 w 856"/>
              <a:gd name="T1" fmla="*/ 0 h 856"/>
              <a:gd name="T2" fmla="*/ 337 w 856"/>
              <a:gd name="T3" fmla="*/ 11 h 856"/>
              <a:gd name="T4" fmla="*/ 266 w 856"/>
              <a:gd name="T5" fmla="*/ 35 h 856"/>
              <a:gd name="T6" fmla="*/ 251 w 856"/>
              <a:gd name="T7" fmla="*/ 52 h 856"/>
              <a:gd name="T8" fmla="*/ 269 w 856"/>
              <a:gd name="T9" fmla="*/ 79 h 856"/>
              <a:gd name="T10" fmla="*/ 281 w 856"/>
              <a:gd name="T11" fmla="*/ 107 h 856"/>
              <a:gd name="T12" fmla="*/ 287 w 856"/>
              <a:gd name="T13" fmla="*/ 138 h 856"/>
              <a:gd name="T14" fmla="*/ 285 w 856"/>
              <a:gd name="T15" fmla="*/ 170 h 856"/>
              <a:gd name="T16" fmla="*/ 276 w 856"/>
              <a:gd name="T17" fmla="*/ 201 h 856"/>
              <a:gd name="T18" fmla="*/ 257 w 856"/>
              <a:gd name="T19" fmla="*/ 234 h 856"/>
              <a:gd name="T20" fmla="*/ 303 w 856"/>
              <a:gd name="T21" fmla="*/ 250 h 856"/>
              <a:gd name="T22" fmla="*/ 265 w 856"/>
              <a:gd name="T23" fmla="*/ 272 h 856"/>
              <a:gd name="T24" fmla="*/ 228 w 856"/>
              <a:gd name="T25" fmla="*/ 288 h 856"/>
              <a:gd name="T26" fmla="*/ 168 w 856"/>
              <a:gd name="T27" fmla="*/ 296 h 856"/>
              <a:gd name="T28" fmla="*/ 132 w 856"/>
              <a:gd name="T29" fmla="*/ 292 h 856"/>
              <a:gd name="T30" fmla="*/ 98 w 856"/>
              <a:gd name="T31" fmla="*/ 282 h 856"/>
              <a:gd name="T32" fmla="*/ 77 w 856"/>
              <a:gd name="T33" fmla="*/ 272 h 856"/>
              <a:gd name="T34" fmla="*/ 43 w 856"/>
              <a:gd name="T35" fmla="*/ 246 h 856"/>
              <a:gd name="T36" fmla="*/ 25 w 856"/>
              <a:gd name="T37" fmla="*/ 291 h 856"/>
              <a:gd name="T38" fmla="*/ 6 w 856"/>
              <a:gd name="T39" fmla="*/ 363 h 856"/>
              <a:gd name="T40" fmla="*/ 0 w 856"/>
              <a:gd name="T41" fmla="*/ 439 h 856"/>
              <a:gd name="T42" fmla="*/ 1 w 856"/>
              <a:gd name="T43" fmla="*/ 476 h 856"/>
              <a:gd name="T44" fmla="*/ 21 w 856"/>
              <a:gd name="T45" fmla="*/ 577 h 856"/>
              <a:gd name="T46" fmla="*/ 65 w 856"/>
              <a:gd name="T47" fmla="*/ 671 h 856"/>
              <a:gd name="T48" fmla="*/ 128 w 856"/>
              <a:gd name="T49" fmla="*/ 750 h 856"/>
              <a:gd name="T50" fmla="*/ 207 w 856"/>
              <a:gd name="T51" fmla="*/ 813 h 856"/>
              <a:gd name="T52" fmla="*/ 299 w 856"/>
              <a:gd name="T53" fmla="*/ 856 h 856"/>
              <a:gd name="T54" fmla="*/ 367 w 856"/>
              <a:gd name="T55" fmla="*/ 839 h 856"/>
              <a:gd name="T56" fmla="*/ 421 w 856"/>
              <a:gd name="T57" fmla="*/ 833 h 856"/>
              <a:gd name="T58" fmla="*/ 457 w 856"/>
              <a:gd name="T59" fmla="*/ 833 h 856"/>
              <a:gd name="T60" fmla="*/ 510 w 856"/>
              <a:gd name="T61" fmla="*/ 839 h 856"/>
              <a:gd name="T62" fmla="*/ 579 w 856"/>
              <a:gd name="T63" fmla="*/ 856 h 856"/>
              <a:gd name="T64" fmla="*/ 650 w 856"/>
              <a:gd name="T65" fmla="*/ 825 h 856"/>
              <a:gd name="T66" fmla="*/ 713 w 856"/>
              <a:gd name="T67" fmla="*/ 784 h 856"/>
              <a:gd name="T68" fmla="*/ 767 w 856"/>
              <a:gd name="T69" fmla="*/ 731 h 856"/>
              <a:gd name="T70" fmla="*/ 814 w 856"/>
              <a:gd name="T71" fmla="*/ 670 h 856"/>
              <a:gd name="T72" fmla="*/ 847 w 856"/>
              <a:gd name="T73" fmla="*/ 602 h 856"/>
              <a:gd name="T74" fmla="*/ 847 w 856"/>
              <a:gd name="T75" fmla="*/ 545 h 856"/>
              <a:gd name="T76" fmla="*/ 834 w 856"/>
              <a:gd name="T77" fmla="*/ 439 h 856"/>
              <a:gd name="T78" fmla="*/ 840 w 856"/>
              <a:gd name="T79" fmla="*/ 369 h 856"/>
              <a:gd name="T80" fmla="*/ 856 w 856"/>
              <a:gd name="T81" fmla="*/ 301 h 856"/>
              <a:gd name="T82" fmla="*/ 814 w 856"/>
              <a:gd name="T83" fmla="*/ 208 h 856"/>
              <a:gd name="T84" fmla="*/ 750 w 856"/>
              <a:gd name="T85" fmla="*/ 129 h 856"/>
              <a:gd name="T86" fmla="*/ 670 w 856"/>
              <a:gd name="T87" fmla="*/ 66 h 856"/>
              <a:gd name="T88" fmla="*/ 578 w 856"/>
              <a:gd name="T89" fmla="*/ 22 h 856"/>
              <a:gd name="T90" fmla="*/ 475 w 856"/>
              <a:gd name="T91" fmla="*/ 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6" h="856">
                <a:moveTo>
                  <a:pt x="439" y="0"/>
                </a:moveTo>
                <a:lnTo>
                  <a:pt x="439" y="0"/>
                </a:lnTo>
                <a:lnTo>
                  <a:pt x="413" y="0"/>
                </a:lnTo>
                <a:lnTo>
                  <a:pt x="388" y="3"/>
                </a:lnTo>
                <a:lnTo>
                  <a:pt x="362" y="6"/>
                </a:lnTo>
                <a:lnTo>
                  <a:pt x="337" y="11"/>
                </a:lnTo>
                <a:lnTo>
                  <a:pt x="313" y="18"/>
                </a:lnTo>
                <a:lnTo>
                  <a:pt x="290" y="26"/>
                </a:lnTo>
                <a:lnTo>
                  <a:pt x="266" y="35"/>
                </a:lnTo>
                <a:lnTo>
                  <a:pt x="243" y="45"/>
                </a:lnTo>
                <a:lnTo>
                  <a:pt x="243" y="45"/>
                </a:lnTo>
                <a:lnTo>
                  <a:pt x="251" y="52"/>
                </a:lnTo>
                <a:lnTo>
                  <a:pt x="258" y="61"/>
                </a:lnTo>
                <a:lnTo>
                  <a:pt x="264" y="69"/>
                </a:lnTo>
                <a:lnTo>
                  <a:pt x="269" y="79"/>
                </a:lnTo>
                <a:lnTo>
                  <a:pt x="274" y="87"/>
                </a:lnTo>
                <a:lnTo>
                  <a:pt x="277" y="97"/>
                </a:lnTo>
                <a:lnTo>
                  <a:pt x="281" y="107"/>
                </a:lnTo>
                <a:lnTo>
                  <a:pt x="283" y="118"/>
                </a:lnTo>
                <a:lnTo>
                  <a:pt x="286" y="128"/>
                </a:lnTo>
                <a:lnTo>
                  <a:pt x="287" y="138"/>
                </a:lnTo>
                <a:lnTo>
                  <a:pt x="287" y="148"/>
                </a:lnTo>
                <a:lnTo>
                  <a:pt x="286" y="159"/>
                </a:lnTo>
                <a:lnTo>
                  <a:pt x="285" y="170"/>
                </a:lnTo>
                <a:lnTo>
                  <a:pt x="283" y="181"/>
                </a:lnTo>
                <a:lnTo>
                  <a:pt x="280" y="191"/>
                </a:lnTo>
                <a:lnTo>
                  <a:pt x="276" y="201"/>
                </a:lnTo>
                <a:lnTo>
                  <a:pt x="276" y="201"/>
                </a:lnTo>
                <a:lnTo>
                  <a:pt x="268" y="218"/>
                </a:lnTo>
                <a:lnTo>
                  <a:pt x="257" y="234"/>
                </a:lnTo>
                <a:lnTo>
                  <a:pt x="257" y="234"/>
                </a:lnTo>
                <a:lnTo>
                  <a:pt x="271" y="240"/>
                </a:lnTo>
                <a:lnTo>
                  <a:pt x="303" y="250"/>
                </a:lnTo>
                <a:lnTo>
                  <a:pt x="275" y="267"/>
                </a:lnTo>
                <a:lnTo>
                  <a:pt x="275" y="267"/>
                </a:lnTo>
                <a:lnTo>
                  <a:pt x="265" y="272"/>
                </a:lnTo>
                <a:lnTo>
                  <a:pt x="256" y="277"/>
                </a:lnTo>
                <a:lnTo>
                  <a:pt x="243" y="282"/>
                </a:lnTo>
                <a:lnTo>
                  <a:pt x="228" y="288"/>
                </a:lnTo>
                <a:lnTo>
                  <a:pt x="209" y="291"/>
                </a:lnTo>
                <a:lnTo>
                  <a:pt x="190" y="295"/>
                </a:lnTo>
                <a:lnTo>
                  <a:pt x="168" y="296"/>
                </a:lnTo>
                <a:lnTo>
                  <a:pt x="168" y="296"/>
                </a:lnTo>
                <a:lnTo>
                  <a:pt x="150" y="295"/>
                </a:lnTo>
                <a:lnTo>
                  <a:pt x="132" y="292"/>
                </a:lnTo>
                <a:lnTo>
                  <a:pt x="115" y="288"/>
                </a:lnTo>
                <a:lnTo>
                  <a:pt x="98" y="282"/>
                </a:lnTo>
                <a:lnTo>
                  <a:pt x="98" y="282"/>
                </a:lnTo>
                <a:lnTo>
                  <a:pt x="91" y="278"/>
                </a:lnTo>
                <a:lnTo>
                  <a:pt x="91" y="278"/>
                </a:lnTo>
                <a:lnTo>
                  <a:pt x="77" y="272"/>
                </a:lnTo>
                <a:lnTo>
                  <a:pt x="65" y="265"/>
                </a:lnTo>
                <a:lnTo>
                  <a:pt x="54" y="256"/>
                </a:lnTo>
                <a:lnTo>
                  <a:pt x="43" y="246"/>
                </a:lnTo>
                <a:lnTo>
                  <a:pt x="43" y="246"/>
                </a:lnTo>
                <a:lnTo>
                  <a:pt x="34" y="269"/>
                </a:lnTo>
                <a:lnTo>
                  <a:pt x="25" y="291"/>
                </a:lnTo>
                <a:lnTo>
                  <a:pt x="18" y="315"/>
                </a:lnTo>
                <a:lnTo>
                  <a:pt x="11" y="339"/>
                </a:lnTo>
                <a:lnTo>
                  <a:pt x="6" y="363"/>
                </a:lnTo>
                <a:lnTo>
                  <a:pt x="2" y="388"/>
                </a:lnTo>
                <a:lnTo>
                  <a:pt x="0" y="414"/>
                </a:lnTo>
                <a:lnTo>
                  <a:pt x="0" y="439"/>
                </a:lnTo>
                <a:lnTo>
                  <a:pt x="0" y="439"/>
                </a:lnTo>
                <a:lnTo>
                  <a:pt x="0" y="457"/>
                </a:lnTo>
                <a:lnTo>
                  <a:pt x="1" y="476"/>
                </a:lnTo>
                <a:lnTo>
                  <a:pt x="6" y="511"/>
                </a:lnTo>
                <a:lnTo>
                  <a:pt x="12" y="545"/>
                </a:lnTo>
                <a:lnTo>
                  <a:pt x="21" y="577"/>
                </a:lnTo>
                <a:lnTo>
                  <a:pt x="34" y="610"/>
                </a:lnTo>
                <a:lnTo>
                  <a:pt x="48" y="641"/>
                </a:lnTo>
                <a:lnTo>
                  <a:pt x="65" y="671"/>
                </a:lnTo>
                <a:lnTo>
                  <a:pt x="85" y="699"/>
                </a:lnTo>
                <a:lnTo>
                  <a:pt x="105" y="725"/>
                </a:lnTo>
                <a:lnTo>
                  <a:pt x="128" y="750"/>
                </a:lnTo>
                <a:lnTo>
                  <a:pt x="152" y="773"/>
                </a:lnTo>
                <a:lnTo>
                  <a:pt x="179" y="793"/>
                </a:lnTo>
                <a:lnTo>
                  <a:pt x="207" y="813"/>
                </a:lnTo>
                <a:lnTo>
                  <a:pt x="236" y="830"/>
                </a:lnTo>
                <a:lnTo>
                  <a:pt x="266" y="844"/>
                </a:lnTo>
                <a:lnTo>
                  <a:pt x="299" y="856"/>
                </a:lnTo>
                <a:lnTo>
                  <a:pt x="299" y="856"/>
                </a:lnTo>
                <a:lnTo>
                  <a:pt x="333" y="847"/>
                </a:lnTo>
                <a:lnTo>
                  <a:pt x="367" y="839"/>
                </a:lnTo>
                <a:lnTo>
                  <a:pt x="385" y="837"/>
                </a:lnTo>
                <a:lnTo>
                  <a:pt x="402" y="835"/>
                </a:lnTo>
                <a:lnTo>
                  <a:pt x="421" y="833"/>
                </a:lnTo>
                <a:lnTo>
                  <a:pt x="439" y="833"/>
                </a:lnTo>
                <a:lnTo>
                  <a:pt x="439" y="833"/>
                </a:lnTo>
                <a:lnTo>
                  <a:pt x="457" y="833"/>
                </a:lnTo>
                <a:lnTo>
                  <a:pt x="475" y="835"/>
                </a:lnTo>
                <a:lnTo>
                  <a:pt x="493" y="837"/>
                </a:lnTo>
                <a:lnTo>
                  <a:pt x="510" y="839"/>
                </a:lnTo>
                <a:lnTo>
                  <a:pt x="545" y="847"/>
                </a:lnTo>
                <a:lnTo>
                  <a:pt x="579" y="856"/>
                </a:lnTo>
                <a:lnTo>
                  <a:pt x="579" y="856"/>
                </a:lnTo>
                <a:lnTo>
                  <a:pt x="604" y="847"/>
                </a:lnTo>
                <a:lnTo>
                  <a:pt x="627" y="837"/>
                </a:lnTo>
                <a:lnTo>
                  <a:pt x="650" y="825"/>
                </a:lnTo>
                <a:lnTo>
                  <a:pt x="672" y="813"/>
                </a:lnTo>
                <a:lnTo>
                  <a:pt x="692" y="798"/>
                </a:lnTo>
                <a:lnTo>
                  <a:pt x="713" y="784"/>
                </a:lnTo>
                <a:lnTo>
                  <a:pt x="732" y="767"/>
                </a:lnTo>
                <a:lnTo>
                  <a:pt x="750" y="750"/>
                </a:lnTo>
                <a:lnTo>
                  <a:pt x="767" y="731"/>
                </a:lnTo>
                <a:lnTo>
                  <a:pt x="784" y="712"/>
                </a:lnTo>
                <a:lnTo>
                  <a:pt x="799" y="691"/>
                </a:lnTo>
                <a:lnTo>
                  <a:pt x="814" y="670"/>
                </a:lnTo>
                <a:lnTo>
                  <a:pt x="826" y="648"/>
                </a:lnTo>
                <a:lnTo>
                  <a:pt x="838" y="625"/>
                </a:lnTo>
                <a:lnTo>
                  <a:pt x="847" y="602"/>
                </a:lnTo>
                <a:lnTo>
                  <a:pt x="856" y="577"/>
                </a:lnTo>
                <a:lnTo>
                  <a:pt x="856" y="577"/>
                </a:lnTo>
                <a:lnTo>
                  <a:pt x="847" y="545"/>
                </a:lnTo>
                <a:lnTo>
                  <a:pt x="840" y="511"/>
                </a:lnTo>
                <a:lnTo>
                  <a:pt x="835" y="476"/>
                </a:lnTo>
                <a:lnTo>
                  <a:pt x="834" y="439"/>
                </a:lnTo>
                <a:lnTo>
                  <a:pt x="834" y="439"/>
                </a:lnTo>
                <a:lnTo>
                  <a:pt x="835" y="403"/>
                </a:lnTo>
                <a:lnTo>
                  <a:pt x="840" y="369"/>
                </a:lnTo>
                <a:lnTo>
                  <a:pt x="847" y="334"/>
                </a:lnTo>
                <a:lnTo>
                  <a:pt x="856" y="301"/>
                </a:lnTo>
                <a:lnTo>
                  <a:pt x="856" y="301"/>
                </a:lnTo>
                <a:lnTo>
                  <a:pt x="844" y="268"/>
                </a:lnTo>
                <a:lnTo>
                  <a:pt x="830" y="238"/>
                </a:lnTo>
                <a:lnTo>
                  <a:pt x="814" y="208"/>
                </a:lnTo>
                <a:lnTo>
                  <a:pt x="794" y="180"/>
                </a:lnTo>
                <a:lnTo>
                  <a:pt x="773" y="153"/>
                </a:lnTo>
                <a:lnTo>
                  <a:pt x="750" y="129"/>
                </a:lnTo>
                <a:lnTo>
                  <a:pt x="725" y="106"/>
                </a:lnTo>
                <a:lnTo>
                  <a:pt x="699" y="85"/>
                </a:lnTo>
                <a:lnTo>
                  <a:pt x="670" y="66"/>
                </a:lnTo>
                <a:lnTo>
                  <a:pt x="641" y="49"/>
                </a:lnTo>
                <a:lnTo>
                  <a:pt x="611" y="34"/>
                </a:lnTo>
                <a:lnTo>
                  <a:pt x="578" y="22"/>
                </a:lnTo>
                <a:lnTo>
                  <a:pt x="544" y="12"/>
                </a:lnTo>
                <a:lnTo>
                  <a:pt x="510" y="5"/>
                </a:lnTo>
                <a:lnTo>
                  <a:pt x="475" y="1"/>
                </a:lnTo>
                <a:lnTo>
                  <a:pt x="457" y="0"/>
                </a:lnTo>
                <a:lnTo>
                  <a:pt x="4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3" name="Freeform 84"/>
          <p:cNvSpPr>
            <a:spLocks/>
          </p:cNvSpPr>
          <p:nvPr/>
        </p:nvSpPr>
        <p:spPr bwMode="auto">
          <a:xfrm>
            <a:off x="8531401" y="4816440"/>
            <a:ext cx="763518" cy="130722"/>
          </a:xfrm>
          <a:custGeom>
            <a:avLst/>
            <a:gdLst>
              <a:gd name="T0" fmla="*/ 140 w 280"/>
              <a:gd name="T1" fmla="*/ 0 h 45"/>
              <a:gd name="T2" fmla="*/ 140 w 280"/>
              <a:gd name="T3" fmla="*/ 0 h 45"/>
              <a:gd name="T4" fmla="*/ 122 w 280"/>
              <a:gd name="T5" fmla="*/ 0 h 45"/>
              <a:gd name="T6" fmla="*/ 103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3 w 280"/>
              <a:gd name="T25" fmla="*/ 44 h 45"/>
              <a:gd name="T26" fmla="*/ 122 w 280"/>
              <a:gd name="T27" fmla="*/ 45 h 45"/>
              <a:gd name="T28" fmla="*/ 140 w 280"/>
              <a:gd name="T29" fmla="*/ 45 h 45"/>
              <a:gd name="T30" fmla="*/ 140 w 280"/>
              <a:gd name="T31" fmla="*/ 45 h 45"/>
              <a:gd name="T32" fmla="*/ 158 w 280"/>
              <a:gd name="T33" fmla="*/ 45 h 45"/>
              <a:gd name="T34" fmla="*/ 176 w 280"/>
              <a:gd name="T35" fmla="*/ 44 h 45"/>
              <a:gd name="T36" fmla="*/ 194 w 280"/>
              <a:gd name="T37" fmla="*/ 43 h 45"/>
              <a:gd name="T38" fmla="*/ 211 w 280"/>
              <a:gd name="T39" fmla="*/ 40 h 45"/>
              <a:gd name="T40" fmla="*/ 246 w 280"/>
              <a:gd name="T41" fmla="*/ 33 h 45"/>
              <a:gd name="T42" fmla="*/ 280 w 280"/>
              <a:gd name="T43" fmla="*/ 23 h 45"/>
              <a:gd name="T44" fmla="*/ 280 w 280"/>
              <a:gd name="T45" fmla="*/ 23 h 45"/>
              <a:gd name="T46" fmla="*/ 246 w 280"/>
              <a:gd name="T47" fmla="*/ 14 h 45"/>
              <a:gd name="T48" fmla="*/ 211 w 280"/>
              <a:gd name="T49" fmla="*/ 6 h 45"/>
              <a:gd name="T50" fmla="*/ 194 w 280"/>
              <a:gd name="T51" fmla="*/ 4 h 45"/>
              <a:gd name="T52" fmla="*/ 176 w 280"/>
              <a:gd name="T53" fmla="*/ 2 h 45"/>
              <a:gd name="T54" fmla="*/ 158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3" y="2"/>
                </a:lnTo>
                <a:lnTo>
                  <a:pt x="86" y="4"/>
                </a:lnTo>
                <a:lnTo>
                  <a:pt x="68" y="6"/>
                </a:lnTo>
                <a:lnTo>
                  <a:pt x="34" y="14"/>
                </a:lnTo>
                <a:lnTo>
                  <a:pt x="0" y="23"/>
                </a:lnTo>
                <a:lnTo>
                  <a:pt x="0" y="23"/>
                </a:lnTo>
                <a:lnTo>
                  <a:pt x="34" y="33"/>
                </a:lnTo>
                <a:lnTo>
                  <a:pt x="68" y="40"/>
                </a:lnTo>
                <a:lnTo>
                  <a:pt x="86" y="43"/>
                </a:lnTo>
                <a:lnTo>
                  <a:pt x="103" y="44"/>
                </a:lnTo>
                <a:lnTo>
                  <a:pt x="122" y="45"/>
                </a:lnTo>
                <a:lnTo>
                  <a:pt x="140" y="45"/>
                </a:lnTo>
                <a:lnTo>
                  <a:pt x="140" y="45"/>
                </a:lnTo>
                <a:lnTo>
                  <a:pt x="158" y="45"/>
                </a:lnTo>
                <a:lnTo>
                  <a:pt x="176" y="44"/>
                </a:lnTo>
                <a:lnTo>
                  <a:pt x="194" y="43"/>
                </a:lnTo>
                <a:lnTo>
                  <a:pt x="211" y="40"/>
                </a:lnTo>
                <a:lnTo>
                  <a:pt x="246" y="33"/>
                </a:lnTo>
                <a:lnTo>
                  <a:pt x="280" y="23"/>
                </a:lnTo>
                <a:lnTo>
                  <a:pt x="280" y="23"/>
                </a:lnTo>
                <a:lnTo>
                  <a:pt x="246" y="14"/>
                </a:lnTo>
                <a:lnTo>
                  <a:pt x="211" y="6"/>
                </a:lnTo>
                <a:lnTo>
                  <a:pt x="194" y="4"/>
                </a:lnTo>
                <a:lnTo>
                  <a:pt x="176" y="2"/>
                </a:lnTo>
                <a:lnTo>
                  <a:pt x="158" y="0"/>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4" name="Freeform 187"/>
          <p:cNvSpPr>
            <a:spLocks/>
          </p:cNvSpPr>
          <p:nvPr/>
        </p:nvSpPr>
        <p:spPr bwMode="auto">
          <a:xfrm>
            <a:off x="9889370" y="2923838"/>
            <a:ext cx="158159" cy="289859"/>
          </a:xfrm>
          <a:custGeom>
            <a:avLst/>
            <a:gdLst>
              <a:gd name="T0" fmla="*/ 0 w 58"/>
              <a:gd name="T1" fmla="*/ 0 h 102"/>
              <a:gd name="T2" fmla="*/ 0 w 58"/>
              <a:gd name="T3" fmla="*/ 0 h 102"/>
              <a:gd name="T4" fmla="*/ 0 w 58"/>
              <a:gd name="T5" fmla="*/ 2 h 102"/>
              <a:gd name="T6" fmla="*/ 0 w 58"/>
              <a:gd name="T7" fmla="*/ 2 h 102"/>
              <a:gd name="T8" fmla="*/ 17 w 58"/>
              <a:gd name="T9" fmla="*/ 25 h 102"/>
              <a:gd name="T10" fmla="*/ 31 w 58"/>
              <a:gd name="T11" fmla="*/ 50 h 102"/>
              <a:gd name="T12" fmla="*/ 45 w 58"/>
              <a:gd name="T13" fmla="*/ 76 h 102"/>
              <a:gd name="T14" fmla="*/ 57 w 58"/>
              <a:gd name="T15" fmla="*/ 102 h 102"/>
              <a:gd name="T16" fmla="*/ 57 w 58"/>
              <a:gd name="T17" fmla="*/ 102 h 102"/>
              <a:gd name="T18" fmla="*/ 58 w 58"/>
              <a:gd name="T19" fmla="*/ 101 h 102"/>
              <a:gd name="T20" fmla="*/ 58 w 58"/>
              <a:gd name="T21" fmla="*/ 101 h 102"/>
              <a:gd name="T22" fmla="*/ 46 w 58"/>
              <a:gd name="T23" fmla="*/ 74 h 102"/>
              <a:gd name="T24" fmla="*/ 31 w 58"/>
              <a:gd name="T25" fmla="*/ 49 h 102"/>
              <a:gd name="T26" fmla="*/ 17 w 58"/>
              <a:gd name="T27" fmla="*/ 25 h 102"/>
              <a:gd name="T28" fmla="*/ 0 w 58"/>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102">
                <a:moveTo>
                  <a:pt x="0" y="0"/>
                </a:moveTo>
                <a:lnTo>
                  <a:pt x="0" y="0"/>
                </a:lnTo>
                <a:lnTo>
                  <a:pt x="0" y="2"/>
                </a:lnTo>
                <a:lnTo>
                  <a:pt x="0" y="2"/>
                </a:lnTo>
                <a:lnTo>
                  <a:pt x="17" y="25"/>
                </a:lnTo>
                <a:lnTo>
                  <a:pt x="31" y="50"/>
                </a:lnTo>
                <a:lnTo>
                  <a:pt x="45" y="76"/>
                </a:lnTo>
                <a:lnTo>
                  <a:pt x="57" y="102"/>
                </a:lnTo>
                <a:lnTo>
                  <a:pt x="57" y="102"/>
                </a:lnTo>
                <a:lnTo>
                  <a:pt x="58" y="101"/>
                </a:lnTo>
                <a:lnTo>
                  <a:pt x="58" y="101"/>
                </a:lnTo>
                <a:lnTo>
                  <a:pt x="46" y="74"/>
                </a:lnTo>
                <a:lnTo>
                  <a:pt x="31" y="49"/>
                </a:lnTo>
                <a:lnTo>
                  <a:pt x="17" y="2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5" name="Freeform 190"/>
          <p:cNvSpPr>
            <a:spLocks/>
          </p:cNvSpPr>
          <p:nvPr/>
        </p:nvSpPr>
        <p:spPr bwMode="auto">
          <a:xfrm>
            <a:off x="10047529" y="2923838"/>
            <a:ext cx="158159" cy="289859"/>
          </a:xfrm>
          <a:custGeom>
            <a:avLst/>
            <a:gdLst>
              <a:gd name="T0" fmla="*/ 57 w 57"/>
              <a:gd name="T1" fmla="*/ 0 h 102"/>
              <a:gd name="T2" fmla="*/ 57 w 57"/>
              <a:gd name="T3" fmla="*/ 0 h 102"/>
              <a:gd name="T4" fmla="*/ 40 w 57"/>
              <a:gd name="T5" fmla="*/ 25 h 102"/>
              <a:gd name="T6" fmla="*/ 25 w 57"/>
              <a:gd name="T7" fmla="*/ 49 h 102"/>
              <a:gd name="T8" fmla="*/ 11 w 57"/>
              <a:gd name="T9" fmla="*/ 74 h 102"/>
              <a:gd name="T10" fmla="*/ 0 w 57"/>
              <a:gd name="T11" fmla="*/ 101 h 102"/>
              <a:gd name="T12" fmla="*/ 0 w 57"/>
              <a:gd name="T13" fmla="*/ 101 h 102"/>
              <a:gd name="T14" fmla="*/ 0 w 57"/>
              <a:gd name="T15" fmla="*/ 102 h 102"/>
              <a:gd name="T16" fmla="*/ 0 w 57"/>
              <a:gd name="T17" fmla="*/ 102 h 102"/>
              <a:gd name="T18" fmla="*/ 12 w 57"/>
              <a:gd name="T19" fmla="*/ 76 h 102"/>
              <a:gd name="T20" fmla="*/ 25 w 57"/>
              <a:gd name="T21" fmla="*/ 50 h 102"/>
              <a:gd name="T22" fmla="*/ 40 w 57"/>
              <a:gd name="T23" fmla="*/ 25 h 102"/>
              <a:gd name="T24" fmla="*/ 57 w 57"/>
              <a:gd name="T25" fmla="*/ 2 h 102"/>
              <a:gd name="T26" fmla="*/ 57 w 57"/>
              <a:gd name="T27" fmla="*/ 2 h 102"/>
              <a:gd name="T28" fmla="*/ 57 w 57"/>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2">
                <a:moveTo>
                  <a:pt x="57" y="0"/>
                </a:moveTo>
                <a:lnTo>
                  <a:pt x="57" y="0"/>
                </a:lnTo>
                <a:lnTo>
                  <a:pt x="40" y="25"/>
                </a:lnTo>
                <a:lnTo>
                  <a:pt x="25" y="49"/>
                </a:lnTo>
                <a:lnTo>
                  <a:pt x="11" y="74"/>
                </a:lnTo>
                <a:lnTo>
                  <a:pt x="0" y="101"/>
                </a:lnTo>
                <a:lnTo>
                  <a:pt x="0" y="101"/>
                </a:lnTo>
                <a:lnTo>
                  <a:pt x="0" y="102"/>
                </a:lnTo>
                <a:lnTo>
                  <a:pt x="0" y="102"/>
                </a:lnTo>
                <a:lnTo>
                  <a:pt x="12" y="76"/>
                </a:lnTo>
                <a:lnTo>
                  <a:pt x="25" y="50"/>
                </a:lnTo>
                <a:lnTo>
                  <a:pt x="40" y="25"/>
                </a:lnTo>
                <a:lnTo>
                  <a:pt x="57" y="2"/>
                </a:lnTo>
                <a:lnTo>
                  <a:pt x="57" y="2"/>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6" name="Freeform 193"/>
          <p:cNvSpPr>
            <a:spLocks/>
          </p:cNvSpPr>
          <p:nvPr/>
        </p:nvSpPr>
        <p:spPr bwMode="auto">
          <a:xfrm>
            <a:off x="9889370" y="2690820"/>
            <a:ext cx="316314" cy="517199"/>
          </a:xfrm>
          <a:custGeom>
            <a:avLst/>
            <a:gdLst>
              <a:gd name="T0" fmla="*/ 58 w 115"/>
              <a:gd name="T1" fmla="*/ 0 h 182"/>
              <a:gd name="T2" fmla="*/ 58 w 115"/>
              <a:gd name="T3" fmla="*/ 0 h 182"/>
              <a:gd name="T4" fmla="*/ 42 w 115"/>
              <a:gd name="T5" fmla="*/ 19 h 182"/>
              <a:gd name="T6" fmla="*/ 26 w 115"/>
              <a:gd name="T7" fmla="*/ 39 h 182"/>
              <a:gd name="T8" fmla="*/ 13 w 115"/>
              <a:gd name="T9" fmla="*/ 61 h 182"/>
              <a:gd name="T10" fmla="*/ 0 w 115"/>
              <a:gd name="T11" fmla="*/ 81 h 182"/>
              <a:gd name="T12" fmla="*/ 0 w 115"/>
              <a:gd name="T13" fmla="*/ 81 h 182"/>
              <a:gd name="T14" fmla="*/ 17 w 115"/>
              <a:gd name="T15" fmla="*/ 106 h 182"/>
              <a:gd name="T16" fmla="*/ 31 w 115"/>
              <a:gd name="T17" fmla="*/ 130 h 182"/>
              <a:gd name="T18" fmla="*/ 46 w 115"/>
              <a:gd name="T19" fmla="*/ 155 h 182"/>
              <a:gd name="T20" fmla="*/ 58 w 115"/>
              <a:gd name="T21" fmla="*/ 182 h 182"/>
              <a:gd name="T22" fmla="*/ 58 w 115"/>
              <a:gd name="T23" fmla="*/ 182 h 182"/>
              <a:gd name="T24" fmla="*/ 69 w 115"/>
              <a:gd name="T25" fmla="*/ 155 h 182"/>
              <a:gd name="T26" fmla="*/ 83 w 115"/>
              <a:gd name="T27" fmla="*/ 130 h 182"/>
              <a:gd name="T28" fmla="*/ 98 w 115"/>
              <a:gd name="T29" fmla="*/ 106 h 182"/>
              <a:gd name="T30" fmla="*/ 115 w 115"/>
              <a:gd name="T31" fmla="*/ 81 h 182"/>
              <a:gd name="T32" fmla="*/ 115 w 115"/>
              <a:gd name="T33" fmla="*/ 81 h 182"/>
              <a:gd name="T34" fmla="*/ 102 w 115"/>
              <a:gd name="T35" fmla="*/ 61 h 182"/>
              <a:gd name="T36" fmla="*/ 88 w 115"/>
              <a:gd name="T37" fmla="*/ 39 h 182"/>
              <a:gd name="T38" fmla="*/ 74 w 115"/>
              <a:gd name="T39" fmla="*/ 19 h 182"/>
              <a:gd name="T40" fmla="*/ 58 w 115"/>
              <a:gd name="T4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182">
                <a:moveTo>
                  <a:pt x="58" y="0"/>
                </a:moveTo>
                <a:lnTo>
                  <a:pt x="58" y="0"/>
                </a:lnTo>
                <a:lnTo>
                  <a:pt x="42" y="19"/>
                </a:lnTo>
                <a:lnTo>
                  <a:pt x="26" y="39"/>
                </a:lnTo>
                <a:lnTo>
                  <a:pt x="13" y="61"/>
                </a:lnTo>
                <a:lnTo>
                  <a:pt x="0" y="81"/>
                </a:lnTo>
                <a:lnTo>
                  <a:pt x="0" y="81"/>
                </a:lnTo>
                <a:lnTo>
                  <a:pt x="17" y="106"/>
                </a:lnTo>
                <a:lnTo>
                  <a:pt x="31" y="130"/>
                </a:lnTo>
                <a:lnTo>
                  <a:pt x="46" y="155"/>
                </a:lnTo>
                <a:lnTo>
                  <a:pt x="58" y="182"/>
                </a:lnTo>
                <a:lnTo>
                  <a:pt x="58" y="182"/>
                </a:lnTo>
                <a:lnTo>
                  <a:pt x="69" y="155"/>
                </a:lnTo>
                <a:lnTo>
                  <a:pt x="83" y="130"/>
                </a:lnTo>
                <a:lnTo>
                  <a:pt x="98" y="106"/>
                </a:lnTo>
                <a:lnTo>
                  <a:pt x="115" y="81"/>
                </a:lnTo>
                <a:lnTo>
                  <a:pt x="115" y="81"/>
                </a:lnTo>
                <a:lnTo>
                  <a:pt x="102" y="61"/>
                </a:lnTo>
                <a:lnTo>
                  <a:pt x="88" y="39"/>
                </a:lnTo>
                <a:lnTo>
                  <a:pt x="74" y="19"/>
                </a:lnTo>
                <a:lnTo>
                  <a:pt x="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9" name="Freeform 65"/>
          <p:cNvSpPr>
            <a:spLocks/>
          </p:cNvSpPr>
          <p:nvPr/>
        </p:nvSpPr>
        <p:spPr bwMode="auto">
          <a:xfrm>
            <a:off x="10026209" y="2603102"/>
            <a:ext cx="644623" cy="662044"/>
          </a:xfrm>
          <a:custGeom>
            <a:avLst/>
            <a:gdLst>
              <a:gd name="T0" fmla="*/ 179 w 222"/>
              <a:gd name="T1" fmla="*/ 0 h 230"/>
              <a:gd name="T2" fmla="*/ 179 w 222"/>
              <a:gd name="T3" fmla="*/ 0 h 230"/>
              <a:gd name="T4" fmla="*/ 151 w 222"/>
              <a:gd name="T5" fmla="*/ 17 h 230"/>
              <a:gd name="T6" fmla="*/ 124 w 222"/>
              <a:gd name="T7" fmla="*/ 35 h 230"/>
              <a:gd name="T8" fmla="*/ 99 w 222"/>
              <a:gd name="T9" fmla="*/ 56 h 230"/>
              <a:gd name="T10" fmla="*/ 76 w 222"/>
              <a:gd name="T11" fmla="*/ 78 h 230"/>
              <a:gd name="T12" fmla="*/ 54 w 222"/>
              <a:gd name="T13" fmla="*/ 101 h 230"/>
              <a:gd name="T14" fmla="*/ 35 w 222"/>
              <a:gd name="T15" fmla="*/ 126 h 230"/>
              <a:gd name="T16" fmla="*/ 17 w 222"/>
              <a:gd name="T17" fmla="*/ 153 h 230"/>
              <a:gd name="T18" fmla="*/ 0 w 222"/>
              <a:gd name="T19" fmla="*/ 181 h 230"/>
              <a:gd name="T20" fmla="*/ 0 w 222"/>
              <a:gd name="T21" fmla="*/ 181 h 230"/>
              <a:gd name="T22" fmla="*/ 9 w 222"/>
              <a:gd name="T23" fmla="*/ 191 h 230"/>
              <a:gd name="T24" fmla="*/ 20 w 222"/>
              <a:gd name="T25" fmla="*/ 199 h 230"/>
              <a:gd name="T26" fmla="*/ 32 w 222"/>
              <a:gd name="T27" fmla="*/ 206 h 230"/>
              <a:gd name="T28" fmla="*/ 46 w 222"/>
              <a:gd name="T29" fmla="*/ 213 h 230"/>
              <a:gd name="T30" fmla="*/ 46 w 222"/>
              <a:gd name="T31" fmla="*/ 213 h 230"/>
              <a:gd name="T32" fmla="*/ 53 w 222"/>
              <a:gd name="T33" fmla="*/ 215 h 230"/>
              <a:gd name="T34" fmla="*/ 53 w 222"/>
              <a:gd name="T35" fmla="*/ 215 h 230"/>
              <a:gd name="T36" fmla="*/ 69 w 222"/>
              <a:gd name="T37" fmla="*/ 221 h 230"/>
              <a:gd name="T38" fmla="*/ 86 w 222"/>
              <a:gd name="T39" fmla="*/ 226 h 230"/>
              <a:gd name="T40" fmla="*/ 101 w 222"/>
              <a:gd name="T41" fmla="*/ 228 h 230"/>
              <a:gd name="T42" fmla="*/ 117 w 222"/>
              <a:gd name="T43" fmla="*/ 230 h 230"/>
              <a:gd name="T44" fmla="*/ 117 w 222"/>
              <a:gd name="T45" fmla="*/ 230 h 230"/>
              <a:gd name="T46" fmla="*/ 138 w 222"/>
              <a:gd name="T47" fmla="*/ 228 h 230"/>
              <a:gd name="T48" fmla="*/ 156 w 222"/>
              <a:gd name="T49" fmla="*/ 225 h 230"/>
              <a:gd name="T50" fmla="*/ 173 w 222"/>
              <a:gd name="T51" fmla="*/ 221 h 230"/>
              <a:gd name="T52" fmla="*/ 188 w 222"/>
              <a:gd name="T53" fmla="*/ 216 h 230"/>
              <a:gd name="T54" fmla="*/ 200 w 222"/>
              <a:gd name="T55" fmla="*/ 211 h 230"/>
              <a:gd name="T56" fmla="*/ 208 w 222"/>
              <a:gd name="T57" fmla="*/ 206 h 230"/>
              <a:gd name="T58" fmla="*/ 215 w 222"/>
              <a:gd name="T59" fmla="*/ 203 h 230"/>
              <a:gd name="T60" fmla="*/ 215 w 222"/>
              <a:gd name="T61" fmla="*/ 203 h 230"/>
              <a:gd name="T62" fmla="*/ 206 w 222"/>
              <a:gd name="T63" fmla="*/ 199 h 230"/>
              <a:gd name="T64" fmla="*/ 197 w 222"/>
              <a:gd name="T65" fmla="*/ 196 h 230"/>
              <a:gd name="T66" fmla="*/ 190 w 222"/>
              <a:gd name="T67" fmla="*/ 191 h 230"/>
              <a:gd name="T68" fmla="*/ 183 w 222"/>
              <a:gd name="T69" fmla="*/ 186 h 230"/>
              <a:gd name="T70" fmla="*/ 183 w 222"/>
              <a:gd name="T71" fmla="*/ 186 h 230"/>
              <a:gd name="T72" fmla="*/ 191 w 222"/>
              <a:gd name="T73" fmla="*/ 176 h 230"/>
              <a:gd name="T74" fmla="*/ 198 w 222"/>
              <a:gd name="T75" fmla="*/ 166 h 230"/>
              <a:gd name="T76" fmla="*/ 206 w 222"/>
              <a:gd name="T77" fmla="*/ 156 h 230"/>
              <a:gd name="T78" fmla="*/ 212 w 222"/>
              <a:gd name="T79" fmla="*/ 143 h 230"/>
              <a:gd name="T80" fmla="*/ 212 w 222"/>
              <a:gd name="T81" fmla="*/ 143 h 230"/>
              <a:gd name="T82" fmla="*/ 214 w 222"/>
              <a:gd name="T83" fmla="*/ 134 h 230"/>
              <a:gd name="T84" fmla="*/ 218 w 222"/>
              <a:gd name="T85" fmla="*/ 124 h 230"/>
              <a:gd name="T86" fmla="*/ 219 w 222"/>
              <a:gd name="T87" fmla="*/ 114 h 230"/>
              <a:gd name="T88" fmla="*/ 220 w 222"/>
              <a:gd name="T89" fmla="*/ 105 h 230"/>
              <a:gd name="T90" fmla="*/ 222 w 222"/>
              <a:gd name="T91" fmla="*/ 95 h 230"/>
              <a:gd name="T92" fmla="*/ 220 w 222"/>
              <a:gd name="T93" fmla="*/ 85 h 230"/>
              <a:gd name="T94" fmla="*/ 219 w 222"/>
              <a:gd name="T95" fmla="*/ 76 h 230"/>
              <a:gd name="T96" fmla="*/ 218 w 222"/>
              <a:gd name="T97" fmla="*/ 66 h 230"/>
              <a:gd name="T98" fmla="*/ 212 w 222"/>
              <a:gd name="T99" fmla="*/ 48 h 230"/>
              <a:gd name="T100" fmla="*/ 203 w 222"/>
              <a:gd name="T101" fmla="*/ 31 h 230"/>
              <a:gd name="T102" fmla="*/ 198 w 222"/>
              <a:gd name="T103" fmla="*/ 22 h 230"/>
              <a:gd name="T104" fmla="*/ 192 w 222"/>
              <a:gd name="T105" fmla="*/ 15 h 230"/>
              <a:gd name="T106" fmla="*/ 185 w 222"/>
              <a:gd name="T107" fmla="*/ 8 h 230"/>
              <a:gd name="T108" fmla="*/ 179 w 222"/>
              <a:gd name="T109"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2" h="230">
                <a:moveTo>
                  <a:pt x="179" y="0"/>
                </a:moveTo>
                <a:lnTo>
                  <a:pt x="179" y="0"/>
                </a:lnTo>
                <a:lnTo>
                  <a:pt x="151" y="17"/>
                </a:lnTo>
                <a:lnTo>
                  <a:pt x="124" y="35"/>
                </a:lnTo>
                <a:lnTo>
                  <a:pt x="99" y="56"/>
                </a:lnTo>
                <a:lnTo>
                  <a:pt x="76" y="78"/>
                </a:lnTo>
                <a:lnTo>
                  <a:pt x="54" y="101"/>
                </a:lnTo>
                <a:lnTo>
                  <a:pt x="35" y="126"/>
                </a:lnTo>
                <a:lnTo>
                  <a:pt x="17" y="153"/>
                </a:lnTo>
                <a:lnTo>
                  <a:pt x="0" y="181"/>
                </a:lnTo>
                <a:lnTo>
                  <a:pt x="0" y="181"/>
                </a:lnTo>
                <a:lnTo>
                  <a:pt x="9" y="191"/>
                </a:lnTo>
                <a:lnTo>
                  <a:pt x="20" y="199"/>
                </a:lnTo>
                <a:lnTo>
                  <a:pt x="32" y="206"/>
                </a:lnTo>
                <a:lnTo>
                  <a:pt x="46" y="213"/>
                </a:lnTo>
                <a:lnTo>
                  <a:pt x="46" y="213"/>
                </a:lnTo>
                <a:lnTo>
                  <a:pt x="53" y="215"/>
                </a:lnTo>
                <a:lnTo>
                  <a:pt x="53" y="215"/>
                </a:lnTo>
                <a:lnTo>
                  <a:pt x="69" y="221"/>
                </a:lnTo>
                <a:lnTo>
                  <a:pt x="86" y="226"/>
                </a:lnTo>
                <a:lnTo>
                  <a:pt x="101" y="228"/>
                </a:lnTo>
                <a:lnTo>
                  <a:pt x="117" y="230"/>
                </a:lnTo>
                <a:lnTo>
                  <a:pt x="117" y="230"/>
                </a:lnTo>
                <a:lnTo>
                  <a:pt x="138" y="228"/>
                </a:lnTo>
                <a:lnTo>
                  <a:pt x="156" y="225"/>
                </a:lnTo>
                <a:lnTo>
                  <a:pt x="173" y="221"/>
                </a:lnTo>
                <a:lnTo>
                  <a:pt x="188" y="216"/>
                </a:lnTo>
                <a:lnTo>
                  <a:pt x="200" y="211"/>
                </a:lnTo>
                <a:lnTo>
                  <a:pt x="208" y="206"/>
                </a:lnTo>
                <a:lnTo>
                  <a:pt x="215" y="203"/>
                </a:lnTo>
                <a:lnTo>
                  <a:pt x="215" y="203"/>
                </a:lnTo>
                <a:lnTo>
                  <a:pt x="206" y="199"/>
                </a:lnTo>
                <a:lnTo>
                  <a:pt x="197" y="196"/>
                </a:lnTo>
                <a:lnTo>
                  <a:pt x="190" y="191"/>
                </a:lnTo>
                <a:lnTo>
                  <a:pt x="183" y="186"/>
                </a:lnTo>
                <a:lnTo>
                  <a:pt x="183" y="186"/>
                </a:lnTo>
                <a:lnTo>
                  <a:pt x="191" y="176"/>
                </a:lnTo>
                <a:lnTo>
                  <a:pt x="198" y="166"/>
                </a:lnTo>
                <a:lnTo>
                  <a:pt x="206" y="156"/>
                </a:lnTo>
                <a:lnTo>
                  <a:pt x="212" y="143"/>
                </a:lnTo>
                <a:lnTo>
                  <a:pt x="212" y="143"/>
                </a:lnTo>
                <a:lnTo>
                  <a:pt x="214" y="134"/>
                </a:lnTo>
                <a:lnTo>
                  <a:pt x="218" y="124"/>
                </a:lnTo>
                <a:lnTo>
                  <a:pt x="219" y="114"/>
                </a:lnTo>
                <a:lnTo>
                  <a:pt x="220" y="105"/>
                </a:lnTo>
                <a:lnTo>
                  <a:pt x="222" y="95"/>
                </a:lnTo>
                <a:lnTo>
                  <a:pt x="220" y="85"/>
                </a:lnTo>
                <a:lnTo>
                  <a:pt x="219" y="76"/>
                </a:lnTo>
                <a:lnTo>
                  <a:pt x="218" y="66"/>
                </a:lnTo>
                <a:lnTo>
                  <a:pt x="212" y="48"/>
                </a:lnTo>
                <a:lnTo>
                  <a:pt x="203" y="31"/>
                </a:lnTo>
                <a:lnTo>
                  <a:pt x="198" y="22"/>
                </a:lnTo>
                <a:lnTo>
                  <a:pt x="192" y="15"/>
                </a:lnTo>
                <a:lnTo>
                  <a:pt x="185" y="8"/>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5" name="Freeform 74"/>
          <p:cNvSpPr>
            <a:spLocks/>
          </p:cNvSpPr>
          <p:nvPr/>
        </p:nvSpPr>
        <p:spPr bwMode="auto">
          <a:xfrm>
            <a:off x="12302711" y="3323220"/>
            <a:ext cx="127763" cy="801422"/>
          </a:xfrm>
          <a:custGeom>
            <a:avLst/>
            <a:gdLst>
              <a:gd name="T0" fmla="*/ 22 w 45"/>
              <a:gd name="T1" fmla="*/ 0 h 276"/>
              <a:gd name="T2" fmla="*/ 22 w 45"/>
              <a:gd name="T3" fmla="*/ 0 h 276"/>
              <a:gd name="T4" fmla="*/ 13 w 45"/>
              <a:gd name="T5" fmla="*/ 33 h 276"/>
              <a:gd name="T6" fmla="*/ 6 w 45"/>
              <a:gd name="T7" fmla="*/ 68 h 276"/>
              <a:gd name="T8" fmla="*/ 1 w 45"/>
              <a:gd name="T9" fmla="*/ 102 h 276"/>
              <a:gd name="T10" fmla="*/ 0 w 45"/>
              <a:gd name="T11" fmla="*/ 138 h 276"/>
              <a:gd name="T12" fmla="*/ 0 w 45"/>
              <a:gd name="T13" fmla="*/ 138 h 276"/>
              <a:gd name="T14" fmla="*/ 1 w 45"/>
              <a:gd name="T15" fmla="*/ 175 h 276"/>
              <a:gd name="T16" fmla="*/ 6 w 45"/>
              <a:gd name="T17" fmla="*/ 210 h 276"/>
              <a:gd name="T18" fmla="*/ 13 w 45"/>
              <a:gd name="T19" fmla="*/ 244 h 276"/>
              <a:gd name="T20" fmla="*/ 22 w 45"/>
              <a:gd name="T21" fmla="*/ 276 h 276"/>
              <a:gd name="T22" fmla="*/ 22 w 45"/>
              <a:gd name="T23" fmla="*/ 276 h 276"/>
              <a:gd name="T24" fmla="*/ 32 w 45"/>
              <a:gd name="T25" fmla="*/ 244 h 276"/>
              <a:gd name="T26" fmla="*/ 39 w 45"/>
              <a:gd name="T27" fmla="*/ 210 h 276"/>
              <a:gd name="T28" fmla="*/ 44 w 45"/>
              <a:gd name="T29" fmla="*/ 175 h 276"/>
              <a:gd name="T30" fmla="*/ 45 w 45"/>
              <a:gd name="T31" fmla="*/ 138 h 276"/>
              <a:gd name="T32" fmla="*/ 45 w 45"/>
              <a:gd name="T33" fmla="*/ 138 h 276"/>
              <a:gd name="T34" fmla="*/ 44 w 45"/>
              <a:gd name="T35" fmla="*/ 102 h 276"/>
              <a:gd name="T36" fmla="*/ 39 w 45"/>
              <a:gd name="T37" fmla="*/ 68 h 276"/>
              <a:gd name="T38" fmla="*/ 32 w 45"/>
              <a:gd name="T39" fmla="*/ 33 h 276"/>
              <a:gd name="T40" fmla="*/ 22 w 45"/>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276">
                <a:moveTo>
                  <a:pt x="22" y="0"/>
                </a:moveTo>
                <a:lnTo>
                  <a:pt x="22" y="0"/>
                </a:lnTo>
                <a:lnTo>
                  <a:pt x="13" y="33"/>
                </a:lnTo>
                <a:lnTo>
                  <a:pt x="6" y="68"/>
                </a:lnTo>
                <a:lnTo>
                  <a:pt x="1" y="102"/>
                </a:lnTo>
                <a:lnTo>
                  <a:pt x="0" y="138"/>
                </a:lnTo>
                <a:lnTo>
                  <a:pt x="0" y="138"/>
                </a:lnTo>
                <a:lnTo>
                  <a:pt x="1" y="175"/>
                </a:lnTo>
                <a:lnTo>
                  <a:pt x="6" y="210"/>
                </a:lnTo>
                <a:lnTo>
                  <a:pt x="13" y="244"/>
                </a:lnTo>
                <a:lnTo>
                  <a:pt x="22" y="276"/>
                </a:lnTo>
                <a:lnTo>
                  <a:pt x="22" y="276"/>
                </a:lnTo>
                <a:lnTo>
                  <a:pt x="32" y="244"/>
                </a:lnTo>
                <a:lnTo>
                  <a:pt x="39" y="210"/>
                </a:lnTo>
                <a:lnTo>
                  <a:pt x="44" y="175"/>
                </a:lnTo>
                <a:lnTo>
                  <a:pt x="45" y="138"/>
                </a:lnTo>
                <a:lnTo>
                  <a:pt x="45" y="138"/>
                </a:lnTo>
                <a:lnTo>
                  <a:pt x="44" y="102"/>
                </a:lnTo>
                <a:lnTo>
                  <a:pt x="39" y="68"/>
                </a:lnTo>
                <a:lnTo>
                  <a:pt x="32" y="33"/>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6" name="Freeform 84"/>
          <p:cNvSpPr>
            <a:spLocks/>
          </p:cNvSpPr>
          <p:nvPr/>
        </p:nvSpPr>
        <p:spPr bwMode="auto">
          <a:xfrm>
            <a:off x="10746327" y="4867990"/>
            <a:ext cx="813036" cy="133572"/>
          </a:xfrm>
          <a:custGeom>
            <a:avLst/>
            <a:gdLst>
              <a:gd name="T0" fmla="*/ 140 w 280"/>
              <a:gd name="T1" fmla="*/ 0 h 45"/>
              <a:gd name="T2" fmla="*/ 140 w 280"/>
              <a:gd name="T3" fmla="*/ 0 h 45"/>
              <a:gd name="T4" fmla="*/ 122 w 280"/>
              <a:gd name="T5" fmla="*/ 0 h 45"/>
              <a:gd name="T6" fmla="*/ 103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3 w 280"/>
              <a:gd name="T25" fmla="*/ 44 h 45"/>
              <a:gd name="T26" fmla="*/ 122 w 280"/>
              <a:gd name="T27" fmla="*/ 45 h 45"/>
              <a:gd name="T28" fmla="*/ 140 w 280"/>
              <a:gd name="T29" fmla="*/ 45 h 45"/>
              <a:gd name="T30" fmla="*/ 140 w 280"/>
              <a:gd name="T31" fmla="*/ 45 h 45"/>
              <a:gd name="T32" fmla="*/ 158 w 280"/>
              <a:gd name="T33" fmla="*/ 45 h 45"/>
              <a:gd name="T34" fmla="*/ 176 w 280"/>
              <a:gd name="T35" fmla="*/ 44 h 45"/>
              <a:gd name="T36" fmla="*/ 194 w 280"/>
              <a:gd name="T37" fmla="*/ 43 h 45"/>
              <a:gd name="T38" fmla="*/ 211 w 280"/>
              <a:gd name="T39" fmla="*/ 40 h 45"/>
              <a:gd name="T40" fmla="*/ 246 w 280"/>
              <a:gd name="T41" fmla="*/ 33 h 45"/>
              <a:gd name="T42" fmla="*/ 280 w 280"/>
              <a:gd name="T43" fmla="*/ 23 h 45"/>
              <a:gd name="T44" fmla="*/ 280 w 280"/>
              <a:gd name="T45" fmla="*/ 23 h 45"/>
              <a:gd name="T46" fmla="*/ 246 w 280"/>
              <a:gd name="T47" fmla="*/ 14 h 45"/>
              <a:gd name="T48" fmla="*/ 211 w 280"/>
              <a:gd name="T49" fmla="*/ 6 h 45"/>
              <a:gd name="T50" fmla="*/ 194 w 280"/>
              <a:gd name="T51" fmla="*/ 4 h 45"/>
              <a:gd name="T52" fmla="*/ 176 w 280"/>
              <a:gd name="T53" fmla="*/ 2 h 45"/>
              <a:gd name="T54" fmla="*/ 158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3" y="2"/>
                </a:lnTo>
                <a:lnTo>
                  <a:pt x="86" y="4"/>
                </a:lnTo>
                <a:lnTo>
                  <a:pt x="68" y="6"/>
                </a:lnTo>
                <a:lnTo>
                  <a:pt x="34" y="14"/>
                </a:lnTo>
                <a:lnTo>
                  <a:pt x="0" y="23"/>
                </a:lnTo>
                <a:lnTo>
                  <a:pt x="0" y="23"/>
                </a:lnTo>
                <a:lnTo>
                  <a:pt x="34" y="33"/>
                </a:lnTo>
                <a:lnTo>
                  <a:pt x="68" y="40"/>
                </a:lnTo>
                <a:lnTo>
                  <a:pt x="86" y="43"/>
                </a:lnTo>
                <a:lnTo>
                  <a:pt x="103" y="44"/>
                </a:lnTo>
                <a:lnTo>
                  <a:pt x="122" y="45"/>
                </a:lnTo>
                <a:lnTo>
                  <a:pt x="140" y="45"/>
                </a:lnTo>
                <a:lnTo>
                  <a:pt x="140" y="45"/>
                </a:lnTo>
                <a:lnTo>
                  <a:pt x="158" y="45"/>
                </a:lnTo>
                <a:lnTo>
                  <a:pt x="176" y="44"/>
                </a:lnTo>
                <a:lnTo>
                  <a:pt x="194" y="43"/>
                </a:lnTo>
                <a:lnTo>
                  <a:pt x="211" y="40"/>
                </a:lnTo>
                <a:lnTo>
                  <a:pt x="246" y="33"/>
                </a:lnTo>
                <a:lnTo>
                  <a:pt x="280" y="23"/>
                </a:lnTo>
                <a:lnTo>
                  <a:pt x="280" y="23"/>
                </a:lnTo>
                <a:lnTo>
                  <a:pt x="246" y="14"/>
                </a:lnTo>
                <a:lnTo>
                  <a:pt x="211" y="6"/>
                </a:lnTo>
                <a:lnTo>
                  <a:pt x="194" y="4"/>
                </a:lnTo>
                <a:lnTo>
                  <a:pt x="176" y="2"/>
                </a:lnTo>
                <a:lnTo>
                  <a:pt x="158" y="0"/>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7" name="Freeform 187"/>
          <p:cNvSpPr>
            <a:spLocks/>
          </p:cNvSpPr>
          <p:nvPr/>
        </p:nvSpPr>
        <p:spPr bwMode="auto">
          <a:xfrm>
            <a:off x="12192368" y="2934123"/>
            <a:ext cx="168416" cy="296179"/>
          </a:xfrm>
          <a:custGeom>
            <a:avLst/>
            <a:gdLst>
              <a:gd name="T0" fmla="*/ 0 w 58"/>
              <a:gd name="T1" fmla="*/ 0 h 102"/>
              <a:gd name="T2" fmla="*/ 0 w 58"/>
              <a:gd name="T3" fmla="*/ 0 h 102"/>
              <a:gd name="T4" fmla="*/ 0 w 58"/>
              <a:gd name="T5" fmla="*/ 2 h 102"/>
              <a:gd name="T6" fmla="*/ 0 w 58"/>
              <a:gd name="T7" fmla="*/ 2 h 102"/>
              <a:gd name="T8" fmla="*/ 17 w 58"/>
              <a:gd name="T9" fmla="*/ 25 h 102"/>
              <a:gd name="T10" fmla="*/ 31 w 58"/>
              <a:gd name="T11" fmla="*/ 50 h 102"/>
              <a:gd name="T12" fmla="*/ 45 w 58"/>
              <a:gd name="T13" fmla="*/ 76 h 102"/>
              <a:gd name="T14" fmla="*/ 57 w 58"/>
              <a:gd name="T15" fmla="*/ 102 h 102"/>
              <a:gd name="T16" fmla="*/ 57 w 58"/>
              <a:gd name="T17" fmla="*/ 102 h 102"/>
              <a:gd name="T18" fmla="*/ 58 w 58"/>
              <a:gd name="T19" fmla="*/ 101 h 102"/>
              <a:gd name="T20" fmla="*/ 58 w 58"/>
              <a:gd name="T21" fmla="*/ 101 h 102"/>
              <a:gd name="T22" fmla="*/ 46 w 58"/>
              <a:gd name="T23" fmla="*/ 74 h 102"/>
              <a:gd name="T24" fmla="*/ 31 w 58"/>
              <a:gd name="T25" fmla="*/ 49 h 102"/>
              <a:gd name="T26" fmla="*/ 17 w 58"/>
              <a:gd name="T27" fmla="*/ 25 h 102"/>
              <a:gd name="T28" fmla="*/ 0 w 58"/>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102">
                <a:moveTo>
                  <a:pt x="0" y="0"/>
                </a:moveTo>
                <a:lnTo>
                  <a:pt x="0" y="0"/>
                </a:lnTo>
                <a:lnTo>
                  <a:pt x="0" y="2"/>
                </a:lnTo>
                <a:lnTo>
                  <a:pt x="0" y="2"/>
                </a:lnTo>
                <a:lnTo>
                  <a:pt x="17" y="25"/>
                </a:lnTo>
                <a:lnTo>
                  <a:pt x="31" y="50"/>
                </a:lnTo>
                <a:lnTo>
                  <a:pt x="45" y="76"/>
                </a:lnTo>
                <a:lnTo>
                  <a:pt x="57" y="102"/>
                </a:lnTo>
                <a:lnTo>
                  <a:pt x="57" y="102"/>
                </a:lnTo>
                <a:lnTo>
                  <a:pt x="58" y="101"/>
                </a:lnTo>
                <a:lnTo>
                  <a:pt x="58" y="101"/>
                </a:lnTo>
                <a:lnTo>
                  <a:pt x="46" y="74"/>
                </a:lnTo>
                <a:lnTo>
                  <a:pt x="31" y="49"/>
                </a:lnTo>
                <a:lnTo>
                  <a:pt x="17" y="2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 name="Slayt Numarası Yer Tutucusu 1"/>
          <p:cNvSpPr>
            <a:spLocks noGrp="1"/>
          </p:cNvSpPr>
          <p:nvPr>
            <p:ph type="sldNum" sz="quarter" idx="12"/>
          </p:nvPr>
        </p:nvSpPr>
        <p:spPr/>
        <p:txBody>
          <a:bodyPr/>
          <a:lstStyle/>
          <a:p>
            <a:fld id="{F68327C5-B821-4FE9-A59A-A60D9EB59A9A}" type="slidenum">
              <a:rPr lang="en-US" smtClean="0"/>
              <a:pPr/>
              <a:t>9</a:t>
            </a:fld>
            <a:endParaRPr lang="en-US" dirty="0"/>
          </a:p>
        </p:txBody>
      </p:sp>
      <p:sp>
        <p:nvSpPr>
          <p:cNvPr id="54" name="Dikdörtgen 53"/>
          <p:cNvSpPr/>
          <p:nvPr/>
        </p:nvSpPr>
        <p:spPr>
          <a:xfrm>
            <a:off x="0" y="0"/>
            <a:ext cx="12192000" cy="90872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solidFill>
                <a:srgbClr val="C00000"/>
              </a:solidFill>
            </a:endParaRPr>
          </a:p>
        </p:txBody>
      </p:sp>
      <p:sp>
        <p:nvSpPr>
          <p:cNvPr id="55" name="Title 3"/>
          <p:cNvSpPr txBox="1">
            <a:spLocks/>
          </p:cNvSpPr>
          <p:nvPr/>
        </p:nvSpPr>
        <p:spPr>
          <a:xfrm>
            <a:off x="1199456" y="145553"/>
            <a:ext cx="10081120" cy="617612"/>
          </a:xfrm>
          <a:prstGeom prst="rect">
            <a:avLst/>
          </a:prstGeom>
        </p:spPr>
        <p:txBody>
          <a:bodyPr vert="horz" lIns="91440" tIns="45720" rIns="91440" bIns="45720" rtlCol="0" anchor="ctr">
            <a:noAutofit/>
          </a:bodyPr>
          <a:lstStyle>
            <a:lvl1pPr algn="l" defTabSz="914354" rtl="0" eaLnBrk="1" latinLnBrk="0" hangingPunct="1">
              <a:spcBef>
                <a:spcPct val="0"/>
              </a:spcBef>
              <a:buNone/>
              <a:defRPr lang="en-US" sz="4000" b="1" kern="1200" cap="sm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tr-TR" sz="3600" b="0" cap="none" dirty="0" smtClean="0">
                <a:ln w="0"/>
                <a:solidFill>
                  <a:srgbClr val="D3363C"/>
                </a:solidFill>
                <a:effectLst>
                  <a:outerShdw blurRad="38100" dist="19050" dir="2700000" algn="tl" rotWithShape="0">
                    <a:schemeClr val="dk1">
                      <a:alpha val="40000"/>
                    </a:schemeClr>
                  </a:outerShdw>
                </a:effectLst>
              </a:rPr>
              <a:t>SOSYAL ETKİNLİK MODÜLÜ</a:t>
            </a:r>
            <a:endParaRPr lang="tr-TR" sz="3600" b="0" cap="none" dirty="0">
              <a:ln w="0"/>
              <a:solidFill>
                <a:srgbClr val="D3363C"/>
              </a:solidFill>
              <a:effectLst>
                <a:outerShdw blurRad="38100" dist="19050" dir="2700000" algn="tl" rotWithShape="0">
                  <a:schemeClr val="dk1">
                    <a:alpha val="40000"/>
                  </a:schemeClr>
                </a:outerShdw>
              </a:effectLst>
            </a:endParaRPr>
          </a:p>
        </p:txBody>
      </p:sp>
      <p:pic>
        <p:nvPicPr>
          <p:cNvPr id="58" name="Resim 57" descr="Ekran Kırpm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3" y="44624"/>
            <a:ext cx="949529" cy="864096"/>
          </a:xfrm>
          <a:prstGeom prst="rect">
            <a:avLst/>
          </a:prstGeom>
        </p:spPr>
      </p:pic>
    </p:spTree>
    <p:extLst>
      <p:ext uri="{BB962C8B-B14F-4D97-AF65-F5344CB8AC3E}">
        <p14:creationId xmlns:p14="http://schemas.microsoft.com/office/powerpoint/2010/main" val="2779989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Showeet theme">
  <a:themeElements>
    <a:clrScheme name="6">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howeet">
  <a:themeElements>
    <a:clrScheme name="Sho-RETRO">
      <a:dk1>
        <a:srgbClr val="231F20"/>
      </a:dk1>
      <a:lt1>
        <a:sysClr val="window" lastClr="FFFFFF"/>
      </a:lt1>
      <a:dk2>
        <a:srgbClr val="1E2631"/>
      </a:dk2>
      <a:lt2>
        <a:srgbClr val="E9DEDB"/>
      </a:lt2>
      <a:accent1>
        <a:srgbClr val="CD5727"/>
      </a:accent1>
      <a:accent2>
        <a:srgbClr val="B54923"/>
      </a:accent2>
      <a:accent3>
        <a:srgbClr val="933416"/>
      </a:accent3>
      <a:accent4>
        <a:srgbClr val="231F20"/>
      </a:accent4>
      <a:accent5>
        <a:srgbClr val="E9DEDB"/>
      </a:accent5>
      <a:accent6>
        <a:srgbClr val="1E2631"/>
      </a:accent6>
      <a:hlink>
        <a:srgbClr val="7F7F7F"/>
      </a:hlink>
      <a:folHlink>
        <a:srgbClr val="7F7F7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66427</TotalTime>
  <Words>2340</Words>
  <Application>Microsoft Office PowerPoint</Application>
  <PresentationFormat>Özel</PresentationFormat>
  <Paragraphs>645</Paragraphs>
  <Slides>44</Slides>
  <Notes>44</Notes>
  <HiddenSlides>0</HiddenSlides>
  <MMClips>0</MMClips>
  <ScaleCrop>false</ScaleCrop>
  <HeadingPairs>
    <vt:vector size="4" baseType="variant">
      <vt:variant>
        <vt:lpstr>Tema</vt:lpstr>
      </vt:variant>
      <vt:variant>
        <vt:i4>2</vt:i4>
      </vt:variant>
      <vt:variant>
        <vt:lpstr>Slayt Başlıkları</vt:lpstr>
      </vt:variant>
      <vt:variant>
        <vt:i4>44</vt:i4>
      </vt:variant>
    </vt:vector>
  </HeadingPairs>
  <TitlesOfParts>
    <vt:vector size="46" baseType="lpstr">
      <vt:lpstr>Showeet theme</vt:lpstr>
      <vt:lpstr>showeet</vt:lpstr>
      <vt:lpstr>PowerPoint Sunusu</vt:lpstr>
      <vt:lpstr>PowerPoint Sunusu</vt:lpstr>
      <vt:lpstr>PowerPoint Sunusu</vt:lpstr>
      <vt:lpstr>SOSYAL ETKİNLİK ALANLARI</vt:lpstr>
      <vt:lpstr>SOSYAL ETKİNLİK ALANLARI</vt:lpstr>
      <vt:lpstr>SOSYAL ETKİNLİK ALANLARI</vt:lpstr>
      <vt:lpstr>SOSYAL ETKİNLİK ALANLARI</vt:lpstr>
      <vt:lpstr>SOSYAL ETKİNLİK ALANLARI</vt:lpstr>
      <vt:lpstr>SOSYAL ETKİNLİK ALANLARI</vt:lpstr>
      <vt:lpstr>SOSYAL ETKİNLİK TÜRLERİ</vt:lpstr>
      <vt:lpstr>SOSYAL ETKİNLİK TÜRLERİ</vt:lpstr>
      <vt:lpstr>SOSYAL ETKİNLİK TÜRLERİ</vt:lpstr>
      <vt:lpstr>SOSYAL ETKİNLİK TÜRLERİ</vt:lpstr>
      <vt:lpstr>SOSYAL ETKİNLİK TÜRLERİ</vt:lpstr>
      <vt:lpstr>SOSYAL ETKİNLİK TÜRLERİ</vt:lpstr>
      <vt:lpstr>SOSYAL ETKİNLİK TÜRLERİ</vt:lpstr>
      <vt:lpstr>PowerPoint Sunusu</vt:lpstr>
      <vt:lpstr>SOSYAL ETKİNLİK TÜRLERİ</vt:lpstr>
      <vt:lpstr>TEMSİL ve ETKİNLİK DÜZEYLERİ</vt:lpstr>
      <vt:lpstr>TEMSİL DÜZEYİ</vt:lpstr>
      <vt:lpstr>TEMSİL DÜZEYİ</vt:lpstr>
      <vt:lpstr>TEMSİL DÜZEYİ</vt:lpstr>
      <vt:lpstr>TEMSİL DÜZEYİ</vt:lpstr>
      <vt:lpstr>TEMSİL DÜZEYİ</vt:lpstr>
      <vt:lpstr>TEMSİL DÜZEYİ</vt:lpstr>
      <vt:lpstr>ETKİNLİK DÜZEYİ</vt:lpstr>
      <vt:lpstr>ETKİNLİK DÜZEYİ</vt:lpstr>
      <vt:lpstr>ETKİNLİK DÜZEYİ</vt:lpstr>
      <vt:lpstr>ETKİNLİK DÜZEYİ</vt:lpstr>
      <vt:lpstr>SOSYAL ETKİNLİK MODÜLÜ</vt:lpstr>
      <vt:lpstr>SOSYAL ETKİNLİK MODÜLÜ</vt:lpstr>
      <vt:lpstr>SOSYAL ETKİNLİK MODÜLÜ</vt:lpstr>
      <vt:lpstr>SOSYAL ETKİNLİK MODÜLÜ</vt:lpstr>
      <vt:lpstr>SOSYAL ETKİNLİK MODÜLÜ</vt:lpstr>
      <vt:lpstr>SOSYAL ETKİNLİK MODÜLÜ</vt:lpstr>
      <vt:lpstr>SOSYAL ETKİNLİK MODÜLÜ</vt:lpstr>
      <vt:lpstr>SOSYAL ETKİNLİK MODÜLÜ</vt:lpstr>
      <vt:lpstr>SOSYAL ETKİNLİK MODÜLÜ</vt:lpstr>
      <vt:lpstr>DİKKAT EDİLECEK HUSUSLAR</vt:lpstr>
      <vt:lpstr>DİKKAT EDİLECEK HUSUSLAR</vt:lpstr>
      <vt:lpstr>DİKKAT EDİLECEK HUSUSLAR</vt:lpstr>
      <vt:lpstr>DİKKAT EDİLECEK HUSUSLAR</vt:lpstr>
      <vt:lpstr>DİKKAT EDİLECEK HUSUSLAR</vt:lpstr>
      <vt:lpstr>SOSYAL ETKİNLİK BELGESİ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Gears Diagrams for PowerPoint</dc:title>
  <dc:creator>showeet.com</dc:creator>
  <dc:description>© Copyright Showeet.com</dc:description>
  <cp:lastModifiedBy>Asus</cp:lastModifiedBy>
  <cp:revision>169</cp:revision>
  <cp:lastPrinted>2019-04-08T13:52:28Z</cp:lastPrinted>
  <dcterms:created xsi:type="dcterms:W3CDTF">2011-05-09T14:18:21Z</dcterms:created>
  <dcterms:modified xsi:type="dcterms:W3CDTF">2019-04-24T16:26:26Z</dcterms:modified>
  <cp:category>Charts &amp; Diagrams</cp:category>
</cp:coreProperties>
</file>